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12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8" r:id="rId3"/>
    <p:sldId id="258" r:id="rId4"/>
    <p:sldId id="298" r:id="rId5"/>
    <p:sldId id="287" r:id="rId6"/>
    <p:sldId id="285" r:id="rId7"/>
    <p:sldId id="288" r:id="rId8"/>
    <p:sldId id="299" r:id="rId9"/>
    <p:sldId id="289" r:id="rId10"/>
    <p:sldId id="290" r:id="rId11"/>
    <p:sldId id="265" r:id="rId12"/>
    <p:sldId id="319" r:id="rId13"/>
    <p:sldId id="293" r:id="rId14"/>
    <p:sldId id="294" r:id="rId15"/>
    <p:sldId id="295" r:id="rId16"/>
    <p:sldId id="296" r:id="rId17"/>
    <p:sldId id="291" r:id="rId18"/>
    <p:sldId id="297" r:id="rId19"/>
    <p:sldId id="303" r:id="rId20"/>
    <p:sldId id="312" r:id="rId21"/>
    <p:sldId id="310" r:id="rId22"/>
    <p:sldId id="304" r:id="rId23"/>
    <p:sldId id="309" r:id="rId24"/>
    <p:sldId id="306" r:id="rId25"/>
    <p:sldId id="321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FF6600"/>
    <a:srgbClr val="000099"/>
    <a:srgbClr val="FF3300"/>
    <a:srgbClr val="FF9900"/>
    <a:srgbClr val="207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6" autoAdjust="0"/>
    <p:restoredTop sz="95256" autoAdjust="0"/>
  </p:normalViewPr>
  <p:slideViewPr>
    <p:cSldViewPr snapToGrid="0">
      <p:cViewPr varScale="1">
        <p:scale>
          <a:sx n="84" d="100"/>
          <a:sy n="84" d="100"/>
        </p:scale>
        <p:origin x="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7770B-59CA-4B20-8751-08B1231D59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3B7B-3BD1-49FF-A3EF-8D756D53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479B-6265-4D5E-81C4-BD638785CD5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4.jpg"/><Relationship Id="rId7" Type="http://schemas.openxmlformats.org/officeDocument/2006/relationships/image" Target="../media/image29.jpg"/><Relationship Id="rId12" Type="http://schemas.openxmlformats.org/officeDocument/2006/relationships/image" Target="../media/image3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2.jpg"/><Relationship Id="rId5" Type="http://schemas.openxmlformats.org/officeDocument/2006/relationships/image" Target="../media/image27.jpg"/><Relationship Id="rId10" Type="http://schemas.microsoft.com/office/2007/relationships/hdphoto" Target="../media/hdphoto1.wdp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201" y="224889"/>
            <a:ext cx="1142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1371600"/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TRÀNG AN</a:t>
            </a:r>
            <a:endParaRPr lang="en-GB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4900" y="2464631"/>
            <a:ext cx="9620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260" y="305192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TOÁN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42540" y="3877243"/>
            <a:ext cx="1280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CỦNG CỐ ĐẾM ĐẾN 5. NHẬN BIẾT CHỮ SỐ 5.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0BF51EB-72F3-4B2D-AB98-6289FD1CB726}"/>
              </a:ext>
            </a:extLst>
          </p:cNvPr>
          <p:cNvSpPr/>
          <p:nvPr/>
        </p:nvSpPr>
        <p:spPr>
          <a:xfrm>
            <a:off x="910763" y="4811017"/>
            <a:ext cx="10024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GB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TUỔI</a:t>
            </a:r>
            <a:endParaRPr lang="vi-VN" sz="2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7A1A463-422A-4251-913A-074D20B82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71" y="985364"/>
            <a:ext cx="1527106" cy="14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"/>
    </mc:Choice>
    <mc:Fallback xmlns="">
      <p:transition spd="slow" advTm="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2077244"/>
            <a:ext cx="5210175" cy="3848100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1999" cy="73342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07887" y="903640"/>
            <a:ext cx="103822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Con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31587" y="15128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631587" y="1969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71661" y="365125"/>
            <a:ext cx="5605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CHỮ SỐ 5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0" y="3667125"/>
            <a:ext cx="4433543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624" y="1226704"/>
            <a:ext cx="1814639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528" y="1221725"/>
            <a:ext cx="1896485" cy="17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949" y="1229660"/>
            <a:ext cx="1912516" cy="17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431" y="1242031"/>
            <a:ext cx="1860214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746" y="1247888"/>
            <a:ext cx="1806044" cy="169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3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1456" y="807822"/>
            <a:ext cx="1651696" cy="244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428" y="836308"/>
            <a:ext cx="1678931" cy="248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094" y="829156"/>
            <a:ext cx="1689077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919" y="821277"/>
            <a:ext cx="1689078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356" y="914400"/>
            <a:ext cx="1729568" cy="234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8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5623" y="578537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 âm</a:t>
            </a:r>
            <a:endParaRPr lang="en-US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363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70923" y="800100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  <a:endParaRPr lang="en-US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22037" y="17335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422037" y="268604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73598" y="37073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70923" y="2102880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57976" y="890165"/>
            <a:ext cx="14275" cy="630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02167" y="3642825"/>
            <a:ext cx="67151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3421" y="1352411"/>
            <a:ext cx="2667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4305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67097" y="1305340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00B0F0"/>
                </a:solidFill>
                <a:latin typeface=".VnArialH" pitchFamily="34" charset="0"/>
              </a:rPr>
              <a:t>5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60432" y="1630119"/>
            <a:ext cx="2667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3000" b="1" dirty="0">
                <a:solidFill>
                  <a:schemeClr val="bg1"/>
                </a:solidFill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801097" y="1305339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FF0000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10" y="2920074"/>
            <a:ext cx="2073780" cy="2162440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69" y="3691534"/>
            <a:ext cx="1865602" cy="2375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42" y="3428997"/>
            <a:ext cx="1938955" cy="2921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4" y="518413"/>
            <a:ext cx="2014527" cy="2910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22" y="3471199"/>
            <a:ext cx="2112815" cy="2595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25" y="914400"/>
            <a:ext cx="1778304" cy="2408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4" y="1239711"/>
            <a:ext cx="1788417" cy="2605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93" y="1307912"/>
            <a:ext cx="2560082" cy="26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72" y="2212266"/>
            <a:ext cx="3578056" cy="3578056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9" y="1330"/>
            <a:ext cx="12191999" cy="733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28913" y="38448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44376" y="332951"/>
            <a:ext cx="7643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6455" y="1360131"/>
            <a:ext cx="8679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47963" y="11539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96455" y="3700629"/>
            <a:ext cx="161925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7787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68" y="2948198"/>
            <a:ext cx="3161264" cy="2106192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" y="1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68" y="1355170"/>
            <a:ext cx="2106033" cy="2771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50" y="1374113"/>
            <a:ext cx="2525089" cy="2706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96" y="4446966"/>
            <a:ext cx="2272911" cy="1742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" y="4475507"/>
            <a:ext cx="2315151" cy="172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31" y="1331277"/>
            <a:ext cx="2513300" cy="2765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8" b="98413" l="1746" r="98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93" y="4224335"/>
            <a:ext cx="2119608" cy="2119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68" y="4475507"/>
            <a:ext cx="2282028" cy="1713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2" y="1374113"/>
            <a:ext cx="2369361" cy="27121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813192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223738" y="504455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LUYỆN TẬP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00178" y="2327160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1: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400178" y="3491743"/>
            <a:ext cx="9239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2" b="99010" l="58867" r="98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6"/>
          <a:stretch/>
        </p:blipFill>
        <p:spPr>
          <a:xfrm>
            <a:off x="6465092" y="4262630"/>
            <a:ext cx="1236787" cy="20862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479187" y="195407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102458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3037" y="312858"/>
            <a:ext cx="7643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27906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425" y="13001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2975" y="2320568"/>
            <a:ext cx="112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862" y="2491661"/>
            <a:ext cx="109775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1- 5.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0587" y="4862295"/>
            <a:ext cx="1041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4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t="32547" r="26110" b="11214"/>
          <a:stretch/>
        </p:blipFill>
        <p:spPr>
          <a:xfrm>
            <a:off x="-28578" y="-229809"/>
            <a:ext cx="12192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29" y="-229809"/>
            <a:ext cx="5429798" cy="69496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461313" y="2549472"/>
            <a:ext cx="1496575" cy="1057105"/>
            <a:chOff x="4365398" y="1543021"/>
            <a:chExt cx="1755265" cy="19327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398" y="1543021"/>
              <a:ext cx="1755265" cy="19327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13632" y="1896989"/>
              <a:ext cx="796540" cy="121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rgbClr val="FF0000"/>
                  </a:solidFill>
                </a:rPr>
                <a:t>3</a:t>
              </a:r>
              <a:endParaRPr lang="en-US" sz="4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080" y="4729162"/>
            <a:ext cx="1566770" cy="1112449"/>
            <a:chOff x="662079" y="3908873"/>
            <a:chExt cx="1616665" cy="19327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79" y="3908873"/>
              <a:ext cx="1616665" cy="19327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49809" y="4370460"/>
              <a:ext cx="796539" cy="113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rgbClr val="FF0000"/>
                  </a:solidFill>
                </a:rPr>
                <a:t>2</a:t>
              </a:r>
              <a:endParaRPr lang="en-US" sz="4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81875" y="2549473"/>
            <a:ext cx="1432850" cy="978774"/>
            <a:chOff x="432268" y="1029023"/>
            <a:chExt cx="1720578" cy="23187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68" y="1029023"/>
              <a:ext cx="1720578" cy="231872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17861" y="1521367"/>
              <a:ext cx="796539" cy="146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rgbClr val="FF0000"/>
                  </a:solidFill>
                </a:rPr>
                <a:t>5</a:t>
              </a:r>
              <a:endParaRPr lang="en-US" sz="4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6507" y="4729162"/>
            <a:ext cx="1529781" cy="1040459"/>
            <a:chOff x="1224757" y="1285364"/>
            <a:chExt cx="1434160" cy="193273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757" y="1285364"/>
              <a:ext cx="1434160" cy="193273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16427" y="1285364"/>
              <a:ext cx="796539" cy="165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500" b="1" dirty="0" smtClean="0">
                  <a:solidFill>
                    <a:srgbClr val="FF0000"/>
                  </a:solidFill>
                </a:rPr>
                <a:t>5</a:t>
              </a:r>
              <a:endParaRPr lang="en-US" sz="4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8552" y="2443162"/>
            <a:ext cx="1459294" cy="1065004"/>
            <a:chOff x="590045" y="892700"/>
            <a:chExt cx="1730664" cy="233231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45" y="892700"/>
              <a:ext cx="1730664" cy="233231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95660" y="1408276"/>
              <a:ext cx="796538" cy="1497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3479187" y="218014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479187" y="278299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83672 -0.3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36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539 -0.10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59401 -0.3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14701" y="1545129"/>
            <a:ext cx="6772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314701" y="2848114"/>
            <a:ext cx="67722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8" b="97030" l="6216" r="45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82" r="54387"/>
          <a:stretch/>
        </p:blipFill>
        <p:spPr>
          <a:xfrm>
            <a:off x="928691" y="3000375"/>
            <a:ext cx="1822723" cy="241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3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4498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19" y="-174799"/>
            <a:ext cx="3395428" cy="253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28" y="643992"/>
            <a:ext cx="2083999" cy="1342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" y="1287945"/>
            <a:ext cx="2068130" cy="1335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1" y="4815197"/>
            <a:ext cx="2174844" cy="1373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63" y="4970026"/>
            <a:ext cx="2159403" cy="13523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9681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081013" y="2565126"/>
            <a:ext cx="2675475" cy="6922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500512" y="1974533"/>
            <a:ext cx="1418120" cy="5905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72" y="2163755"/>
            <a:ext cx="3796892" cy="2941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6659" y="2556726"/>
            <a:ext cx="659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5000" b="1" dirty="0">
              <a:solidFill>
                <a:srgbClr val="FF0000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52" y="4756837"/>
            <a:ext cx="4272793" cy="19710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87264" y="5248689"/>
            <a:ext cx="618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en-US" sz="55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0259" y="1021031"/>
            <a:ext cx="521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  <a:endParaRPr lang="en-US" sz="50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25964" y="1729795"/>
            <a:ext cx="5783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  <a:endParaRPr lang="en-US" sz="45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71627" y="1092721"/>
            <a:ext cx="5797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  <a:endParaRPr lang="en-US" sz="45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80300" y="5319886"/>
            <a:ext cx="614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  <a:endParaRPr lang="en-US" sz="45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19144" y="5433355"/>
            <a:ext cx="5868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4</a:t>
            </a:r>
            <a:endParaRPr lang="en-US" sz="45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3" y="-139003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516493"/>
            <a:ext cx="4509241" cy="244616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87" y="4258079"/>
            <a:ext cx="1915250" cy="18409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5" y="914400"/>
            <a:ext cx="1847855" cy="171138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77" y="4276259"/>
            <a:ext cx="1869012" cy="17965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70" y="1150936"/>
            <a:ext cx="1764976" cy="1696502"/>
          </a:xfrm>
          <a:prstGeom prst="rect">
            <a:avLst/>
          </a:prstGeom>
        </p:spPr>
      </p:pic>
      <p:cxnSp>
        <p:nvCxnSpPr>
          <p:cNvPr id="81" name="Straight Arrow Connector 80"/>
          <p:cNvCxnSpPr/>
          <p:nvPr/>
        </p:nvCxnSpPr>
        <p:spPr>
          <a:xfrm flipV="1">
            <a:off x="1950721" y="2894261"/>
            <a:ext cx="2095018" cy="13157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7523154" y="1874899"/>
            <a:ext cx="1934465" cy="415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3" y="3476059"/>
            <a:ext cx="4180715" cy="32387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1" y="559835"/>
            <a:ext cx="4509241" cy="2446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8420" y="1376653"/>
            <a:ext cx="804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2052" y="3900553"/>
            <a:ext cx="829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en-US" sz="60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4632" y="4911008"/>
            <a:ext cx="286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  <a:endParaRPr lang="en-US" sz="50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4028" y="5525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170496" y="4786931"/>
            <a:ext cx="4666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  <a:endParaRPr lang="en-US" sz="50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03818" y="5095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0225249" y="1715743"/>
            <a:ext cx="72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6639" y="1412515"/>
            <a:ext cx="5421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  <a:endParaRPr lang="en-US" sz="50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3544">
            <a:off x="6850861" y="3092120"/>
            <a:ext cx="308418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47789" y="1513006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3: THỬ TÀI BÉ YÊU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76476" y="2957511"/>
            <a:ext cx="7096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9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"/>
            <a:ext cx="12191999" cy="6858000"/>
          </a:xfrm>
        </p:spPr>
      </p:pic>
      <p:grpSp>
        <p:nvGrpSpPr>
          <p:cNvPr id="41" name="Group 40"/>
          <p:cNvGrpSpPr/>
          <p:nvPr/>
        </p:nvGrpSpPr>
        <p:grpSpPr>
          <a:xfrm>
            <a:off x="555182" y="3690496"/>
            <a:ext cx="3850362" cy="2466357"/>
            <a:chOff x="7932377" y="1201040"/>
            <a:chExt cx="3058750" cy="19882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312" y="1201040"/>
              <a:ext cx="1136709" cy="9823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864" y="1236317"/>
              <a:ext cx="1115197" cy="963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77" y="2198896"/>
              <a:ext cx="1139554" cy="9848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04" y="2198896"/>
              <a:ext cx="1145951" cy="9903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192" y="2215584"/>
              <a:ext cx="1100935" cy="95147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80574" y="754439"/>
            <a:ext cx="3807469" cy="1751842"/>
            <a:chOff x="2311389" y="-348917"/>
            <a:chExt cx="3998582" cy="24303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911" y="-281456"/>
              <a:ext cx="1306707" cy="11362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023" y="-348917"/>
              <a:ext cx="1349553" cy="1190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389" y="1023434"/>
              <a:ext cx="1318031" cy="10579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29" y="958965"/>
              <a:ext cx="1311917" cy="11152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325" y="945349"/>
              <a:ext cx="1422646" cy="113466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8186057" y="344963"/>
            <a:ext cx="2842898" cy="3333239"/>
            <a:chOff x="7658068" y="2659738"/>
            <a:chExt cx="2558287" cy="400061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068" y="2662119"/>
              <a:ext cx="1247753" cy="213987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863" y="2659738"/>
              <a:ext cx="1199950" cy="20826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328" y="4564860"/>
              <a:ext cx="1186027" cy="209549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704" y="4579613"/>
              <a:ext cx="1195577" cy="208074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7674575" y="4438154"/>
            <a:ext cx="3469675" cy="1591993"/>
            <a:chOff x="2277389" y="4654568"/>
            <a:chExt cx="3349467" cy="1531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178" y="4654568"/>
              <a:ext cx="1622678" cy="151823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389" y="4661986"/>
              <a:ext cx="1628936" cy="1524092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89821" y="1012824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17072" y="4215713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076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0766" y="3321873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316680" y="1544812"/>
            <a:ext cx="959755" cy="98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362127" y="4805932"/>
            <a:ext cx="925868" cy="33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45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1712" y="2055813"/>
            <a:ext cx="831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6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ÔN CỦNG CỐ ĐẾM ĐẾN 5. NHẬN BIẾT CÁC CHỮ SỐ TRONG PHẠM VI 4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33437" y="2778105"/>
            <a:ext cx="10215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CÙNG THAM GIA NGÀY HỘI RỪNG XANH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59643" y="3737696"/>
            <a:ext cx="10215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14087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340" y="79695"/>
            <a:ext cx="3224237" cy="21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smtClean="0">
                <a:solidFill>
                  <a:srgbClr val="3333FF"/>
                </a:solidFill>
              </a:rPr>
              <a:t>3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2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smtClean="0">
                <a:solidFill>
                  <a:srgbClr val="3333FF"/>
                </a:solidFill>
              </a:rPr>
              <a:t>1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4115" y="1133371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34016" y="3424133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818927" y="3514909"/>
            <a:ext cx="7203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74" y="2373476"/>
            <a:ext cx="3035036" cy="2168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67" y="2379982"/>
            <a:ext cx="3005819" cy="217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5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22656 -0.430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431" y="632842"/>
            <a:ext cx="4231764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779" y="632842"/>
            <a:ext cx="4434506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7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-0.02292 L -0.30104 -0.51065 " pathEditMode="relative" rAng="0" ptsTypes="AA">
                                      <p:cBhvr>
                                        <p:cTn id="6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" y="57242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052133D-7931-42DF-8254-C9EA0D16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219" y="961396"/>
            <a:ext cx="2194460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698" y="950167"/>
            <a:ext cx="2153596" cy="16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8097" y="961396"/>
            <a:ext cx="2210729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0028" y="950167"/>
            <a:ext cx="2224520" cy="166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17346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231537" y="365711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5104 -0.52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1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1" y="57242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728" y="1608159"/>
            <a:ext cx="3051390" cy="20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756" y="1635842"/>
            <a:ext cx="2977846" cy="21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240" y="1649912"/>
            <a:ext cx="3068865" cy="2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5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30703 -0.41783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1" animBg="1"/>
      <p:bldP spid="20" grpId="2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" y="57242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8" y="958480"/>
            <a:ext cx="246418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883" y="958480"/>
            <a:ext cx="254912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550" y="958480"/>
            <a:ext cx="2429749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400802" y="4933665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43" y="958480"/>
            <a:ext cx="2471103" cy="215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386561" y="478301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4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6393 -0.500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3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571625" y="1407547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CHỮ SỐ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23925" y="2828924"/>
            <a:ext cx="1038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565113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651</Words>
  <Application>Microsoft Office PowerPoint</Application>
  <PresentationFormat>Widescreen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.VnArial</vt:lpstr>
      <vt:lpstr>.VnArialH</vt:lpstr>
      <vt:lpstr>.VnAvant</vt:lpstr>
      <vt:lpstr>.VnCentury Schoolbook</vt:lpstr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binhminhpc</dc:creator>
  <cp:lastModifiedBy>Admin</cp:lastModifiedBy>
  <cp:revision>206</cp:revision>
  <dcterms:created xsi:type="dcterms:W3CDTF">2021-09-16T05:45:40Z</dcterms:created>
  <dcterms:modified xsi:type="dcterms:W3CDTF">2025-02-17T02:42:16Z</dcterms:modified>
</cp:coreProperties>
</file>