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6" r:id="rId8"/>
    <p:sldId id="263" r:id="rId9"/>
    <p:sldId id="267" r:id="rId10"/>
    <p:sldId id="264" r:id="rId11"/>
    <p:sldId id="265" r:id="rId12"/>
    <p:sldId id="270" r:id="rId13"/>
    <p:sldId id="272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9" r:id="rId24"/>
    <p:sldId id="283" r:id="rId25"/>
    <p:sldId id="290" r:id="rId26"/>
    <p:sldId id="291" r:id="rId27"/>
    <p:sldId id="284" r:id="rId28"/>
    <p:sldId id="28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2A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78" autoAdjust="0"/>
    <p:restoredTop sz="94660"/>
  </p:normalViewPr>
  <p:slideViewPr>
    <p:cSldViewPr snapToGrid="0">
      <p:cViewPr varScale="1">
        <p:scale>
          <a:sx n="85" d="100"/>
          <a:sy n="85" d="100"/>
        </p:scale>
        <p:origin x="42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98376-B886-45E4-B180-71ED6A9B1A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B3A10C-ED75-4751-9819-58EC5A377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A3197-1F0A-4F9E-8769-CDDF3ED82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66C7-A2D2-4C59-9D80-7C3BD767FD27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6F92F-ACBC-445E-A516-D9D51C00E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49644-2BA5-47C2-94A7-31515D067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DE00B-CD85-447E-A3DC-B41048A9D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5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5ACBA-0199-4E66-A5DB-F81960B52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20EFFD-C7E1-429C-A758-175C07B9FC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63F47C-842D-435E-A84F-B2E993391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66C7-A2D2-4C59-9D80-7C3BD767FD27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862D32-E269-494B-9783-2B912755E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AE87E-DE03-41F1-A50B-43B9D4361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DE00B-CD85-447E-A3DC-B41048A9D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046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2C1346-16FC-4BD8-AC9F-8D7B2C7664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C52289-3B8A-42F8-A2BF-8F8775929E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1F01D-9461-4564-84D8-288C4C8B5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66C7-A2D2-4C59-9D80-7C3BD767FD27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A1C195-EA04-47E1-8AEF-89B5AD50C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963863-DF75-4419-8D6D-5F5896431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DE00B-CD85-447E-A3DC-B41048A9D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260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E601C-0654-4B36-90C1-102BC3C87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FAC78-5374-4386-90AE-E57B82F83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FCF0A-2A27-4CFD-9EDE-2F5C31712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66C7-A2D2-4C59-9D80-7C3BD767FD27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F08169-7D29-45C4-8EBE-D69550FE3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F25CF6-BBAF-4DBE-80A4-9A775A8C2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DE00B-CD85-447E-A3DC-B41048A9D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463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13799-7F6F-4AA9-9EE9-93607AC90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7AE5DE-E25E-48B6-B00D-3FDAB3DE2E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19C3B1-3922-4DB8-BD4A-8A1C90427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66C7-A2D2-4C59-9D80-7C3BD767FD27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FD1FE-AE0A-4203-92AB-CEE19E72D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8EC66-0907-4BAD-9421-42F0E4A4A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DE00B-CD85-447E-A3DC-B41048A9D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496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CE444-4855-42B7-914F-FA43FDCD4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1FAEE-AF7E-41CF-AFDD-B2BA6F0F95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329E2A-F127-495C-9B5F-517D121F9C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EC5070-054F-4BEB-9EE1-054B0479D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66C7-A2D2-4C59-9D80-7C3BD767FD27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F01074-1556-430B-8B6D-CBA4C0C14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B18689-5EE2-4524-8E49-1AF98C33C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DE00B-CD85-447E-A3DC-B41048A9D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141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7944E-EC6E-4DBF-A416-D811D5AA1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9D4391-331A-4677-B5A5-C447E13F3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17F4BB-0A65-467B-99C6-B24A23B3AB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BE2B48-C6A1-46CE-98BA-873DF0D1F7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7F649D-4460-4F3C-91E0-0F8E6E9B84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6B749A-8CC7-4608-BE16-1F0C3BB67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66C7-A2D2-4C59-9D80-7C3BD767FD27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FA26D2-1F4D-48F2-B1F8-F0AEEF0E2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8C54E2-C838-44F9-9E76-19418E2A1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DE00B-CD85-447E-A3DC-B41048A9D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30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B9403-AD91-4E95-AFCC-DBEB7AF64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8DF671-9919-4982-8C67-3F63F2CA0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66C7-A2D2-4C59-9D80-7C3BD767FD27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D18A7D-498A-4C23-A3B9-6E37EC9A4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000015-F2CC-495C-9FB1-76663C565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DE00B-CD85-447E-A3DC-B41048A9D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326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E5817F-BBDB-46E9-8563-1F742B38F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66C7-A2D2-4C59-9D80-7C3BD767FD27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EEE9EA-83B5-46B6-8052-84D2A8AF5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627899-8B1B-417A-9F07-03E54F96F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DE00B-CD85-447E-A3DC-B41048A9D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022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804C8-A7FE-40D8-BAD2-124D349DD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1E05B-29CD-47CA-8E81-570AC87D3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B4D59D-4831-4E81-BD8D-A1908A2946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1C99C0-D14E-49A3-85E2-DEC5F8085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66C7-A2D2-4C59-9D80-7C3BD767FD27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2A43C6-BAA8-47B8-864A-48BDDA6AB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1FA81D-0E0D-45BC-A701-B6C5A5D4A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DE00B-CD85-447E-A3DC-B41048A9D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627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9BCDC-1224-4BF5-A16E-BAF9ED0C7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82CA7F-EE44-4481-8A3D-BF71E942FE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6039AB-3E6C-4CBC-9033-F75CA97867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378723-0632-4A41-8C6C-D8790C675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66C7-A2D2-4C59-9D80-7C3BD767FD27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989FC1-E536-4EE0-8545-4A54E9BDF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DA7B-53F9-4917-9A7B-1FA9DA4BB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DE00B-CD85-447E-A3DC-B41048A9D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703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7367B5-F609-4A7D-A709-287C1DC10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F7FBC2-E42F-44D4-BFE8-777C9C64AB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4D9E11-8D1B-4BA6-BF92-0B117C01CE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366C7-A2D2-4C59-9D80-7C3BD767FD27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61F2C-0D74-46D2-A52C-4CB040BB0E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40D855-DE2C-41FA-8147-11264209C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DE00B-CD85-447E-A3DC-B41048A9D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187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3.jpg"/><Relationship Id="rId7" Type="http://schemas.microsoft.com/office/2007/relationships/hdphoto" Target="../media/hdphoto3.wdp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3.jpg"/><Relationship Id="rId7" Type="http://schemas.microsoft.com/office/2007/relationships/hdphoto" Target="../media/hdphoto3.wdp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3.jpg"/><Relationship Id="rId7" Type="http://schemas.microsoft.com/office/2007/relationships/hdphoto" Target="../media/hdphoto3.wdp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3.jpg"/><Relationship Id="rId7" Type="http://schemas.microsoft.com/office/2007/relationships/hdphoto" Target="../media/hdphoto3.wdp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7.png"/><Relationship Id="rId4" Type="http://schemas.openxmlformats.org/officeDocument/2006/relationships/image" Target="../media/image4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89A6F03B-B13D-43A2-9F2D-A44F5FAB8B32}"/>
              </a:ext>
            </a:extLst>
          </p:cNvPr>
          <p:cNvSpPr txBox="1">
            <a:spLocks/>
          </p:cNvSpPr>
          <p:nvPr/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0" i="0" u="none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246CB0-D090-4166-BA68-9D6CFCCA1512}"/>
              </a:ext>
            </a:extLst>
          </p:cNvPr>
          <p:cNvSpPr txBox="1"/>
          <p:nvPr/>
        </p:nvSpPr>
        <p:spPr>
          <a:xfrm>
            <a:off x="953258" y="874751"/>
            <a:ext cx="10609007" cy="1891640"/>
          </a:xfrm>
          <a:prstGeom prst="rect">
            <a:avLst/>
          </a:prstGeom>
          <a:noFill/>
        </p:spPr>
        <p:txBody>
          <a:bodyPr wrap="none" rtlCol="0">
            <a:prstTxWarp prst="textDeflateBottom">
              <a:avLst>
                <a:gd name="adj" fmla="val 66989"/>
              </a:avLst>
            </a:prstTxWarp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326A0F-E7DF-4538-9C0C-843A19875CB9}"/>
              </a:ext>
            </a:extLst>
          </p:cNvPr>
          <p:cNvSpPr txBox="1"/>
          <p:nvPr/>
        </p:nvSpPr>
        <p:spPr>
          <a:xfrm>
            <a:off x="1269508" y="-1125"/>
            <a:ext cx="889542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 GIÁO DỤC VÀ ĐÀO TẠO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</a:p>
          <a:p>
            <a:pPr algn="ctr"/>
            <a:endParaRPr 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08806C-7DB0-4C66-A315-42025C4E8C97}"/>
              </a:ext>
            </a:extLst>
          </p:cNvPr>
          <p:cNvSpPr txBox="1"/>
          <p:nvPr/>
        </p:nvSpPr>
        <p:spPr>
          <a:xfrm>
            <a:off x="1566907" y="2521251"/>
            <a:ext cx="8022401" cy="9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Tách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8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B13880-1F06-4477-BDCF-2AC5C67E0AEB}"/>
              </a:ext>
            </a:extLst>
          </p:cNvPr>
          <p:cNvSpPr/>
          <p:nvPr/>
        </p:nvSpPr>
        <p:spPr>
          <a:xfrm>
            <a:off x="3000265" y="3718860"/>
            <a:ext cx="57260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5 -6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ct val="20000"/>
              </a:spcBef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25 – 30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blumen-pflanzen042">
            <a:extLst>
              <a:ext uri="{FF2B5EF4-FFF2-40B4-BE49-F238E27FC236}">
                <a16:creationId xmlns:a16="http://schemas.microsoft.com/office/drawing/2014/main" id="{ED32D121-6B6D-44AB-8E16-AD46B7C3F19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12414">
            <a:off x="10847890" y="4806554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blumen-pflanzen042">
            <a:extLst>
              <a:ext uri="{FF2B5EF4-FFF2-40B4-BE49-F238E27FC236}">
                <a16:creationId xmlns:a16="http://schemas.microsoft.com/office/drawing/2014/main" id="{D33F628E-90CD-4CE9-9B3C-206CBA6E6A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2680">
            <a:off x="10659029" y="5596275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4E5F25A-31B4-4D01-AC56-79625574CDBB}"/>
              </a:ext>
            </a:extLst>
          </p:cNvPr>
          <p:cNvSpPr/>
          <p:nvPr/>
        </p:nvSpPr>
        <p:spPr>
          <a:xfrm>
            <a:off x="2480816" y="5819602"/>
            <a:ext cx="78892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Tràng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–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 –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-Long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EBC9E7-D287-4A57-B8E8-CA2F5BD4681A}"/>
              </a:ext>
            </a:extLst>
          </p:cNvPr>
          <p:cNvSpPr/>
          <p:nvPr/>
        </p:nvSpPr>
        <p:spPr>
          <a:xfrm>
            <a:off x="3156336" y="4784168"/>
            <a:ext cx="56396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Email:kieuthuthuy96@gmail.com –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sđt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0374467248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1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-2.5E-6 3.7037E-6 L -0.90495 0.0194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247" y="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83CDC4-7AD7-4B0E-9C52-6ACCE170D3A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439" y="1021704"/>
            <a:ext cx="1569211" cy="19059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97CB1F-A958-4E2F-9C7E-C43F0755823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438" y="3374083"/>
            <a:ext cx="1569211" cy="19059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2B87EE-FDCE-4116-AFF0-8CB97E8FA4F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274" y="1021704"/>
            <a:ext cx="1569211" cy="19059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DE9BD0-3161-4CDF-910B-D6E8CE775AD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109" y="1028281"/>
            <a:ext cx="1569211" cy="19059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820131-7496-45B7-9FF9-01490591CA5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274" y="3374083"/>
            <a:ext cx="1569211" cy="19059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6B865F-6C3A-4726-95F0-17D43880925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608" y="1079114"/>
            <a:ext cx="1569211" cy="19059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4A66D6-B87D-4741-A996-0606A159C3C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773" y="3433108"/>
            <a:ext cx="1569211" cy="19059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37BC3C-910E-4233-98A8-C6505F48FC0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607" y="3433108"/>
            <a:ext cx="1569211" cy="19059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8DDE0CA-1A59-4AF6-B77D-A6D89A5DE736}"/>
              </a:ext>
            </a:extLst>
          </p:cNvPr>
          <p:cNvSpPr txBox="1"/>
          <p:nvPr/>
        </p:nvSpPr>
        <p:spPr>
          <a:xfrm>
            <a:off x="9588938" y="2438652"/>
            <a:ext cx="1337991" cy="163121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>
                <a:solidFill>
                  <a:srgbClr val="FFFF00"/>
                </a:solidFill>
                <a:latin typeface=".VnAvant" panose="020B7200000000000000" pitchFamily="34" charset="0"/>
              </a:rPr>
              <a:t>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0F3854-C8C4-47DF-82BD-3E20438ACB06}"/>
              </a:ext>
            </a:extLst>
          </p:cNvPr>
          <p:cNvSpPr txBox="1"/>
          <p:nvPr/>
        </p:nvSpPr>
        <p:spPr>
          <a:xfrm>
            <a:off x="9569274" y="1345156"/>
            <a:ext cx="1337991" cy="163121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>
                <a:solidFill>
                  <a:srgbClr val="FFFF00"/>
                </a:solidFill>
                <a:latin typeface=".VnAvant" panose="020B7200000000000000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88309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FBCDBA-1465-457F-BF0E-D2B5E9F1EB4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439" y="1021704"/>
            <a:ext cx="1569211" cy="19059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8BD6C0-6814-461D-A76E-7C5B1F5EF93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438" y="3374083"/>
            <a:ext cx="1569211" cy="19059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70CED5-B7A0-4735-9F65-E323BA5FC94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274" y="1021704"/>
            <a:ext cx="1569211" cy="19059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09ADC9-D3EF-4E94-800A-FFF483C7053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109" y="1028281"/>
            <a:ext cx="1569211" cy="19059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8DE606-84E9-433E-9FA8-23FDB9F7D05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274" y="3374083"/>
            <a:ext cx="1569211" cy="19059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826D31-19C0-4238-92CC-67B3F9D5E45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608" y="1079114"/>
            <a:ext cx="1569211" cy="19059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5AE48E-04F4-4D1A-B172-6AD1CA5332E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773" y="3433108"/>
            <a:ext cx="1569211" cy="19059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406B5B-1438-469A-870A-84666DAC8F5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607" y="3433108"/>
            <a:ext cx="1569211" cy="19059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2421C53-42F6-411C-97D7-B364D8DD376D}"/>
              </a:ext>
            </a:extLst>
          </p:cNvPr>
          <p:cNvSpPr txBox="1"/>
          <p:nvPr/>
        </p:nvSpPr>
        <p:spPr>
          <a:xfrm>
            <a:off x="9684390" y="2609380"/>
            <a:ext cx="1337991" cy="163121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>
                <a:solidFill>
                  <a:srgbClr val="FFFF00"/>
                </a:solidFill>
                <a:latin typeface=".VnAvant" panose="020B7200000000000000" pitchFamily="34" charset="0"/>
              </a:rPr>
              <a:t>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CB5F09-02B3-44F5-B649-840B5916390F}"/>
              </a:ext>
            </a:extLst>
          </p:cNvPr>
          <p:cNvSpPr txBox="1"/>
          <p:nvPr/>
        </p:nvSpPr>
        <p:spPr>
          <a:xfrm>
            <a:off x="9683134" y="1353823"/>
            <a:ext cx="1337991" cy="163121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>
                <a:solidFill>
                  <a:srgbClr val="FFFF00"/>
                </a:solidFill>
                <a:latin typeface=".VnAvant" panose="020B7200000000000000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0882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CD5667-7C06-458A-8239-EDB0456D26C7}"/>
              </a:ext>
            </a:extLst>
          </p:cNvPr>
          <p:cNvSpPr/>
          <p:nvPr/>
        </p:nvSpPr>
        <p:spPr>
          <a:xfrm>
            <a:off x="2656608" y="2186656"/>
            <a:ext cx="7119807" cy="1481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2: Cho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tách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8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451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1F605D4A-2451-40CC-A832-00007D9B5571}"/>
              </a:ext>
            </a:extLst>
          </p:cNvPr>
          <p:cNvSpPr txBox="1"/>
          <p:nvPr/>
        </p:nvSpPr>
        <p:spPr>
          <a:xfrm>
            <a:off x="5342460" y="4575831"/>
            <a:ext cx="1453743" cy="163121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>
                <a:solidFill>
                  <a:srgbClr val="FFFF00"/>
                </a:solidFill>
                <a:latin typeface=".VnAvant" panose="020B7200000000000000" pitchFamily="34" charset="0"/>
              </a:rPr>
              <a:t>8</a:t>
            </a:r>
          </a:p>
        </p:txBody>
      </p:sp>
      <p:pic>
        <p:nvPicPr>
          <p:cNvPr id="38" name="Picture 2" descr="D:\ảnh đăng bài\ao-phong-carters-hinh-3-co-gai-mua-bale-danh-cho-be-gai-12-thang-tuoi.jpg">
            <a:extLst>
              <a:ext uri="{FF2B5EF4-FFF2-40B4-BE49-F238E27FC236}">
                <a16:creationId xmlns:a16="http://schemas.microsoft.com/office/drawing/2014/main" id="{88D953CD-C51A-4815-8764-7E144485D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125" y="1692145"/>
            <a:ext cx="2004328" cy="264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D:\ảnh đăng bài\ao-phong-carters-hinh-3-co-gai-mua-bale-danh-cho-be-gai-12-thang-tuoi.jpg">
            <a:extLst>
              <a:ext uri="{FF2B5EF4-FFF2-40B4-BE49-F238E27FC236}">
                <a16:creationId xmlns:a16="http://schemas.microsoft.com/office/drawing/2014/main" id="{A3478EB6-C376-4008-BA09-59C7B5153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737" y="1692145"/>
            <a:ext cx="2012695" cy="265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D:\ảnh đăng bài\ao-phong-carters-hinh-3-co-gai-mua-bale-danh-cho-be-gai-12-thang-tuoi.jpg">
            <a:extLst>
              <a:ext uri="{FF2B5EF4-FFF2-40B4-BE49-F238E27FC236}">
                <a16:creationId xmlns:a16="http://schemas.microsoft.com/office/drawing/2014/main" id="{69F0E385-895F-41FB-996C-EDA159D23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630" y="1692145"/>
            <a:ext cx="2012695" cy="265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D:\ảnh đăng bài\ao-phong-carters-hinh-3-co-gai-mua-bale-danh-cho-be-gai-12-thang-tuoi.jpg">
            <a:extLst>
              <a:ext uri="{FF2B5EF4-FFF2-40B4-BE49-F238E27FC236}">
                <a16:creationId xmlns:a16="http://schemas.microsoft.com/office/drawing/2014/main" id="{55513F66-EC4A-4496-BD38-82452B06C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5993" y="1703182"/>
            <a:ext cx="2012695" cy="265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D:\ảnh đăng bài\ao-phong-carters-hinh-3-co-gai-mua-bale-danh-cho-be-gai-12-thang-tuoi.jpg">
            <a:extLst>
              <a:ext uri="{FF2B5EF4-FFF2-40B4-BE49-F238E27FC236}">
                <a16:creationId xmlns:a16="http://schemas.microsoft.com/office/drawing/2014/main" id="{CA912412-77C4-4831-8A2A-940FEC84C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656" y="1692145"/>
            <a:ext cx="2012695" cy="265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D:\ảnh đăng bài\ao-phong-carters-hinh-3-co-gai-mua-bale-danh-cho-be-gai-12-thang-tuoi.jpg">
            <a:extLst>
              <a:ext uri="{FF2B5EF4-FFF2-40B4-BE49-F238E27FC236}">
                <a16:creationId xmlns:a16="http://schemas.microsoft.com/office/drawing/2014/main" id="{64807F69-D31E-4985-B2AA-07F3DA232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853" y="1681108"/>
            <a:ext cx="2012695" cy="265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D:\ảnh đăng bài\ao-phong-carters-hinh-3-co-gai-mua-bale-danh-cho-be-gai-12-thang-tuoi.jpg">
            <a:extLst>
              <a:ext uri="{FF2B5EF4-FFF2-40B4-BE49-F238E27FC236}">
                <a16:creationId xmlns:a16="http://schemas.microsoft.com/office/drawing/2014/main" id="{A6AC8AC4-2EB7-4EF4-935B-BD12C260D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804" y="1692145"/>
            <a:ext cx="2012695" cy="265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D:\ảnh đăng bài\ao-phong-carters-hinh-3-co-gai-mua-bale-danh-cho-be-gai-12-thang-tuoi.jpg">
            <a:extLst>
              <a:ext uri="{FF2B5EF4-FFF2-40B4-BE49-F238E27FC236}">
                <a16:creationId xmlns:a16="http://schemas.microsoft.com/office/drawing/2014/main" id="{B11E6A34-433E-4454-96E9-4B47EEE18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974" y="1692145"/>
            <a:ext cx="2012695" cy="265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66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:\ảnh đăng bài\ao-phong-carters-hinh-3-co-gai-mua-bale-danh-cho-be-gai-12-thang-tuoi.jpg">
            <a:extLst>
              <a:ext uri="{FF2B5EF4-FFF2-40B4-BE49-F238E27FC236}">
                <a16:creationId xmlns:a16="http://schemas.microsoft.com/office/drawing/2014/main" id="{68D2CC43-4DAB-48E8-9DE2-203D2CF84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125" y="2428989"/>
            <a:ext cx="2004328" cy="264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ảnh đăng bài\ao-phong-carters-hinh-3-co-gai-mua-bale-danh-cho-be-gai-12-thang-tuoi.jpg">
            <a:extLst>
              <a:ext uri="{FF2B5EF4-FFF2-40B4-BE49-F238E27FC236}">
                <a16:creationId xmlns:a16="http://schemas.microsoft.com/office/drawing/2014/main" id="{6B5B6817-502E-477D-B75E-4E7DC83DE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737" y="2428989"/>
            <a:ext cx="2012695" cy="265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:\ảnh đăng bài\ao-phong-carters-hinh-3-co-gai-mua-bale-danh-cho-be-gai-12-thang-tuoi.jpg">
            <a:extLst>
              <a:ext uri="{FF2B5EF4-FFF2-40B4-BE49-F238E27FC236}">
                <a16:creationId xmlns:a16="http://schemas.microsoft.com/office/drawing/2014/main" id="{168944C4-6E80-4A8B-9DE3-46A2C3B7D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630" y="2428989"/>
            <a:ext cx="2012695" cy="265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:\ảnh đăng bài\ao-phong-carters-hinh-3-co-gai-mua-bale-danh-cho-be-gai-12-thang-tuoi.jpg">
            <a:extLst>
              <a:ext uri="{FF2B5EF4-FFF2-40B4-BE49-F238E27FC236}">
                <a16:creationId xmlns:a16="http://schemas.microsoft.com/office/drawing/2014/main" id="{8E57C87B-2BC8-4809-A7FF-118E80878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5993" y="2440026"/>
            <a:ext cx="2012695" cy="265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:\ảnh đăng bài\ao-phong-carters-hinh-3-co-gai-mua-bale-danh-cho-be-gai-12-thang-tuoi.jpg">
            <a:extLst>
              <a:ext uri="{FF2B5EF4-FFF2-40B4-BE49-F238E27FC236}">
                <a16:creationId xmlns:a16="http://schemas.microsoft.com/office/drawing/2014/main" id="{CBCC9395-24B9-465C-97A6-6FDAF2141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656" y="2428989"/>
            <a:ext cx="2012695" cy="265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ảnh đăng bài\ao-phong-carters-hinh-3-co-gai-mua-bale-danh-cho-be-gai-12-thang-tuoi.jpg">
            <a:extLst>
              <a:ext uri="{FF2B5EF4-FFF2-40B4-BE49-F238E27FC236}">
                <a16:creationId xmlns:a16="http://schemas.microsoft.com/office/drawing/2014/main" id="{9621FC2D-7DA1-4EE6-A8AA-C4538613C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853" y="2417952"/>
            <a:ext cx="2012695" cy="265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D:\ảnh đăng bài\ao-phong-carters-hinh-3-co-gai-mua-bale-danh-cho-be-gai-12-thang-tuoi.jpg">
            <a:extLst>
              <a:ext uri="{FF2B5EF4-FFF2-40B4-BE49-F238E27FC236}">
                <a16:creationId xmlns:a16="http://schemas.microsoft.com/office/drawing/2014/main" id="{C0491A46-FC32-47D7-BA3B-E24D6132F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804" y="2428989"/>
            <a:ext cx="2012695" cy="265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D:\ảnh đăng bài\ao-phong-carters-hinh-3-co-gai-mua-bale-danh-cho-be-gai-12-thang-tuoi.jpg">
            <a:extLst>
              <a:ext uri="{FF2B5EF4-FFF2-40B4-BE49-F238E27FC236}">
                <a16:creationId xmlns:a16="http://schemas.microsoft.com/office/drawing/2014/main" id="{96ACBCC8-46C9-418E-B1BF-CC73135FA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974" y="2428989"/>
            <a:ext cx="2012695" cy="265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140416A-EC9B-445A-86E6-6F1E91D3DA46}"/>
              </a:ext>
            </a:extLst>
          </p:cNvPr>
          <p:cNvSpPr/>
          <p:nvPr/>
        </p:nvSpPr>
        <p:spPr>
          <a:xfrm>
            <a:off x="2707091" y="448785"/>
            <a:ext cx="649889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Cho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áo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gộp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áo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33424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ảnh đăng bài\ao-phong-carters-hinh-3-co-gai-mua-bale-danh-cho-be-gai-12-thang-tuoi.jpg">
            <a:extLst>
              <a:ext uri="{FF2B5EF4-FFF2-40B4-BE49-F238E27FC236}">
                <a16:creationId xmlns:a16="http://schemas.microsoft.com/office/drawing/2014/main" id="{6A26F2B8-A176-4F8F-BB53-B7C9A92DB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754" y="22075"/>
            <a:ext cx="1181199" cy="155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ảnh đăng bài\ao-phong-carters-hinh-3-co-gai-mua-bale-danh-cho-be-gai-12-thang-tuoi.jpg">
            <a:extLst>
              <a:ext uri="{FF2B5EF4-FFF2-40B4-BE49-F238E27FC236}">
                <a16:creationId xmlns:a16="http://schemas.microsoft.com/office/drawing/2014/main" id="{CB2DD983-7110-4FC6-8350-E9AC7DAA5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5968" y="83271"/>
            <a:ext cx="1181199" cy="155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ảnh đăng bài\ao-phong-carters-hinh-3-co-gai-mua-bale-danh-cho-be-gai-12-thang-tuoi.jpg">
            <a:extLst>
              <a:ext uri="{FF2B5EF4-FFF2-40B4-BE49-F238E27FC236}">
                <a16:creationId xmlns:a16="http://schemas.microsoft.com/office/drawing/2014/main" id="{CCE415D7-8627-49A2-B4AF-EB87D0F41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916" y="83271"/>
            <a:ext cx="1181199" cy="155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ảnh đăng bài\ao-phong-carters-hinh-3-co-gai-mua-bale-danh-cho-be-gai-12-thang-tuoi.jpg">
            <a:extLst>
              <a:ext uri="{FF2B5EF4-FFF2-40B4-BE49-F238E27FC236}">
                <a16:creationId xmlns:a16="http://schemas.microsoft.com/office/drawing/2014/main" id="{11637A93-3040-4050-9031-AB23D7D2F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328" y="62417"/>
            <a:ext cx="1181199" cy="155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ảnh đăng bài\ao-phong-carters-hinh-3-co-gai-mua-bale-danh-cho-be-gai-12-thang-tuoi.jpg">
            <a:extLst>
              <a:ext uri="{FF2B5EF4-FFF2-40B4-BE49-F238E27FC236}">
                <a16:creationId xmlns:a16="http://schemas.microsoft.com/office/drawing/2014/main" id="{F66C62E5-58EB-4CBF-AAAC-48D7E227D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964" y="35936"/>
            <a:ext cx="1181199" cy="155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ảnh đăng bài\ao-phong-carters-hinh-3-co-gai-mua-bale-danh-cho-be-gai-12-thang-tuoi.jpg">
            <a:extLst>
              <a:ext uri="{FF2B5EF4-FFF2-40B4-BE49-F238E27FC236}">
                <a16:creationId xmlns:a16="http://schemas.microsoft.com/office/drawing/2014/main" id="{B0EB8729-5D8A-4A08-85EB-A421A4614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376" y="1"/>
            <a:ext cx="1181199" cy="155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ảnh đăng bài\ao-phong-carters-hinh-3-co-gai-mua-bale-danh-cho-be-gai-12-thang-tuoi.jpg">
            <a:extLst>
              <a:ext uri="{FF2B5EF4-FFF2-40B4-BE49-F238E27FC236}">
                <a16:creationId xmlns:a16="http://schemas.microsoft.com/office/drawing/2014/main" id="{7748C539-05E3-4DBD-ABA4-AC392D261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004" y="35936"/>
            <a:ext cx="1181199" cy="155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Line 58">
            <a:extLst>
              <a:ext uri="{FF2B5EF4-FFF2-40B4-BE49-F238E27FC236}">
                <a16:creationId xmlns:a16="http://schemas.microsoft.com/office/drawing/2014/main" id="{E7CF4DBF-5468-4752-A779-5DA51FDBBC1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7696" y="1570176"/>
            <a:ext cx="12074593" cy="2648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" name="Picture 2" descr="D:\ảnh đăng bài\ao-phong-carters-hinh-3-co-gai-mua-bale-danh-cho-be-gai-12-thang-tuoi.jpg">
            <a:extLst>
              <a:ext uri="{FF2B5EF4-FFF2-40B4-BE49-F238E27FC236}">
                <a16:creationId xmlns:a16="http://schemas.microsoft.com/office/drawing/2014/main" id="{8ED43EFF-7407-4728-9C1F-3E50BD181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74" y="31820"/>
            <a:ext cx="1211807" cy="159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Line 58">
            <a:extLst>
              <a:ext uri="{FF2B5EF4-FFF2-40B4-BE49-F238E27FC236}">
                <a16:creationId xmlns:a16="http://schemas.microsoft.com/office/drawing/2014/main" id="{6BC2A989-DA6E-4CCF-9F94-07EB1C1E3DD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7696" y="3301907"/>
            <a:ext cx="12074593" cy="2648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58">
            <a:extLst>
              <a:ext uri="{FF2B5EF4-FFF2-40B4-BE49-F238E27FC236}">
                <a16:creationId xmlns:a16="http://schemas.microsoft.com/office/drawing/2014/main" id="{F84C7FCE-4093-4986-9CDB-5A71EAEC878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6400" y="5125655"/>
            <a:ext cx="12074593" cy="2648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2" name="Picture 2" descr="D:\ảnh đăng bài\ao-phong-carters-hinh-3-co-gai-mua-bale-danh-cho-be-gai-12-thang-tuoi.jpg">
            <a:extLst>
              <a:ext uri="{FF2B5EF4-FFF2-40B4-BE49-F238E27FC236}">
                <a16:creationId xmlns:a16="http://schemas.microsoft.com/office/drawing/2014/main" id="{82F9DEEE-324E-4C98-8FE9-8EB14F76D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973" y="1700592"/>
            <a:ext cx="1181199" cy="155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D:\ảnh đăng bài\ao-phong-carters-hinh-3-co-gai-mua-bale-danh-cho-be-gai-12-thang-tuoi.jpg">
            <a:extLst>
              <a:ext uri="{FF2B5EF4-FFF2-40B4-BE49-F238E27FC236}">
                <a16:creationId xmlns:a16="http://schemas.microsoft.com/office/drawing/2014/main" id="{279B7F2B-F110-4E50-B6CF-F7FFF41AC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623" y="1772917"/>
            <a:ext cx="1181199" cy="155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D:\ảnh đăng bài\ao-phong-carters-hinh-3-co-gai-mua-bale-danh-cho-be-gai-12-thang-tuoi.jpg">
            <a:extLst>
              <a:ext uri="{FF2B5EF4-FFF2-40B4-BE49-F238E27FC236}">
                <a16:creationId xmlns:a16="http://schemas.microsoft.com/office/drawing/2014/main" id="{0BC06C7A-14AB-42AF-8727-143F96AC9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657" y="1802089"/>
            <a:ext cx="1181199" cy="155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D:\ảnh đăng bài\ao-phong-carters-hinh-3-co-gai-mua-bale-danh-cho-be-gai-12-thang-tuoi.jpg">
            <a:extLst>
              <a:ext uri="{FF2B5EF4-FFF2-40B4-BE49-F238E27FC236}">
                <a16:creationId xmlns:a16="http://schemas.microsoft.com/office/drawing/2014/main" id="{8D3DB556-ABB2-4ECC-9E94-5A7DE39E9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547" y="1740934"/>
            <a:ext cx="1181199" cy="155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D:\ảnh đăng bài\ao-phong-carters-hinh-3-co-gai-mua-bale-danh-cho-be-gai-12-thang-tuoi.jpg">
            <a:extLst>
              <a:ext uri="{FF2B5EF4-FFF2-40B4-BE49-F238E27FC236}">
                <a16:creationId xmlns:a16="http://schemas.microsoft.com/office/drawing/2014/main" id="{A94EF189-C826-4414-87A5-EE6328CF4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183" y="1714453"/>
            <a:ext cx="1181199" cy="155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D:\ảnh đăng bài\ao-phong-carters-hinh-3-co-gai-mua-bale-danh-cho-be-gai-12-thang-tuoi.jpg">
            <a:extLst>
              <a:ext uri="{FF2B5EF4-FFF2-40B4-BE49-F238E27FC236}">
                <a16:creationId xmlns:a16="http://schemas.microsoft.com/office/drawing/2014/main" id="{5175817F-7CBF-440F-8C35-91A8A17EC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595" y="1678518"/>
            <a:ext cx="1181199" cy="155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D:\ảnh đăng bài\ao-phong-carters-hinh-3-co-gai-mua-bale-danh-cho-be-gai-12-thang-tuoi.jpg">
            <a:extLst>
              <a:ext uri="{FF2B5EF4-FFF2-40B4-BE49-F238E27FC236}">
                <a16:creationId xmlns:a16="http://schemas.microsoft.com/office/drawing/2014/main" id="{22D1ED45-69E1-4960-A6EB-EE3A70307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223" y="1714453"/>
            <a:ext cx="1181199" cy="155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D:\ảnh đăng bài\ao-phong-carters-hinh-3-co-gai-mua-bale-danh-cho-be-gai-12-thang-tuoi.jpg">
            <a:extLst>
              <a:ext uri="{FF2B5EF4-FFF2-40B4-BE49-F238E27FC236}">
                <a16:creationId xmlns:a16="http://schemas.microsoft.com/office/drawing/2014/main" id="{632F3D99-A695-4D6D-B06F-97962CA80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93" y="1710337"/>
            <a:ext cx="1211807" cy="159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D:\ảnh đăng bài\ao-phong-carters-hinh-3-co-gai-mua-bale-danh-cho-be-gai-12-thang-tuoi.jpg">
            <a:extLst>
              <a:ext uri="{FF2B5EF4-FFF2-40B4-BE49-F238E27FC236}">
                <a16:creationId xmlns:a16="http://schemas.microsoft.com/office/drawing/2014/main" id="{90C96248-78A8-4B60-AE86-BD7F6CB0C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973" y="3477005"/>
            <a:ext cx="1181199" cy="155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D:\ảnh đăng bài\ao-phong-carters-hinh-3-co-gai-mua-bale-danh-cho-be-gai-12-thang-tuoi.jpg">
            <a:extLst>
              <a:ext uri="{FF2B5EF4-FFF2-40B4-BE49-F238E27FC236}">
                <a16:creationId xmlns:a16="http://schemas.microsoft.com/office/drawing/2014/main" id="{27CBCAD9-0C63-4720-A189-A2B2E5328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623" y="3538201"/>
            <a:ext cx="1181199" cy="155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D:\ảnh đăng bài\ao-phong-carters-hinh-3-co-gai-mua-bale-danh-cho-be-gai-12-thang-tuoi.jpg">
            <a:extLst>
              <a:ext uri="{FF2B5EF4-FFF2-40B4-BE49-F238E27FC236}">
                <a16:creationId xmlns:a16="http://schemas.microsoft.com/office/drawing/2014/main" id="{894294A5-8EE8-4714-AF10-C21AF7486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657" y="3547279"/>
            <a:ext cx="1181199" cy="155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D:\ảnh đăng bài\ao-phong-carters-hinh-3-co-gai-mua-bale-danh-cho-be-gai-12-thang-tuoi.jpg">
            <a:extLst>
              <a:ext uri="{FF2B5EF4-FFF2-40B4-BE49-F238E27FC236}">
                <a16:creationId xmlns:a16="http://schemas.microsoft.com/office/drawing/2014/main" id="{80CA9476-7E7C-49C9-8216-B7156AAF5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407" y="3567429"/>
            <a:ext cx="1181199" cy="155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D:\ảnh đăng bài\ao-phong-carters-hinh-3-co-gai-mua-bale-danh-cho-be-gai-12-thang-tuoi.jpg">
            <a:extLst>
              <a:ext uri="{FF2B5EF4-FFF2-40B4-BE49-F238E27FC236}">
                <a16:creationId xmlns:a16="http://schemas.microsoft.com/office/drawing/2014/main" id="{6974D72E-8C3B-4ECB-B1BC-11572DA2D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183" y="3490866"/>
            <a:ext cx="1181199" cy="155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D:\ảnh đăng bài\ao-phong-carters-hinh-3-co-gai-mua-bale-danh-cho-be-gai-12-thang-tuoi.jpg">
            <a:extLst>
              <a:ext uri="{FF2B5EF4-FFF2-40B4-BE49-F238E27FC236}">
                <a16:creationId xmlns:a16="http://schemas.microsoft.com/office/drawing/2014/main" id="{DDFB95AF-7345-4F34-BB95-2F17E2E2E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595" y="3454931"/>
            <a:ext cx="1181199" cy="155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D:\ảnh đăng bài\ao-phong-carters-hinh-3-co-gai-mua-bale-danh-cho-be-gai-12-thang-tuoi.jpg">
            <a:extLst>
              <a:ext uri="{FF2B5EF4-FFF2-40B4-BE49-F238E27FC236}">
                <a16:creationId xmlns:a16="http://schemas.microsoft.com/office/drawing/2014/main" id="{7FC47FDB-E473-41F5-B970-EB5E66A9D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223" y="3490866"/>
            <a:ext cx="1181199" cy="155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D:\ảnh đăng bài\ao-phong-carters-hinh-3-co-gai-mua-bale-danh-cho-be-gai-12-thang-tuoi.jpg">
            <a:extLst>
              <a:ext uri="{FF2B5EF4-FFF2-40B4-BE49-F238E27FC236}">
                <a16:creationId xmlns:a16="http://schemas.microsoft.com/office/drawing/2014/main" id="{AFD32633-D6AF-44D8-B59E-3843ECE6B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93" y="3486750"/>
            <a:ext cx="1211807" cy="159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D:\ảnh đăng bài\ao-phong-carters-hinh-3-co-gai-mua-bale-danh-cho-be-gai-12-thang-tuoi.jpg">
            <a:extLst>
              <a:ext uri="{FF2B5EF4-FFF2-40B4-BE49-F238E27FC236}">
                <a16:creationId xmlns:a16="http://schemas.microsoft.com/office/drawing/2014/main" id="{A7B020F0-DF06-46B0-94EC-18F9485C6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973" y="5202642"/>
            <a:ext cx="1181199" cy="155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D:\ảnh đăng bài\ao-phong-carters-hinh-3-co-gai-mua-bale-danh-cho-be-gai-12-thang-tuoi.jpg">
            <a:extLst>
              <a:ext uri="{FF2B5EF4-FFF2-40B4-BE49-F238E27FC236}">
                <a16:creationId xmlns:a16="http://schemas.microsoft.com/office/drawing/2014/main" id="{4249746D-374D-4FD1-997D-E178C5A47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5014" y="5263838"/>
            <a:ext cx="1181199" cy="155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D:\ảnh đăng bài\ao-phong-carters-hinh-3-co-gai-mua-bale-danh-cho-be-gai-12-thang-tuoi.jpg">
            <a:extLst>
              <a:ext uri="{FF2B5EF4-FFF2-40B4-BE49-F238E27FC236}">
                <a16:creationId xmlns:a16="http://schemas.microsoft.com/office/drawing/2014/main" id="{AF66562A-D680-4681-9C9A-4E05B6536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650" y="5243045"/>
            <a:ext cx="1181199" cy="155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D:\ảnh đăng bài\ao-phong-carters-hinh-3-co-gai-mua-bale-danh-cho-be-gai-12-thang-tuoi.jpg">
            <a:extLst>
              <a:ext uri="{FF2B5EF4-FFF2-40B4-BE49-F238E27FC236}">
                <a16:creationId xmlns:a16="http://schemas.microsoft.com/office/drawing/2014/main" id="{E2AB4400-5579-4309-97F7-47F82C17F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069" y="5232584"/>
            <a:ext cx="1181199" cy="155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D:\ảnh đăng bài\ao-phong-carters-hinh-3-co-gai-mua-bale-danh-cho-be-gai-12-thang-tuoi.jpg">
            <a:extLst>
              <a:ext uri="{FF2B5EF4-FFF2-40B4-BE49-F238E27FC236}">
                <a16:creationId xmlns:a16="http://schemas.microsoft.com/office/drawing/2014/main" id="{5F4AA174-9B32-43D4-8415-32DF05C2A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897" y="5238153"/>
            <a:ext cx="1181199" cy="155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D:\ảnh đăng bài\ao-phong-carters-hinh-3-co-gai-mua-bale-danh-cho-be-gai-12-thang-tuoi.jpg">
            <a:extLst>
              <a:ext uri="{FF2B5EF4-FFF2-40B4-BE49-F238E27FC236}">
                <a16:creationId xmlns:a16="http://schemas.microsoft.com/office/drawing/2014/main" id="{E6596930-7978-4D67-B00A-2FF70E8DE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595" y="5180568"/>
            <a:ext cx="1181199" cy="155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D:\ảnh đăng bài\ao-phong-carters-hinh-3-co-gai-mua-bale-danh-cho-be-gai-12-thang-tuoi.jpg">
            <a:extLst>
              <a:ext uri="{FF2B5EF4-FFF2-40B4-BE49-F238E27FC236}">
                <a16:creationId xmlns:a16="http://schemas.microsoft.com/office/drawing/2014/main" id="{09774755-A789-451E-ACD6-2EA46FA25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223" y="5216503"/>
            <a:ext cx="1181199" cy="155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D:\ảnh đăng bài\ao-phong-carters-hinh-3-co-gai-mua-bale-danh-cho-be-gai-12-thang-tuoi.jpg">
            <a:extLst>
              <a:ext uri="{FF2B5EF4-FFF2-40B4-BE49-F238E27FC236}">
                <a16:creationId xmlns:a16="http://schemas.microsoft.com/office/drawing/2014/main" id="{16FE8B25-DB9B-44DE-B485-1500DF535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93" y="5212387"/>
            <a:ext cx="1211807" cy="159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Flowchart: Connector 56">
            <a:extLst>
              <a:ext uri="{FF2B5EF4-FFF2-40B4-BE49-F238E27FC236}">
                <a16:creationId xmlns:a16="http://schemas.microsoft.com/office/drawing/2014/main" id="{62A380D1-97B8-4B8D-A84B-5215240E2743}"/>
              </a:ext>
            </a:extLst>
          </p:cNvPr>
          <p:cNvSpPr/>
          <p:nvPr/>
        </p:nvSpPr>
        <p:spPr>
          <a:xfrm>
            <a:off x="7505326" y="166400"/>
            <a:ext cx="986865" cy="126839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FF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8" name="Flowchart: Connector 57">
            <a:extLst>
              <a:ext uri="{FF2B5EF4-FFF2-40B4-BE49-F238E27FC236}">
                <a16:creationId xmlns:a16="http://schemas.microsoft.com/office/drawing/2014/main" id="{CDF1B16B-223F-488C-BDC0-3B7147D209FD}"/>
              </a:ext>
            </a:extLst>
          </p:cNvPr>
          <p:cNvSpPr/>
          <p:nvPr/>
        </p:nvSpPr>
        <p:spPr>
          <a:xfrm>
            <a:off x="6320851" y="1856584"/>
            <a:ext cx="986865" cy="126839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FF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2" name="Flowchart: Connector 61">
            <a:extLst>
              <a:ext uri="{FF2B5EF4-FFF2-40B4-BE49-F238E27FC236}">
                <a16:creationId xmlns:a16="http://schemas.microsoft.com/office/drawing/2014/main" id="{159B045A-38D5-441B-945F-52B65EB477E5}"/>
              </a:ext>
            </a:extLst>
          </p:cNvPr>
          <p:cNvSpPr/>
          <p:nvPr/>
        </p:nvSpPr>
        <p:spPr>
          <a:xfrm>
            <a:off x="4563625" y="5392282"/>
            <a:ext cx="986865" cy="126839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FF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3" name="Flowchart: Connector 62">
            <a:extLst>
              <a:ext uri="{FF2B5EF4-FFF2-40B4-BE49-F238E27FC236}">
                <a16:creationId xmlns:a16="http://schemas.microsoft.com/office/drawing/2014/main" id="{ADAE5EE4-9002-48B1-BD99-4F7806742FAD}"/>
              </a:ext>
            </a:extLst>
          </p:cNvPr>
          <p:cNvSpPr/>
          <p:nvPr/>
        </p:nvSpPr>
        <p:spPr>
          <a:xfrm>
            <a:off x="5386107" y="3624939"/>
            <a:ext cx="986865" cy="126839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FF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4" name="Flowchart: Connector 63">
            <a:extLst>
              <a:ext uri="{FF2B5EF4-FFF2-40B4-BE49-F238E27FC236}">
                <a16:creationId xmlns:a16="http://schemas.microsoft.com/office/drawing/2014/main" id="{93539F2F-6691-4458-B1F8-1EC7A20219B9}"/>
              </a:ext>
            </a:extLst>
          </p:cNvPr>
          <p:cNvSpPr/>
          <p:nvPr/>
        </p:nvSpPr>
        <p:spPr>
          <a:xfrm>
            <a:off x="10851378" y="147774"/>
            <a:ext cx="986865" cy="126839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FF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5" name="Flowchart: Connector 64">
            <a:extLst>
              <a:ext uri="{FF2B5EF4-FFF2-40B4-BE49-F238E27FC236}">
                <a16:creationId xmlns:a16="http://schemas.microsoft.com/office/drawing/2014/main" id="{4D41EAA3-7090-4E91-A1F6-B1D76E976A1F}"/>
              </a:ext>
            </a:extLst>
          </p:cNvPr>
          <p:cNvSpPr/>
          <p:nvPr/>
        </p:nvSpPr>
        <p:spPr>
          <a:xfrm>
            <a:off x="10796429" y="3683064"/>
            <a:ext cx="986865" cy="126839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FF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6" name="Flowchart: Connector 65">
            <a:extLst>
              <a:ext uri="{FF2B5EF4-FFF2-40B4-BE49-F238E27FC236}">
                <a16:creationId xmlns:a16="http://schemas.microsoft.com/office/drawing/2014/main" id="{9A7BFAA9-C5B2-4320-8409-F624C8F3EA29}"/>
              </a:ext>
            </a:extLst>
          </p:cNvPr>
          <p:cNvSpPr/>
          <p:nvPr/>
        </p:nvSpPr>
        <p:spPr>
          <a:xfrm>
            <a:off x="10809814" y="1905525"/>
            <a:ext cx="986865" cy="126839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FF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7" name="Flowchart: Connector 66">
            <a:extLst>
              <a:ext uri="{FF2B5EF4-FFF2-40B4-BE49-F238E27FC236}">
                <a16:creationId xmlns:a16="http://schemas.microsoft.com/office/drawing/2014/main" id="{20C0FA02-5B57-4B3D-8DFE-C700B1E22FFB}"/>
              </a:ext>
            </a:extLst>
          </p:cNvPr>
          <p:cNvSpPr/>
          <p:nvPr/>
        </p:nvSpPr>
        <p:spPr>
          <a:xfrm>
            <a:off x="10806820" y="5404097"/>
            <a:ext cx="986865" cy="126839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FF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8" name="Line 58">
            <a:extLst>
              <a:ext uri="{FF2B5EF4-FFF2-40B4-BE49-F238E27FC236}">
                <a16:creationId xmlns:a16="http://schemas.microsoft.com/office/drawing/2014/main" id="{2699AAD8-7597-4A9F-A6CC-D0170ABB285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050684" y="131751"/>
            <a:ext cx="1" cy="147281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" name="Line 58">
            <a:extLst>
              <a:ext uri="{FF2B5EF4-FFF2-40B4-BE49-F238E27FC236}">
                <a16:creationId xmlns:a16="http://schemas.microsoft.com/office/drawing/2014/main" id="{33B28DE2-F82F-4E52-B1FB-2B222B77405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998755" y="1596657"/>
            <a:ext cx="3" cy="168578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" name="Line 58">
            <a:extLst>
              <a:ext uri="{FF2B5EF4-FFF2-40B4-BE49-F238E27FC236}">
                <a16:creationId xmlns:a16="http://schemas.microsoft.com/office/drawing/2014/main" id="{AC576801-AC74-4ED5-8F17-A7A056FA8AF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977676" y="3410643"/>
            <a:ext cx="3" cy="168578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Line 58">
            <a:extLst>
              <a:ext uri="{FF2B5EF4-FFF2-40B4-BE49-F238E27FC236}">
                <a16:creationId xmlns:a16="http://schemas.microsoft.com/office/drawing/2014/main" id="{7088DCBB-9378-4197-BC2C-6BD7B24E8B6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80898" y="5167453"/>
            <a:ext cx="3" cy="168578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767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ảnh đăng bài\tải xuống (1).jpg">
            <a:extLst>
              <a:ext uri="{FF2B5EF4-FFF2-40B4-BE49-F238E27FC236}">
                <a16:creationId xmlns:a16="http://schemas.microsoft.com/office/drawing/2014/main" id="{07F6BBDF-FFDC-4C5F-B5D7-68B31631B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3" y="1891142"/>
            <a:ext cx="1608233" cy="250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ảnh đăng bài\tải xuống (1).jpg">
            <a:extLst>
              <a:ext uri="{FF2B5EF4-FFF2-40B4-BE49-F238E27FC236}">
                <a16:creationId xmlns:a16="http://schemas.microsoft.com/office/drawing/2014/main" id="{2731C862-060E-4110-A23D-BF0A4E907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883" y="1891142"/>
            <a:ext cx="1608233" cy="250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ảnh đăng bài\tải xuống (1).jpg">
            <a:extLst>
              <a:ext uri="{FF2B5EF4-FFF2-40B4-BE49-F238E27FC236}">
                <a16:creationId xmlns:a16="http://schemas.microsoft.com/office/drawing/2014/main" id="{5B63E689-6C55-4B7C-9ACE-527906725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834" y="1891145"/>
            <a:ext cx="1608233" cy="250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ảnh đăng bài\tải xuống (1).jpg">
            <a:extLst>
              <a:ext uri="{FF2B5EF4-FFF2-40B4-BE49-F238E27FC236}">
                <a16:creationId xmlns:a16="http://schemas.microsoft.com/office/drawing/2014/main" id="{3EE10364-E37D-4F6A-96CF-B70914DA9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392" y="1891145"/>
            <a:ext cx="1608233" cy="250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ảnh đăng bài\tải xuống (1).jpg">
            <a:extLst>
              <a:ext uri="{FF2B5EF4-FFF2-40B4-BE49-F238E27FC236}">
                <a16:creationId xmlns:a16="http://schemas.microsoft.com/office/drawing/2014/main" id="{7473C768-DE76-48F2-A7A3-B400D0A5B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2069" y="1891145"/>
            <a:ext cx="1608233" cy="250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ảnh đăng bài\tải xuống (1).jpg">
            <a:extLst>
              <a:ext uri="{FF2B5EF4-FFF2-40B4-BE49-F238E27FC236}">
                <a16:creationId xmlns:a16="http://schemas.microsoft.com/office/drawing/2014/main" id="{CCF4F00E-7ED7-4461-B8D0-CFB13C26D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195" y="1891143"/>
            <a:ext cx="1608233" cy="250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ảnh đăng bài\tải xuống (1).jpg">
            <a:extLst>
              <a:ext uri="{FF2B5EF4-FFF2-40B4-BE49-F238E27FC236}">
                <a16:creationId xmlns:a16="http://schemas.microsoft.com/office/drawing/2014/main" id="{9514BD98-D74F-4358-B47A-8571ECF33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073" y="1891143"/>
            <a:ext cx="1608233" cy="250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ảnh đăng bài\tải xuống (1).jpg">
            <a:extLst>
              <a:ext uri="{FF2B5EF4-FFF2-40B4-BE49-F238E27FC236}">
                <a16:creationId xmlns:a16="http://schemas.microsoft.com/office/drawing/2014/main" id="{06076EB4-F084-4FEB-9E30-875F6BCF1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962" y="1891144"/>
            <a:ext cx="1608233" cy="250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AB4E728-AAA3-423E-88A6-FA9AEC6A87BD}"/>
              </a:ext>
            </a:extLst>
          </p:cNvPr>
          <p:cNvSpPr txBox="1"/>
          <p:nvPr/>
        </p:nvSpPr>
        <p:spPr>
          <a:xfrm>
            <a:off x="5369128" y="4534267"/>
            <a:ext cx="1453743" cy="163121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>
                <a:solidFill>
                  <a:srgbClr val="FFFF00"/>
                </a:solidFill>
                <a:latin typeface=".VnAvant" panose="020B7200000000000000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20860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ảnh đăng bài\tải xuống (1).jpg">
            <a:extLst>
              <a:ext uri="{FF2B5EF4-FFF2-40B4-BE49-F238E27FC236}">
                <a16:creationId xmlns:a16="http://schemas.microsoft.com/office/drawing/2014/main" id="{B5AF5F52-8BA6-43A1-AF8E-D2000EB60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10" y="1891143"/>
            <a:ext cx="1423135" cy="22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ảnh đăng bài\tải xuống (1).jpg">
            <a:extLst>
              <a:ext uri="{FF2B5EF4-FFF2-40B4-BE49-F238E27FC236}">
                <a16:creationId xmlns:a16="http://schemas.microsoft.com/office/drawing/2014/main" id="{061650E9-CBC3-4C62-8697-F1FE3BE61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274" y="1891143"/>
            <a:ext cx="1423135" cy="22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ảnh đăng bài\tải xuống (1).jpg">
            <a:extLst>
              <a:ext uri="{FF2B5EF4-FFF2-40B4-BE49-F238E27FC236}">
                <a16:creationId xmlns:a16="http://schemas.microsoft.com/office/drawing/2014/main" id="{4E7814F4-E25C-49BA-B323-87EF48CE0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835" y="1891143"/>
            <a:ext cx="1423135" cy="22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ảnh đăng bài\tải xuống (1).jpg">
            <a:extLst>
              <a:ext uri="{FF2B5EF4-FFF2-40B4-BE49-F238E27FC236}">
                <a16:creationId xmlns:a16="http://schemas.microsoft.com/office/drawing/2014/main" id="{E97E95C6-5143-44C8-AFD7-04729CA49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918" y="1891143"/>
            <a:ext cx="1423135" cy="22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ảnh đăng bài\tải xuống (1).jpg">
            <a:extLst>
              <a:ext uri="{FF2B5EF4-FFF2-40B4-BE49-F238E27FC236}">
                <a16:creationId xmlns:a16="http://schemas.microsoft.com/office/drawing/2014/main" id="{366EE7D5-84A2-4E5A-9554-BFFEFEBB0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347" y="1891143"/>
            <a:ext cx="1423135" cy="22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ảnh đăng bài\tải xuống (1).jpg">
            <a:extLst>
              <a:ext uri="{FF2B5EF4-FFF2-40B4-BE49-F238E27FC236}">
                <a16:creationId xmlns:a16="http://schemas.microsoft.com/office/drawing/2014/main" id="{A08D19DC-E598-4293-9D9F-50568487C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22" y="1891144"/>
            <a:ext cx="1423135" cy="22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ảnh đăng bài\tải xuống (1).jpg">
            <a:extLst>
              <a:ext uri="{FF2B5EF4-FFF2-40B4-BE49-F238E27FC236}">
                <a16:creationId xmlns:a16="http://schemas.microsoft.com/office/drawing/2014/main" id="{8D03CD96-1BEB-4B9A-AE36-13B2FF0DE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900" y="1891144"/>
            <a:ext cx="1423135" cy="22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ảnh đăng bài\tải xuống (1).jpg">
            <a:extLst>
              <a:ext uri="{FF2B5EF4-FFF2-40B4-BE49-F238E27FC236}">
                <a16:creationId xmlns:a16="http://schemas.microsoft.com/office/drawing/2014/main" id="{C95F3E7B-16A6-4F0B-BA42-73C1E96E5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406" y="1891143"/>
            <a:ext cx="1423135" cy="22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30550A3-B414-458C-9201-0F79731C1197}"/>
              </a:ext>
            </a:extLst>
          </p:cNvPr>
          <p:cNvSpPr txBox="1"/>
          <p:nvPr/>
        </p:nvSpPr>
        <p:spPr>
          <a:xfrm>
            <a:off x="5369128" y="4534267"/>
            <a:ext cx="1453743" cy="163121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>
                <a:solidFill>
                  <a:srgbClr val="FFFF00"/>
                </a:solidFill>
                <a:latin typeface=".VnAvant" panose="020B7200000000000000" pitchFamily="34" charset="0"/>
              </a:rPr>
              <a:t>8</a:t>
            </a:r>
          </a:p>
        </p:txBody>
      </p:sp>
      <p:sp>
        <p:nvSpPr>
          <p:cNvPr id="13" name="Line 58">
            <a:extLst>
              <a:ext uri="{FF2B5EF4-FFF2-40B4-BE49-F238E27FC236}">
                <a16:creationId xmlns:a16="http://schemas.microsoft.com/office/drawing/2014/main" id="{B2FB6A64-80C0-4B15-B743-135EFE06CE1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271475" y="-2"/>
            <a:ext cx="0" cy="685800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8548AAD5-9243-4B0B-9C43-AD684FA61573}"/>
              </a:ext>
            </a:extLst>
          </p:cNvPr>
          <p:cNvSpPr/>
          <p:nvPr/>
        </p:nvSpPr>
        <p:spPr>
          <a:xfrm>
            <a:off x="4771275" y="4384964"/>
            <a:ext cx="1536004" cy="154976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FF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E1521517-508D-4B6A-94E4-6A6CAA7BE842}"/>
              </a:ext>
            </a:extLst>
          </p:cNvPr>
          <p:cNvSpPr/>
          <p:nvPr/>
        </p:nvSpPr>
        <p:spPr>
          <a:xfrm>
            <a:off x="10468905" y="4335165"/>
            <a:ext cx="1546220" cy="154976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FF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3784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2 -0.00162 L 0.06485 -0.0037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0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85 -0.00371 L -2.5E-6 -3.33333E-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:\ảnh đăng bài\tải xuống (1).jpg">
            <a:extLst>
              <a:ext uri="{FF2B5EF4-FFF2-40B4-BE49-F238E27FC236}">
                <a16:creationId xmlns:a16="http://schemas.microsoft.com/office/drawing/2014/main" id="{0D9225D7-A6BC-4EE8-A3D2-406FAE098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10" y="1891143"/>
            <a:ext cx="1423135" cy="22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D:\ảnh đăng bài\tải xuống (1).jpg">
            <a:extLst>
              <a:ext uri="{FF2B5EF4-FFF2-40B4-BE49-F238E27FC236}">
                <a16:creationId xmlns:a16="http://schemas.microsoft.com/office/drawing/2014/main" id="{6DA6694E-734C-4743-8EC8-7792FB630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274" y="1891143"/>
            <a:ext cx="1423135" cy="22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D:\ảnh đăng bài\tải xuống (1).jpg">
            <a:extLst>
              <a:ext uri="{FF2B5EF4-FFF2-40B4-BE49-F238E27FC236}">
                <a16:creationId xmlns:a16="http://schemas.microsoft.com/office/drawing/2014/main" id="{457F570F-D747-4BA4-AC9B-328988405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835" y="1891143"/>
            <a:ext cx="1423135" cy="22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D:\ảnh đăng bài\tải xuống (1).jpg">
            <a:extLst>
              <a:ext uri="{FF2B5EF4-FFF2-40B4-BE49-F238E27FC236}">
                <a16:creationId xmlns:a16="http://schemas.microsoft.com/office/drawing/2014/main" id="{47ACB906-ADBF-4E8D-B640-C9B678930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527" y="1932707"/>
            <a:ext cx="1423135" cy="22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:\ảnh đăng bài\tải xuống (1).jpg">
            <a:extLst>
              <a:ext uri="{FF2B5EF4-FFF2-40B4-BE49-F238E27FC236}">
                <a16:creationId xmlns:a16="http://schemas.microsoft.com/office/drawing/2014/main" id="{6311B6C8-1AE7-4818-8F74-AF99297E7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738" y="1891143"/>
            <a:ext cx="1423135" cy="22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D:\ảnh đăng bài\tải xuống (1).jpg">
            <a:extLst>
              <a:ext uri="{FF2B5EF4-FFF2-40B4-BE49-F238E27FC236}">
                <a16:creationId xmlns:a16="http://schemas.microsoft.com/office/drawing/2014/main" id="{85F019C7-0D90-4E1C-BCE4-972CD3F38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22" y="1891144"/>
            <a:ext cx="1423135" cy="22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D:\ảnh đăng bài\tải xuống (1).jpg">
            <a:extLst>
              <a:ext uri="{FF2B5EF4-FFF2-40B4-BE49-F238E27FC236}">
                <a16:creationId xmlns:a16="http://schemas.microsoft.com/office/drawing/2014/main" id="{8E385A00-F81F-4FFC-8D37-12AE55B0A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900" y="1891144"/>
            <a:ext cx="1423135" cy="22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D:\ảnh đăng bài\tải xuống (1).jpg">
            <a:extLst>
              <a:ext uri="{FF2B5EF4-FFF2-40B4-BE49-F238E27FC236}">
                <a16:creationId xmlns:a16="http://schemas.microsoft.com/office/drawing/2014/main" id="{5B60E9FA-4259-4985-954C-EB5516E05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406" y="1891143"/>
            <a:ext cx="1423135" cy="22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Line 58">
            <a:extLst>
              <a:ext uri="{FF2B5EF4-FFF2-40B4-BE49-F238E27FC236}">
                <a16:creationId xmlns:a16="http://schemas.microsoft.com/office/drawing/2014/main" id="{DDB0501E-088A-404D-B355-0C89CCBA575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931048" y="0"/>
            <a:ext cx="0" cy="685800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99A79B4F-A510-4FF3-BC21-068DE1C1E0DB}"/>
              </a:ext>
            </a:extLst>
          </p:cNvPr>
          <p:cNvSpPr/>
          <p:nvPr/>
        </p:nvSpPr>
        <p:spPr>
          <a:xfrm>
            <a:off x="4158206" y="4384964"/>
            <a:ext cx="1536004" cy="154976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FF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80227C30-5E6F-47CA-AD2D-CBD24BA0C8DC}"/>
              </a:ext>
            </a:extLst>
          </p:cNvPr>
          <p:cNvSpPr/>
          <p:nvPr/>
        </p:nvSpPr>
        <p:spPr>
          <a:xfrm>
            <a:off x="9866227" y="4335165"/>
            <a:ext cx="1546220" cy="154976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FF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3765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162 L 0.06485 -0.003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0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96296E-6 L 0.05847 0.0009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47 0.00092 L -4.58333E-6 2.96296E-6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85 -0.00371 L -3.125E-6 4.44444E-6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2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:\ảnh đăng bài\tải xuống (1).jpg">
            <a:extLst>
              <a:ext uri="{FF2B5EF4-FFF2-40B4-BE49-F238E27FC236}">
                <a16:creationId xmlns:a16="http://schemas.microsoft.com/office/drawing/2014/main" id="{49D7EAD5-3CB0-4755-AD8E-39C3B9DAB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10" y="1891143"/>
            <a:ext cx="1423135" cy="22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D:\ảnh đăng bài\tải xuống (1).jpg">
            <a:extLst>
              <a:ext uri="{FF2B5EF4-FFF2-40B4-BE49-F238E27FC236}">
                <a16:creationId xmlns:a16="http://schemas.microsoft.com/office/drawing/2014/main" id="{92727539-E0B9-4135-863B-61FF69760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274" y="1891143"/>
            <a:ext cx="1423135" cy="22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:\ảnh đăng bài\tải xuống (1).jpg">
            <a:extLst>
              <a:ext uri="{FF2B5EF4-FFF2-40B4-BE49-F238E27FC236}">
                <a16:creationId xmlns:a16="http://schemas.microsoft.com/office/drawing/2014/main" id="{16C222B9-07A4-446A-8D53-BD18C12C9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835" y="1891143"/>
            <a:ext cx="1423135" cy="22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D:\ảnh đăng bài\tải xuống (1).jpg">
            <a:extLst>
              <a:ext uri="{FF2B5EF4-FFF2-40B4-BE49-F238E27FC236}">
                <a16:creationId xmlns:a16="http://schemas.microsoft.com/office/drawing/2014/main" id="{8E2722FB-0E7C-45A4-B3E8-C8644604A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527" y="1932707"/>
            <a:ext cx="1423135" cy="22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D:\ảnh đăng bài\tải xuống (1).jpg">
            <a:extLst>
              <a:ext uri="{FF2B5EF4-FFF2-40B4-BE49-F238E27FC236}">
                <a16:creationId xmlns:a16="http://schemas.microsoft.com/office/drawing/2014/main" id="{74E71DD9-0478-4FD4-8223-761BA76D9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738" y="1891143"/>
            <a:ext cx="1423135" cy="22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D:\ảnh đăng bài\tải xuống (1).jpg">
            <a:extLst>
              <a:ext uri="{FF2B5EF4-FFF2-40B4-BE49-F238E27FC236}">
                <a16:creationId xmlns:a16="http://schemas.microsoft.com/office/drawing/2014/main" id="{D0F1591A-AF62-40EC-BE92-7325AF09A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22" y="1891144"/>
            <a:ext cx="1423135" cy="22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D:\ảnh đăng bài\tải xuống (1).jpg">
            <a:extLst>
              <a:ext uri="{FF2B5EF4-FFF2-40B4-BE49-F238E27FC236}">
                <a16:creationId xmlns:a16="http://schemas.microsoft.com/office/drawing/2014/main" id="{B44BB699-E6DB-46A1-954B-7EF498D1D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900" y="1891144"/>
            <a:ext cx="1423135" cy="22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D:\ảnh đăng bài\tải xuống (1).jpg">
            <a:extLst>
              <a:ext uri="{FF2B5EF4-FFF2-40B4-BE49-F238E27FC236}">
                <a16:creationId xmlns:a16="http://schemas.microsoft.com/office/drawing/2014/main" id="{32280751-8265-4465-9F75-223FE82F7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406" y="1891143"/>
            <a:ext cx="1423135" cy="22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Line 58">
            <a:extLst>
              <a:ext uri="{FF2B5EF4-FFF2-40B4-BE49-F238E27FC236}">
                <a16:creationId xmlns:a16="http://schemas.microsoft.com/office/drawing/2014/main" id="{A32E4A89-73D3-4814-A5A9-B18CDAD07FF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684139" y="-1"/>
            <a:ext cx="0" cy="685800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F529D2C5-72D1-4BE3-A581-562E4F634D4E}"/>
              </a:ext>
            </a:extLst>
          </p:cNvPr>
          <p:cNvSpPr/>
          <p:nvPr/>
        </p:nvSpPr>
        <p:spPr>
          <a:xfrm>
            <a:off x="4158206" y="4384964"/>
            <a:ext cx="1536004" cy="154976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FF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6478CC8B-0146-47E3-9933-CC4C33BF0241}"/>
              </a:ext>
            </a:extLst>
          </p:cNvPr>
          <p:cNvSpPr/>
          <p:nvPr/>
        </p:nvSpPr>
        <p:spPr>
          <a:xfrm>
            <a:off x="9866227" y="4335165"/>
            <a:ext cx="1546220" cy="154976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FF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6626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162 L 0.06485 -0.003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0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96296E-6 L 0.05847 0.0009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96296E-6 L 0.06263 0.0009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63 0.00092 L 6.25E-7 -1.85185E-6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6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47 0.00092 L -4.58333E-6 2.96296E-6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85 -0.00371 L -3.125E-6 4.44444E-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2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73F3FF2-F469-47C4-81EC-9A2EDE3481C3}"/>
              </a:ext>
            </a:extLst>
          </p:cNvPr>
          <p:cNvSpPr/>
          <p:nvPr/>
        </p:nvSpPr>
        <p:spPr>
          <a:xfrm>
            <a:off x="2577483" y="1535497"/>
            <a:ext cx="6096000" cy="150053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1.Ổn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chức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: “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264257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ảnh đăng bài\tải xuống (1).jpg">
            <a:extLst>
              <a:ext uri="{FF2B5EF4-FFF2-40B4-BE49-F238E27FC236}">
                <a16:creationId xmlns:a16="http://schemas.microsoft.com/office/drawing/2014/main" id="{8B14B4F8-102B-445C-B1A5-A42B2E2A3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10" y="1891143"/>
            <a:ext cx="1423135" cy="22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ảnh đăng bài\tải xuống (1).jpg">
            <a:extLst>
              <a:ext uri="{FF2B5EF4-FFF2-40B4-BE49-F238E27FC236}">
                <a16:creationId xmlns:a16="http://schemas.microsoft.com/office/drawing/2014/main" id="{2FBDEBF2-D1C8-437B-95E0-6FBB429DF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274" y="1891143"/>
            <a:ext cx="1423135" cy="22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ảnh đăng bài\tải xuống (1).jpg">
            <a:extLst>
              <a:ext uri="{FF2B5EF4-FFF2-40B4-BE49-F238E27FC236}">
                <a16:creationId xmlns:a16="http://schemas.microsoft.com/office/drawing/2014/main" id="{15007919-7A75-487F-99BB-FA9E7D225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835" y="1891143"/>
            <a:ext cx="1423135" cy="22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ảnh đăng bài\tải xuống (1).jpg">
            <a:extLst>
              <a:ext uri="{FF2B5EF4-FFF2-40B4-BE49-F238E27FC236}">
                <a16:creationId xmlns:a16="http://schemas.microsoft.com/office/drawing/2014/main" id="{7F6BAB1D-562B-4109-B1FE-EE8F34EE7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527" y="1932707"/>
            <a:ext cx="1423135" cy="22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ảnh đăng bài\tải xuống (1).jpg">
            <a:extLst>
              <a:ext uri="{FF2B5EF4-FFF2-40B4-BE49-F238E27FC236}">
                <a16:creationId xmlns:a16="http://schemas.microsoft.com/office/drawing/2014/main" id="{95BBD44E-D5D0-4DA5-96F4-0276F7541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738" y="1891143"/>
            <a:ext cx="1423135" cy="22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ảnh đăng bài\tải xuống (1).jpg">
            <a:extLst>
              <a:ext uri="{FF2B5EF4-FFF2-40B4-BE49-F238E27FC236}">
                <a16:creationId xmlns:a16="http://schemas.microsoft.com/office/drawing/2014/main" id="{AEFE17E7-F757-4DC8-A407-DCE755CA7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22" y="1891144"/>
            <a:ext cx="1423135" cy="22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ảnh đăng bài\tải xuống (1).jpg">
            <a:extLst>
              <a:ext uri="{FF2B5EF4-FFF2-40B4-BE49-F238E27FC236}">
                <a16:creationId xmlns:a16="http://schemas.microsoft.com/office/drawing/2014/main" id="{82013A74-DFA4-40CE-852C-783E102C0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900" y="1891144"/>
            <a:ext cx="1423135" cy="22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ảnh đăng bài\tải xuống (1).jpg">
            <a:extLst>
              <a:ext uri="{FF2B5EF4-FFF2-40B4-BE49-F238E27FC236}">
                <a16:creationId xmlns:a16="http://schemas.microsoft.com/office/drawing/2014/main" id="{27D68263-8547-4504-8B3E-A63E8FFD7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406" y="1891143"/>
            <a:ext cx="1423135" cy="22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Line 58">
            <a:extLst>
              <a:ext uri="{FF2B5EF4-FFF2-40B4-BE49-F238E27FC236}">
                <a16:creationId xmlns:a16="http://schemas.microsoft.com/office/drawing/2014/main" id="{57A846FC-8CAB-4AFF-B7CB-CC309814B6D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281365" y="-1"/>
            <a:ext cx="0" cy="685800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97BD4332-2783-4A74-B2D1-7EAC6892D630}"/>
              </a:ext>
            </a:extLst>
          </p:cNvPr>
          <p:cNvSpPr/>
          <p:nvPr/>
        </p:nvSpPr>
        <p:spPr>
          <a:xfrm>
            <a:off x="2227898" y="4335165"/>
            <a:ext cx="1536004" cy="154976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FF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05ED5416-4DF3-422B-8E8C-23F0094B811B}"/>
              </a:ext>
            </a:extLst>
          </p:cNvPr>
          <p:cNvSpPr/>
          <p:nvPr/>
        </p:nvSpPr>
        <p:spPr>
          <a:xfrm>
            <a:off x="8434307" y="4335165"/>
            <a:ext cx="1546220" cy="154976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FF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41514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162 L 0.06485 -0.003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0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96296E-6 L 0.05847 0.0009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96296E-6 L 0.06263 0.0009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96296E-6 L 0.06432 -0.000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6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32 -0.0007 L 4.58333E-6 2.96296E-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6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63 0.00092 L -3.54167E-6 2.96296E-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47 0.00092 L -4.58333E-6 2.96296E-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85 -0.00371 L -3.125E-6 4.44444E-6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2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58">
            <a:extLst>
              <a:ext uri="{FF2B5EF4-FFF2-40B4-BE49-F238E27FC236}">
                <a16:creationId xmlns:a16="http://schemas.microsoft.com/office/drawing/2014/main" id="{5B9765A5-D3F5-4CF3-B877-31E22617BF2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7696" y="1570176"/>
            <a:ext cx="12074593" cy="2648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58">
            <a:extLst>
              <a:ext uri="{FF2B5EF4-FFF2-40B4-BE49-F238E27FC236}">
                <a16:creationId xmlns:a16="http://schemas.microsoft.com/office/drawing/2014/main" id="{CDDB9ABA-5454-4AF2-A21A-EC6A7CEF62F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7696" y="3301907"/>
            <a:ext cx="12074593" cy="2648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58">
            <a:extLst>
              <a:ext uri="{FF2B5EF4-FFF2-40B4-BE49-F238E27FC236}">
                <a16:creationId xmlns:a16="http://schemas.microsoft.com/office/drawing/2014/main" id="{CD1B394D-5224-407E-ACB2-CB2846E2C7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7984" y="5107312"/>
            <a:ext cx="12074593" cy="2648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lowchart: Connector 39">
            <a:extLst>
              <a:ext uri="{FF2B5EF4-FFF2-40B4-BE49-F238E27FC236}">
                <a16:creationId xmlns:a16="http://schemas.microsoft.com/office/drawing/2014/main" id="{52884FA2-B2EB-408C-99BB-C4476481019F}"/>
              </a:ext>
            </a:extLst>
          </p:cNvPr>
          <p:cNvSpPr/>
          <p:nvPr/>
        </p:nvSpPr>
        <p:spPr>
          <a:xfrm>
            <a:off x="7115642" y="2006819"/>
            <a:ext cx="986866" cy="111359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FF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1" name="Flowchart: Connector 40">
            <a:extLst>
              <a:ext uri="{FF2B5EF4-FFF2-40B4-BE49-F238E27FC236}">
                <a16:creationId xmlns:a16="http://schemas.microsoft.com/office/drawing/2014/main" id="{0A5A445F-DD2D-49BF-80BB-1C2293F2C4ED}"/>
              </a:ext>
            </a:extLst>
          </p:cNvPr>
          <p:cNvSpPr/>
          <p:nvPr/>
        </p:nvSpPr>
        <p:spPr>
          <a:xfrm>
            <a:off x="4996969" y="5588979"/>
            <a:ext cx="986866" cy="111359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FF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2" name="Flowchart: Connector 41">
            <a:extLst>
              <a:ext uri="{FF2B5EF4-FFF2-40B4-BE49-F238E27FC236}">
                <a16:creationId xmlns:a16="http://schemas.microsoft.com/office/drawing/2014/main" id="{8F67CD63-26A9-455E-9A46-446DFE5957B3}"/>
              </a:ext>
            </a:extLst>
          </p:cNvPr>
          <p:cNvSpPr/>
          <p:nvPr/>
        </p:nvSpPr>
        <p:spPr>
          <a:xfrm>
            <a:off x="6154264" y="3775174"/>
            <a:ext cx="986866" cy="111359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FF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7" name="Line 58">
            <a:extLst>
              <a:ext uri="{FF2B5EF4-FFF2-40B4-BE49-F238E27FC236}">
                <a16:creationId xmlns:a16="http://schemas.microsoft.com/office/drawing/2014/main" id="{A212C04E-A0DE-4767-9675-9240E60062F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413747" y="0"/>
            <a:ext cx="29873" cy="157046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58">
            <a:extLst>
              <a:ext uri="{FF2B5EF4-FFF2-40B4-BE49-F238E27FC236}">
                <a16:creationId xmlns:a16="http://schemas.microsoft.com/office/drawing/2014/main" id="{E24AE9BA-9E99-4BFB-A0F5-EEA8640CF70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224890" y="1630402"/>
            <a:ext cx="3" cy="168578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58">
            <a:extLst>
              <a:ext uri="{FF2B5EF4-FFF2-40B4-BE49-F238E27FC236}">
                <a16:creationId xmlns:a16="http://schemas.microsoft.com/office/drawing/2014/main" id="{B77B7DD3-BF4D-4F79-861C-468AD3B631A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70641" y="3310348"/>
            <a:ext cx="9047" cy="180443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58">
            <a:extLst>
              <a:ext uri="{FF2B5EF4-FFF2-40B4-BE49-F238E27FC236}">
                <a16:creationId xmlns:a16="http://schemas.microsoft.com/office/drawing/2014/main" id="{41F8A92E-A796-468E-90C9-A2E329141B1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208167" y="5173880"/>
            <a:ext cx="3" cy="168578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0" name="Picture 59" descr="D:\ảnh đăng bài\tải xuống (1).jpg">
            <a:extLst>
              <a:ext uri="{FF2B5EF4-FFF2-40B4-BE49-F238E27FC236}">
                <a16:creationId xmlns:a16="http://schemas.microsoft.com/office/drawing/2014/main" id="{605C55B8-3B65-41AF-9F7A-373F7847E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594" y="-234878"/>
            <a:ext cx="1257871" cy="195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2" descr="D:\ảnh đăng bài\tải xuống (1).jpg">
            <a:extLst>
              <a:ext uri="{FF2B5EF4-FFF2-40B4-BE49-F238E27FC236}">
                <a16:creationId xmlns:a16="http://schemas.microsoft.com/office/drawing/2014/main" id="{E46B73C1-09B3-4EB3-AFD2-FFB9F2663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669" y="-143515"/>
            <a:ext cx="1177964" cy="183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63" descr="D:\ảnh đăng bài\tải xuống (1).jpg">
            <a:extLst>
              <a:ext uri="{FF2B5EF4-FFF2-40B4-BE49-F238E27FC236}">
                <a16:creationId xmlns:a16="http://schemas.microsoft.com/office/drawing/2014/main" id="{8FDE8168-A8D5-4AFF-86FC-51C0ED952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6" y="-172392"/>
            <a:ext cx="1177964" cy="183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65" descr="D:\ảnh đăng bài\tải xuống (1).jpg">
            <a:extLst>
              <a:ext uri="{FF2B5EF4-FFF2-40B4-BE49-F238E27FC236}">
                <a16:creationId xmlns:a16="http://schemas.microsoft.com/office/drawing/2014/main" id="{6ADD566B-14B9-4F77-A45A-14ADCDDAD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497" y="-131701"/>
            <a:ext cx="1177964" cy="183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6" descr="D:\ảnh đăng bài\tải xuống (1).jpg">
            <a:extLst>
              <a:ext uri="{FF2B5EF4-FFF2-40B4-BE49-F238E27FC236}">
                <a16:creationId xmlns:a16="http://schemas.microsoft.com/office/drawing/2014/main" id="{E92C8637-06D3-4E58-AE1C-04A54155D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325" y="-143515"/>
            <a:ext cx="1177964" cy="183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67" descr="D:\ảnh đăng bài\tải xuống (1).jpg">
            <a:extLst>
              <a:ext uri="{FF2B5EF4-FFF2-40B4-BE49-F238E27FC236}">
                <a16:creationId xmlns:a16="http://schemas.microsoft.com/office/drawing/2014/main" id="{B0A5B1E9-A8BD-4E94-B8EA-72BE2E565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084" y="-172743"/>
            <a:ext cx="1177964" cy="183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69" descr="D:\ảnh đăng bài\tải xuống (1).jpg">
            <a:extLst>
              <a:ext uri="{FF2B5EF4-FFF2-40B4-BE49-F238E27FC236}">
                <a16:creationId xmlns:a16="http://schemas.microsoft.com/office/drawing/2014/main" id="{EE876893-3DE9-4FF4-AE63-1DB034B49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155" y="-219561"/>
            <a:ext cx="1257871" cy="195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lowchart: Connector 70">
            <a:extLst>
              <a:ext uri="{FF2B5EF4-FFF2-40B4-BE49-F238E27FC236}">
                <a16:creationId xmlns:a16="http://schemas.microsoft.com/office/drawing/2014/main" id="{9C6EBF58-15A7-4580-A3F2-E571E850B416}"/>
              </a:ext>
            </a:extLst>
          </p:cNvPr>
          <p:cNvSpPr/>
          <p:nvPr/>
        </p:nvSpPr>
        <p:spPr>
          <a:xfrm>
            <a:off x="8294806" y="210722"/>
            <a:ext cx="986866" cy="111359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FF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72" name="Flowchart: Connector 71">
            <a:extLst>
              <a:ext uri="{FF2B5EF4-FFF2-40B4-BE49-F238E27FC236}">
                <a16:creationId xmlns:a16="http://schemas.microsoft.com/office/drawing/2014/main" id="{057B4533-F701-484A-A285-EAF0A5C3A783}"/>
              </a:ext>
            </a:extLst>
          </p:cNvPr>
          <p:cNvSpPr/>
          <p:nvPr/>
        </p:nvSpPr>
        <p:spPr>
          <a:xfrm>
            <a:off x="11133218" y="186446"/>
            <a:ext cx="986866" cy="111359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FF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3" name="Flowchart: Connector 72">
            <a:extLst>
              <a:ext uri="{FF2B5EF4-FFF2-40B4-BE49-F238E27FC236}">
                <a16:creationId xmlns:a16="http://schemas.microsoft.com/office/drawing/2014/main" id="{E1752EF6-8769-4047-AE5B-546D795601CC}"/>
              </a:ext>
            </a:extLst>
          </p:cNvPr>
          <p:cNvSpPr/>
          <p:nvPr/>
        </p:nvSpPr>
        <p:spPr>
          <a:xfrm>
            <a:off x="11081696" y="3645676"/>
            <a:ext cx="986866" cy="111359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FF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4" name="Flowchart: Connector 73">
            <a:extLst>
              <a:ext uri="{FF2B5EF4-FFF2-40B4-BE49-F238E27FC236}">
                <a16:creationId xmlns:a16="http://schemas.microsoft.com/office/drawing/2014/main" id="{546945E9-3D51-4CF4-9BEC-C710D08858AE}"/>
              </a:ext>
            </a:extLst>
          </p:cNvPr>
          <p:cNvSpPr/>
          <p:nvPr/>
        </p:nvSpPr>
        <p:spPr>
          <a:xfrm>
            <a:off x="11133218" y="1888323"/>
            <a:ext cx="986866" cy="111359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FF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5" name="Flowchart: Connector 74">
            <a:extLst>
              <a:ext uri="{FF2B5EF4-FFF2-40B4-BE49-F238E27FC236}">
                <a16:creationId xmlns:a16="http://schemas.microsoft.com/office/drawing/2014/main" id="{9EDB3B9D-F243-4A6C-99EC-B533944AF1A2}"/>
              </a:ext>
            </a:extLst>
          </p:cNvPr>
          <p:cNvSpPr/>
          <p:nvPr/>
        </p:nvSpPr>
        <p:spPr>
          <a:xfrm>
            <a:off x="11133218" y="5479467"/>
            <a:ext cx="986866" cy="111359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FF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76" name="Picture 75" descr="D:\ảnh đăng bài\tải xuống (1).jpg">
            <a:extLst>
              <a:ext uri="{FF2B5EF4-FFF2-40B4-BE49-F238E27FC236}">
                <a16:creationId xmlns:a16="http://schemas.microsoft.com/office/drawing/2014/main" id="{6DB77D08-8BA3-4458-A03E-6149CB7B5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1197" y="-205651"/>
            <a:ext cx="1257871" cy="195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76" descr="D:\ảnh đăng bài\tải xuống (1).jpg">
            <a:extLst>
              <a:ext uri="{FF2B5EF4-FFF2-40B4-BE49-F238E27FC236}">
                <a16:creationId xmlns:a16="http://schemas.microsoft.com/office/drawing/2014/main" id="{D5D71CDA-A950-4566-A475-BC2DF1855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860" y="1633459"/>
            <a:ext cx="1177964" cy="183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77" descr="D:\ảnh đăng bài\tải xuống (1).jpg">
            <a:extLst>
              <a:ext uri="{FF2B5EF4-FFF2-40B4-BE49-F238E27FC236}">
                <a16:creationId xmlns:a16="http://schemas.microsoft.com/office/drawing/2014/main" id="{09AA5C03-59FD-439B-AA90-E6F81D45E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7" y="1604582"/>
            <a:ext cx="1177964" cy="183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78" descr="D:\ảnh đăng bài\tải xuống (1).jpg">
            <a:extLst>
              <a:ext uri="{FF2B5EF4-FFF2-40B4-BE49-F238E27FC236}">
                <a16:creationId xmlns:a16="http://schemas.microsoft.com/office/drawing/2014/main" id="{C024F447-B97F-4990-A8F6-E854213E8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688" y="1645273"/>
            <a:ext cx="1177964" cy="183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79" descr="D:\ảnh đăng bài\tải xuống (1).jpg">
            <a:extLst>
              <a:ext uri="{FF2B5EF4-FFF2-40B4-BE49-F238E27FC236}">
                <a16:creationId xmlns:a16="http://schemas.microsoft.com/office/drawing/2014/main" id="{3465FF7E-430C-40B7-B006-3B43405E2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516" y="1633459"/>
            <a:ext cx="1177964" cy="183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80" descr="D:\ảnh đăng bài\tải xuống (1).jpg">
            <a:extLst>
              <a:ext uri="{FF2B5EF4-FFF2-40B4-BE49-F238E27FC236}">
                <a16:creationId xmlns:a16="http://schemas.microsoft.com/office/drawing/2014/main" id="{6725B449-285D-4C01-9AC7-ED7AD35E1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275" y="1604231"/>
            <a:ext cx="1177964" cy="183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81" descr="D:\ảnh đăng bài\tải xuống (1).jpg">
            <a:extLst>
              <a:ext uri="{FF2B5EF4-FFF2-40B4-BE49-F238E27FC236}">
                <a16:creationId xmlns:a16="http://schemas.microsoft.com/office/drawing/2014/main" id="{8EE57EBA-62D3-42C2-865E-051F759B2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346" y="1557413"/>
            <a:ext cx="1257871" cy="195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2" descr="D:\ảnh đăng bài\tải xuống (1).jpg">
            <a:extLst>
              <a:ext uri="{FF2B5EF4-FFF2-40B4-BE49-F238E27FC236}">
                <a16:creationId xmlns:a16="http://schemas.microsoft.com/office/drawing/2014/main" id="{07DB2CBD-86DC-4B3D-921C-BFDBF25D6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510" y="3409630"/>
            <a:ext cx="1177964" cy="183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83" descr="D:\ảnh đăng bài\tải xuống (1).jpg">
            <a:extLst>
              <a:ext uri="{FF2B5EF4-FFF2-40B4-BE49-F238E27FC236}">
                <a16:creationId xmlns:a16="http://schemas.microsoft.com/office/drawing/2014/main" id="{9D7BFA7F-9CAE-4EEC-8565-AEF1B3337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57" y="3380753"/>
            <a:ext cx="1177964" cy="183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84" descr="D:\ảnh đăng bài\tải xuống (1).jpg">
            <a:extLst>
              <a:ext uri="{FF2B5EF4-FFF2-40B4-BE49-F238E27FC236}">
                <a16:creationId xmlns:a16="http://schemas.microsoft.com/office/drawing/2014/main" id="{58A4863F-57C0-4E01-9523-2EDF5FF91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338" y="3421444"/>
            <a:ext cx="1177964" cy="183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85" descr="D:\ảnh đăng bài\tải xuống (1).jpg">
            <a:extLst>
              <a:ext uri="{FF2B5EF4-FFF2-40B4-BE49-F238E27FC236}">
                <a16:creationId xmlns:a16="http://schemas.microsoft.com/office/drawing/2014/main" id="{F77C93F9-D0EB-44A1-9FDC-3E5515F1F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166" y="3409630"/>
            <a:ext cx="1177964" cy="183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86" descr="D:\ảnh đăng bài\tải xuống (1).jpg">
            <a:extLst>
              <a:ext uri="{FF2B5EF4-FFF2-40B4-BE49-F238E27FC236}">
                <a16:creationId xmlns:a16="http://schemas.microsoft.com/office/drawing/2014/main" id="{5778C475-7990-46AF-8A4C-20800861B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925" y="3380402"/>
            <a:ext cx="1177964" cy="183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87" descr="D:\ảnh đăng bài\tải xuống (1).jpg">
            <a:extLst>
              <a:ext uri="{FF2B5EF4-FFF2-40B4-BE49-F238E27FC236}">
                <a16:creationId xmlns:a16="http://schemas.microsoft.com/office/drawing/2014/main" id="{9F1C786A-99C8-404B-9765-2AF277F03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08" y="5200913"/>
            <a:ext cx="1177964" cy="183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88" descr="D:\ảnh đăng bài\tải xuống (1).jpg">
            <a:extLst>
              <a:ext uri="{FF2B5EF4-FFF2-40B4-BE49-F238E27FC236}">
                <a16:creationId xmlns:a16="http://schemas.microsoft.com/office/drawing/2014/main" id="{ECC6C627-8A35-4BA0-8DB1-EF0DE02B7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289" y="5241604"/>
            <a:ext cx="1177964" cy="183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89" descr="D:\ảnh đăng bài\tải xuống (1).jpg">
            <a:extLst>
              <a:ext uri="{FF2B5EF4-FFF2-40B4-BE49-F238E27FC236}">
                <a16:creationId xmlns:a16="http://schemas.microsoft.com/office/drawing/2014/main" id="{337C0D18-3576-4FDB-B981-3B7753101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117" y="5229790"/>
            <a:ext cx="1177964" cy="183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90" descr="D:\ảnh đăng bài\tải xuống (1).jpg">
            <a:extLst>
              <a:ext uri="{FF2B5EF4-FFF2-40B4-BE49-F238E27FC236}">
                <a16:creationId xmlns:a16="http://schemas.microsoft.com/office/drawing/2014/main" id="{AF1B2049-6909-40E7-8296-ACB1E8CC8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876" y="5200562"/>
            <a:ext cx="1177964" cy="183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91" descr="D:\ảnh đăng bài\tải xuống (1).jpg">
            <a:extLst>
              <a:ext uri="{FF2B5EF4-FFF2-40B4-BE49-F238E27FC236}">
                <a16:creationId xmlns:a16="http://schemas.microsoft.com/office/drawing/2014/main" id="{73365167-0D72-4014-8BF0-A2A876A05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047" y="5245186"/>
            <a:ext cx="1177964" cy="183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92" descr="D:\ảnh đăng bài\tải xuống (1).jpg">
            <a:extLst>
              <a:ext uri="{FF2B5EF4-FFF2-40B4-BE49-F238E27FC236}">
                <a16:creationId xmlns:a16="http://schemas.microsoft.com/office/drawing/2014/main" id="{1F7E0324-375F-4A46-A624-AC5BB3242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628" y="5285877"/>
            <a:ext cx="1177964" cy="183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93" descr="D:\ảnh đăng bài\tải xuống (1).jpg">
            <a:extLst>
              <a:ext uri="{FF2B5EF4-FFF2-40B4-BE49-F238E27FC236}">
                <a16:creationId xmlns:a16="http://schemas.microsoft.com/office/drawing/2014/main" id="{E20BF71D-1686-4D22-B363-5A4FD6633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456" y="5274063"/>
            <a:ext cx="1177964" cy="183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94" descr="D:\ảnh đăng bài\tải xuống (1).jpg">
            <a:extLst>
              <a:ext uri="{FF2B5EF4-FFF2-40B4-BE49-F238E27FC236}">
                <a16:creationId xmlns:a16="http://schemas.microsoft.com/office/drawing/2014/main" id="{4C76A1E6-F189-4CEA-8F64-548EC144F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215" y="5244835"/>
            <a:ext cx="1177964" cy="183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95" descr="D:\ảnh đăng bài\tải xuống (1).jpg">
            <a:extLst>
              <a:ext uri="{FF2B5EF4-FFF2-40B4-BE49-F238E27FC236}">
                <a16:creationId xmlns:a16="http://schemas.microsoft.com/office/drawing/2014/main" id="{DB94E031-C52A-4898-8D17-893E0E401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758" y="1578007"/>
            <a:ext cx="1177964" cy="183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96" descr="D:\ảnh đăng bài\tải xuống (1).jpg">
            <a:extLst>
              <a:ext uri="{FF2B5EF4-FFF2-40B4-BE49-F238E27FC236}">
                <a16:creationId xmlns:a16="http://schemas.microsoft.com/office/drawing/2014/main" id="{CBE5DA5D-D29B-4C25-9CF5-81C5A83CA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0926" y="1577656"/>
            <a:ext cx="1177964" cy="183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97" descr="D:\ảnh đăng bài\tải xuống (1).jpg">
            <a:extLst>
              <a:ext uri="{FF2B5EF4-FFF2-40B4-BE49-F238E27FC236}">
                <a16:creationId xmlns:a16="http://schemas.microsoft.com/office/drawing/2014/main" id="{2F06D1AE-86D0-4215-A262-E664214E9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350" y="3435539"/>
            <a:ext cx="1177964" cy="183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98" descr="D:\ảnh đăng bài\tải xuống (1).jpg">
            <a:extLst>
              <a:ext uri="{FF2B5EF4-FFF2-40B4-BE49-F238E27FC236}">
                <a16:creationId xmlns:a16="http://schemas.microsoft.com/office/drawing/2014/main" id="{C85B932D-316B-4351-A241-392E8E1B3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518" y="3435188"/>
            <a:ext cx="1177964" cy="183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99" descr="D:\ảnh đăng bài\tải xuống (1).jpg">
            <a:extLst>
              <a:ext uri="{FF2B5EF4-FFF2-40B4-BE49-F238E27FC236}">
                <a16:creationId xmlns:a16="http://schemas.microsoft.com/office/drawing/2014/main" id="{6021DADC-5F8C-4728-8674-9C7EEC566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2208" y="3416531"/>
            <a:ext cx="1177964" cy="183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3956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38175B6-7E5E-4819-A7E8-72C9AAEC2C78}"/>
              </a:ext>
            </a:extLst>
          </p:cNvPr>
          <p:cNvSpPr/>
          <p:nvPr/>
        </p:nvSpPr>
        <p:spPr>
          <a:xfrm>
            <a:off x="2444318" y="2483097"/>
            <a:ext cx="6850602" cy="1665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3: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Luyện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ơ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1: “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tầm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vông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816889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7466444E-B9AD-43A2-BA9E-707CF27800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0" t="11705" r="24689" b="15421"/>
          <a:stretch/>
        </p:blipFill>
        <p:spPr>
          <a:xfrm rot="6241351">
            <a:off x="2868942" y="1479876"/>
            <a:ext cx="3509699" cy="4166400"/>
          </a:xfrm>
          <a:prstGeom prst="rect">
            <a:avLst/>
          </a:prstGeom>
        </p:spPr>
      </p:pic>
      <p:pic>
        <p:nvPicPr>
          <p:cNvPr id="7" name="Picture 6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11046247-0969-4991-96DE-2EBA98BDDB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ECECEA"/>
              </a:clrFrom>
              <a:clrTo>
                <a:srgbClr val="ECEC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" t="18903" r="28403" b="13342"/>
          <a:stretch/>
        </p:blipFill>
        <p:spPr>
          <a:xfrm>
            <a:off x="6306694" y="2348802"/>
            <a:ext cx="3707843" cy="2750095"/>
          </a:xfrm>
          <a:prstGeom prst="rect">
            <a:avLst/>
          </a:prstGeom>
        </p:spPr>
      </p:pic>
      <p:pic>
        <p:nvPicPr>
          <p:cNvPr id="8" name="Picture 7" descr="A close up of a persons hand&#10;&#10;Description automatically generated">
            <a:extLst>
              <a:ext uri="{FF2B5EF4-FFF2-40B4-BE49-F238E27FC236}">
                <a16:creationId xmlns:a16="http://schemas.microsoft.com/office/drawing/2014/main" id="{74C50925-096C-4D3E-9251-99E399A7E48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DFCF4"/>
              </a:clrFrom>
              <a:clrTo>
                <a:srgbClr val="FDFCF4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644"/>
                    </a14:imgEffect>
                    <a14:imgEffect>
                      <a14:saturation sat="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7" t="5697" r="4812" b="8704"/>
          <a:stretch/>
        </p:blipFill>
        <p:spPr>
          <a:xfrm rot="16200000">
            <a:off x="585094" y="682297"/>
            <a:ext cx="6403896" cy="5039303"/>
          </a:xfrm>
          <a:prstGeom prst="rect">
            <a:avLst/>
          </a:prstGeom>
        </p:spPr>
      </p:pic>
      <p:pic>
        <p:nvPicPr>
          <p:cNvPr id="9" name="Picture 8" descr="A close up of a persons hand&#10;&#10;Description automatically generated">
            <a:extLst>
              <a:ext uri="{FF2B5EF4-FFF2-40B4-BE49-F238E27FC236}">
                <a16:creationId xmlns:a16="http://schemas.microsoft.com/office/drawing/2014/main" id="{7CA8E75C-41AC-4A5F-8A6E-649994C6D82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8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86" r="11966" b="3555"/>
          <a:stretch/>
        </p:blipFill>
        <p:spPr>
          <a:xfrm rot="1065884">
            <a:off x="6279073" y="-232415"/>
            <a:ext cx="5239144" cy="7098219"/>
          </a:xfrm>
          <a:prstGeom prst="rect">
            <a:avLst/>
          </a:prstGeom>
        </p:spPr>
      </p:pic>
      <p:pic>
        <p:nvPicPr>
          <p:cNvPr id="10" name="Picture 9" descr="A picture containing orange, surface, background, sitting&#10;&#10;Description automatically generated">
            <a:extLst>
              <a:ext uri="{FF2B5EF4-FFF2-40B4-BE49-F238E27FC236}">
                <a16:creationId xmlns:a16="http://schemas.microsoft.com/office/drawing/2014/main" id="{5022E246-55A5-44FF-9087-1CDF901EE7C3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649" y="2661186"/>
            <a:ext cx="1005558" cy="1005558"/>
          </a:xfrm>
          <a:prstGeom prst="rect">
            <a:avLst/>
          </a:prstGeom>
        </p:spPr>
      </p:pic>
      <p:pic>
        <p:nvPicPr>
          <p:cNvPr id="11" name="Picture 10" descr="A picture containing orange, surface, background, sitting&#10;&#10;Description automatically generated">
            <a:extLst>
              <a:ext uri="{FF2B5EF4-FFF2-40B4-BE49-F238E27FC236}">
                <a16:creationId xmlns:a16="http://schemas.microsoft.com/office/drawing/2014/main" id="{9E03D3E2-29AB-4ADF-B3E5-DBBF26E0EA3F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042" y="3482479"/>
            <a:ext cx="1005558" cy="1005558"/>
          </a:xfrm>
          <a:prstGeom prst="rect">
            <a:avLst/>
          </a:prstGeom>
        </p:spPr>
      </p:pic>
      <p:pic>
        <p:nvPicPr>
          <p:cNvPr id="12" name="Picture 11" descr="A picture containing orange, surface, background, sitting&#10;&#10;Description automatically generated">
            <a:extLst>
              <a:ext uri="{FF2B5EF4-FFF2-40B4-BE49-F238E27FC236}">
                <a16:creationId xmlns:a16="http://schemas.microsoft.com/office/drawing/2014/main" id="{2B932108-8176-44B9-BA69-A30C130F8AAF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006" y="3140246"/>
            <a:ext cx="1005558" cy="1005558"/>
          </a:xfrm>
          <a:prstGeom prst="rect">
            <a:avLst/>
          </a:prstGeom>
        </p:spPr>
      </p:pic>
      <p:pic>
        <p:nvPicPr>
          <p:cNvPr id="13" name="Picture 12" descr="A picture containing orange, surface, background, sitting&#10;&#10;Description automatically generated">
            <a:extLst>
              <a:ext uri="{FF2B5EF4-FFF2-40B4-BE49-F238E27FC236}">
                <a16:creationId xmlns:a16="http://schemas.microsoft.com/office/drawing/2014/main" id="{32244747-64D1-49A9-8D95-1EA06A9BF2C5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005" y="4488037"/>
            <a:ext cx="1005558" cy="1005558"/>
          </a:xfrm>
          <a:prstGeom prst="rect">
            <a:avLst/>
          </a:prstGeom>
        </p:spPr>
      </p:pic>
      <p:pic>
        <p:nvPicPr>
          <p:cNvPr id="14" name="Picture 13" descr="A picture containing orange, surface, background, sitting&#10;&#10;Description automatically generated">
            <a:extLst>
              <a:ext uri="{FF2B5EF4-FFF2-40B4-BE49-F238E27FC236}">
                <a16:creationId xmlns:a16="http://schemas.microsoft.com/office/drawing/2014/main" id="{C24BDB1B-EFCD-496C-85B7-1C5601D8ACD5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220" y="3840777"/>
            <a:ext cx="1005558" cy="1005558"/>
          </a:xfrm>
          <a:prstGeom prst="rect">
            <a:avLst/>
          </a:prstGeom>
        </p:spPr>
      </p:pic>
      <p:pic>
        <p:nvPicPr>
          <p:cNvPr id="15" name="Picture 14" descr="A picture containing orange, surface, background, sitting&#10;&#10;Description automatically generated">
            <a:extLst>
              <a:ext uri="{FF2B5EF4-FFF2-40B4-BE49-F238E27FC236}">
                <a16:creationId xmlns:a16="http://schemas.microsoft.com/office/drawing/2014/main" id="{E114DF9E-FDF3-49F1-911E-D75361B4554D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998" y="3643025"/>
            <a:ext cx="1005558" cy="1005558"/>
          </a:xfrm>
          <a:prstGeom prst="rect">
            <a:avLst/>
          </a:prstGeom>
        </p:spPr>
      </p:pic>
      <p:pic>
        <p:nvPicPr>
          <p:cNvPr id="16" name="Picture 15" descr="A picture containing orange, surface, background, sitting&#10;&#10;Description automatically generated">
            <a:extLst>
              <a:ext uri="{FF2B5EF4-FFF2-40B4-BE49-F238E27FC236}">
                <a16:creationId xmlns:a16="http://schemas.microsoft.com/office/drawing/2014/main" id="{4C4305D1-5D6D-46B6-A1DA-D8565B11E411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866" y="3084935"/>
            <a:ext cx="1005558" cy="1005558"/>
          </a:xfrm>
          <a:prstGeom prst="rect">
            <a:avLst/>
          </a:prstGeom>
        </p:spPr>
      </p:pic>
      <p:pic>
        <p:nvPicPr>
          <p:cNvPr id="17" name="Picture 16" descr="A picture containing orange, surface, background, sitting&#10;&#10;Description automatically generated">
            <a:extLst>
              <a:ext uri="{FF2B5EF4-FFF2-40B4-BE49-F238E27FC236}">
                <a16:creationId xmlns:a16="http://schemas.microsoft.com/office/drawing/2014/main" id="{BEB2530E-2E0A-42D6-BF9C-3E45673E8080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844" y="2909609"/>
            <a:ext cx="1005558" cy="100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94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food&#10;&#10;Description automatically generated">
            <a:extLst>
              <a:ext uri="{FF2B5EF4-FFF2-40B4-BE49-F238E27FC236}">
                <a16:creationId xmlns:a16="http://schemas.microsoft.com/office/drawing/2014/main" id="{FA6CC9C4-42C2-42C1-B6F2-FF3D0FE7C4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0" t="11705" r="24689" b="15421"/>
          <a:stretch/>
        </p:blipFill>
        <p:spPr>
          <a:xfrm rot="6241351">
            <a:off x="2868942" y="1479876"/>
            <a:ext cx="3509699" cy="4166400"/>
          </a:xfrm>
          <a:prstGeom prst="rect">
            <a:avLst/>
          </a:prstGeom>
        </p:spPr>
      </p:pic>
      <p:pic>
        <p:nvPicPr>
          <p:cNvPr id="19" name="Picture 18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6A2B8800-E78C-47AF-9AF4-43FFFF6AD4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ECECEA"/>
              </a:clrFrom>
              <a:clrTo>
                <a:srgbClr val="ECEC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" t="18903" r="28403" b="13342"/>
          <a:stretch/>
        </p:blipFill>
        <p:spPr>
          <a:xfrm>
            <a:off x="6306694" y="2348802"/>
            <a:ext cx="3707843" cy="2750095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9171CB90-7A5D-4157-9249-0CB911698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br>
              <a:rPr lang="en-US" dirty="0"/>
            </a:br>
            <a:endParaRPr lang="en-US" dirty="0"/>
          </a:p>
        </p:txBody>
      </p:sp>
      <p:pic>
        <p:nvPicPr>
          <p:cNvPr id="21" name="Picture 20" descr="A close up of a persons hand&#10;&#10;Description automatically generated">
            <a:extLst>
              <a:ext uri="{FF2B5EF4-FFF2-40B4-BE49-F238E27FC236}">
                <a16:creationId xmlns:a16="http://schemas.microsoft.com/office/drawing/2014/main" id="{CE4B11DC-9EFF-439C-BE4D-D9B4016B116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644"/>
                    </a14:imgEffect>
                    <a14:imgEffect>
                      <a14:saturation sat="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7" t="5697" r="4812" b="8704"/>
          <a:stretch/>
        </p:blipFill>
        <p:spPr>
          <a:xfrm rot="16200000">
            <a:off x="626182" y="853969"/>
            <a:ext cx="6403896" cy="5039303"/>
          </a:xfrm>
          <a:prstGeom prst="rect">
            <a:avLst/>
          </a:prstGeom>
        </p:spPr>
      </p:pic>
      <p:pic>
        <p:nvPicPr>
          <p:cNvPr id="22" name="Picture 21" descr="A close up of a persons hand&#10;&#10;Description automatically generated">
            <a:extLst>
              <a:ext uri="{FF2B5EF4-FFF2-40B4-BE49-F238E27FC236}">
                <a16:creationId xmlns:a16="http://schemas.microsoft.com/office/drawing/2014/main" id="{280AF73D-4842-4C6E-AECE-DCC5FE5AF8C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8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86" r="11966" b="3555"/>
          <a:stretch/>
        </p:blipFill>
        <p:spPr>
          <a:xfrm rot="1065884">
            <a:off x="6257965" y="-115202"/>
            <a:ext cx="5239144" cy="7098219"/>
          </a:xfrm>
          <a:prstGeom prst="rect">
            <a:avLst/>
          </a:prstGeom>
        </p:spPr>
      </p:pic>
      <p:pic>
        <p:nvPicPr>
          <p:cNvPr id="23" name="Picture 22" descr="A picture containing orange, surface, background, sitting&#10;&#10;Description automatically generated">
            <a:extLst>
              <a:ext uri="{FF2B5EF4-FFF2-40B4-BE49-F238E27FC236}">
                <a16:creationId xmlns:a16="http://schemas.microsoft.com/office/drawing/2014/main" id="{6BC22F8A-60F8-420B-A995-3FB11828783C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193" y="3035328"/>
            <a:ext cx="1005558" cy="1005558"/>
          </a:xfrm>
          <a:prstGeom prst="rect">
            <a:avLst/>
          </a:prstGeom>
        </p:spPr>
      </p:pic>
      <p:pic>
        <p:nvPicPr>
          <p:cNvPr id="24" name="Picture 23" descr="A picture containing orange, surface, background, sitting&#10;&#10;Description automatically generated">
            <a:extLst>
              <a:ext uri="{FF2B5EF4-FFF2-40B4-BE49-F238E27FC236}">
                <a16:creationId xmlns:a16="http://schemas.microsoft.com/office/drawing/2014/main" id="{5A657068-FE88-4139-9C7A-BB18AF56A241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979" y="3328962"/>
            <a:ext cx="1005558" cy="1005558"/>
          </a:xfrm>
          <a:prstGeom prst="rect">
            <a:avLst/>
          </a:prstGeom>
        </p:spPr>
      </p:pic>
      <p:pic>
        <p:nvPicPr>
          <p:cNvPr id="25" name="Picture 24" descr="A picture containing orange, surface, background, sitting&#10;&#10;Description automatically generated">
            <a:extLst>
              <a:ext uri="{FF2B5EF4-FFF2-40B4-BE49-F238E27FC236}">
                <a16:creationId xmlns:a16="http://schemas.microsoft.com/office/drawing/2014/main" id="{48CD0C54-89F4-4677-B56A-3487D66CDF0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226" y="3904871"/>
            <a:ext cx="1005558" cy="1005558"/>
          </a:xfrm>
          <a:prstGeom prst="rect">
            <a:avLst/>
          </a:prstGeom>
        </p:spPr>
      </p:pic>
      <p:pic>
        <p:nvPicPr>
          <p:cNvPr id="26" name="Picture 25" descr="A picture containing orange, surface, background, sitting&#10;&#10;Description automatically generated">
            <a:extLst>
              <a:ext uri="{FF2B5EF4-FFF2-40B4-BE49-F238E27FC236}">
                <a16:creationId xmlns:a16="http://schemas.microsoft.com/office/drawing/2014/main" id="{E945AF03-720F-4776-A5E5-70AEE133447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851" y="4175082"/>
            <a:ext cx="1005558" cy="1005558"/>
          </a:xfrm>
          <a:prstGeom prst="rect">
            <a:avLst/>
          </a:prstGeom>
        </p:spPr>
      </p:pic>
      <p:pic>
        <p:nvPicPr>
          <p:cNvPr id="27" name="Picture 26" descr="A picture containing orange, surface, background, sitting&#10;&#10;Description automatically generated">
            <a:extLst>
              <a:ext uri="{FF2B5EF4-FFF2-40B4-BE49-F238E27FC236}">
                <a16:creationId xmlns:a16="http://schemas.microsoft.com/office/drawing/2014/main" id="{30C8C0CD-903B-47D2-8470-ECDA5D3A24C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630" y="3482479"/>
            <a:ext cx="1005558" cy="1005558"/>
          </a:xfrm>
          <a:prstGeom prst="rect">
            <a:avLst/>
          </a:prstGeom>
        </p:spPr>
      </p:pic>
      <p:pic>
        <p:nvPicPr>
          <p:cNvPr id="28" name="Picture 27" descr="A picture containing orange, surface, background, sitting&#10;&#10;Description automatically generated">
            <a:extLst>
              <a:ext uri="{FF2B5EF4-FFF2-40B4-BE49-F238E27FC236}">
                <a16:creationId xmlns:a16="http://schemas.microsoft.com/office/drawing/2014/main" id="{428C12F6-EB9C-4611-BE54-F5C7D747745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998" y="3643025"/>
            <a:ext cx="1005558" cy="1005558"/>
          </a:xfrm>
          <a:prstGeom prst="rect">
            <a:avLst/>
          </a:prstGeom>
        </p:spPr>
      </p:pic>
      <p:pic>
        <p:nvPicPr>
          <p:cNvPr id="29" name="Picture 28" descr="A picture containing orange, surface, background, sitting&#10;&#10;Description automatically generated">
            <a:extLst>
              <a:ext uri="{FF2B5EF4-FFF2-40B4-BE49-F238E27FC236}">
                <a16:creationId xmlns:a16="http://schemas.microsoft.com/office/drawing/2014/main" id="{89E34F4B-998B-4C2D-80EF-87E89A33B810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613" y="4111855"/>
            <a:ext cx="1005558" cy="1005558"/>
          </a:xfrm>
          <a:prstGeom prst="rect">
            <a:avLst/>
          </a:prstGeom>
        </p:spPr>
      </p:pic>
      <p:pic>
        <p:nvPicPr>
          <p:cNvPr id="30" name="Picture 29" descr="A picture containing orange, surface, background, sitting&#10;&#10;Description automatically generated">
            <a:extLst>
              <a:ext uri="{FF2B5EF4-FFF2-40B4-BE49-F238E27FC236}">
                <a16:creationId xmlns:a16="http://schemas.microsoft.com/office/drawing/2014/main" id="{B3ECB1A8-18AA-46E6-AFCD-0019F5CE221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844" y="2909609"/>
            <a:ext cx="1005558" cy="100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26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D30FA780-549E-47CF-8355-DE4CA4F1DD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0" t="11705" r="24689" b="15421"/>
          <a:stretch/>
        </p:blipFill>
        <p:spPr>
          <a:xfrm rot="6241351">
            <a:off x="2868942" y="1479876"/>
            <a:ext cx="3509699" cy="4166400"/>
          </a:xfrm>
          <a:prstGeom prst="rect">
            <a:avLst/>
          </a:prstGeom>
        </p:spPr>
      </p:pic>
      <p:pic>
        <p:nvPicPr>
          <p:cNvPr id="5" name="Picture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E682248C-A04C-4D52-853F-DB9B888F2C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ECECEA"/>
              </a:clrFrom>
              <a:clrTo>
                <a:srgbClr val="ECEC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" t="18903" r="28403" b="13342"/>
          <a:stretch/>
        </p:blipFill>
        <p:spPr>
          <a:xfrm>
            <a:off x="6306694" y="2348802"/>
            <a:ext cx="3707843" cy="2750095"/>
          </a:xfrm>
          <a:prstGeom prst="rect">
            <a:avLst/>
          </a:prstGeom>
        </p:spPr>
      </p:pic>
      <p:pic>
        <p:nvPicPr>
          <p:cNvPr id="6" name="Picture 5" descr="A close up of a persons hand&#10;&#10;Description automatically generated">
            <a:extLst>
              <a:ext uri="{FF2B5EF4-FFF2-40B4-BE49-F238E27FC236}">
                <a16:creationId xmlns:a16="http://schemas.microsoft.com/office/drawing/2014/main" id="{3B1C9B25-890C-42F6-ABCE-49B0A714188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644"/>
                    </a14:imgEffect>
                    <a14:imgEffect>
                      <a14:saturation sat="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7" t="5697" r="4812" b="8704"/>
          <a:stretch/>
        </p:blipFill>
        <p:spPr>
          <a:xfrm rot="16200000">
            <a:off x="626182" y="853969"/>
            <a:ext cx="6403896" cy="5039303"/>
          </a:xfrm>
          <a:prstGeom prst="rect">
            <a:avLst/>
          </a:prstGeom>
        </p:spPr>
      </p:pic>
      <p:pic>
        <p:nvPicPr>
          <p:cNvPr id="7" name="Picture 6" descr="A close up of a persons hand&#10;&#10;Description automatically generated">
            <a:extLst>
              <a:ext uri="{FF2B5EF4-FFF2-40B4-BE49-F238E27FC236}">
                <a16:creationId xmlns:a16="http://schemas.microsoft.com/office/drawing/2014/main" id="{D41BEB45-38A9-427A-B1EA-1ED1F6F3573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8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86" r="11966" b="3555"/>
          <a:stretch/>
        </p:blipFill>
        <p:spPr>
          <a:xfrm rot="1065884">
            <a:off x="6257965" y="-115202"/>
            <a:ext cx="5239144" cy="7098219"/>
          </a:xfrm>
          <a:prstGeom prst="rect">
            <a:avLst/>
          </a:prstGeom>
        </p:spPr>
      </p:pic>
      <p:pic>
        <p:nvPicPr>
          <p:cNvPr id="8" name="Picture 7" descr="A picture containing orange, surface, background, sitting&#10;&#10;Description automatically generated">
            <a:extLst>
              <a:ext uri="{FF2B5EF4-FFF2-40B4-BE49-F238E27FC236}">
                <a16:creationId xmlns:a16="http://schemas.microsoft.com/office/drawing/2014/main" id="{EC662158-DB44-4DB6-9DEE-C56442BC3E8D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315" y="3084935"/>
            <a:ext cx="1005558" cy="1005558"/>
          </a:xfrm>
          <a:prstGeom prst="rect">
            <a:avLst/>
          </a:prstGeom>
        </p:spPr>
      </p:pic>
      <p:pic>
        <p:nvPicPr>
          <p:cNvPr id="9" name="Picture 8" descr="A picture containing orange, surface, background, sitting&#10;&#10;Description automatically generated">
            <a:extLst>
              <a:ext uri="{FF2B5EF4-FFF2-40B4-BE49-F238E27FC236}">
                <a16:creationId xmlns:a16="http://schemas.microsoft.com/office/drawing/2014/main" id="{8F08FF53-9885-4146-9745-B47AE09353BC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99" y="2727902"/>
            <a:ext cx="1005558" cy="1005558"/>
          </a:xfrm>
          <a:prstGeom prst="rect">
            <a:avLst/>
          </a:prstGeom>
        </p:spPr>
      </p:pic>
      <p:pic>
        <p:nvPicPr>
          <p:cNvPr id="10" name="Picture 9" descr="A picture containing orange, surface, background, sitting&#10;&#10;Description automatically generated">
            <a:extLst>
              <a:ext uri="{FF2B5EF4-FFF2-40B4-BE49-F238E27FC236}">
                <a16:creationId xmlns:a16="http://schemas.microsoft.com/office/drawing/2014/main" id="{AA8818B5-46F8-489E-897E-E4113E43786C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559" y="3538965"/>
            <a:ext cx="1005558" cy="1005558"/>
          </a:xfrm>
          <a:prstGeom prst="rect">
            <a:avLst/>
          </a:prstGeom>
        </p:spPr>
      </p:pic>
      <p:pic>
        <p:nvPicPr>
          <p:cNvPr id="11" name="Picture 10" descr="A picture containing orange, surface, background, sitting&#10;&#10;Description automatically generated">
            <a:extLst>
              <a:ext uri="{FF2B5EF4-FFF2-40B4-BE49-F238E27FC236}">
                <a16:creationId xmlns:a16="http://schemas.microsoft.com/office/drawing/2014/main" id="{AFF821DA-9259-4898-9CEF-554577E5E905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053" y="3140246"/>
            <a:ext cx="1005558" cy="1005558"/>
          </a:xfrm>
          <a:prstGeom prst="rect">
            <a:avLst/>
          </a:prstGeom>
        </p:spPr>
      </p:pic>
      <p:pic>
        <p:nvPicPr>
          <p:cNvPr id="12" name="Picture 11" descr="A picture containing orange, surface, background, sitting&#10;&#10;Description automatically generated">
            <a:extLst>
              <a:ext uri="{FF2B5EF4-FFF2-40B4-BE49-F238E27FC236}">
                <a16:creationId xmlns:a16="http://schemas.microsoft.com/office/drawing/2014/main" id="{ABA797A6-F5A8-44A5-8330-69F093C403F0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120" y="3992995"/>
            <a:ext cx="1005558" cy="1005558"/>
          </a:xfrm>
          <a:prstGeom prst="rect">
            <a:avLst/>
          </a:prstGeom>
        </p:spPr>
      </p:pic>
      <p:pic>
        <p:nvPicPr>
          <p:cNvPr id="13" name="Picture 12" descr="A picture containing orange, surface, background, sitting&#10;&#10;Description automatically generated">
            <a:extLst>
              <a:ext uri="{FF2B5EF4-FFF2-40B4-BE49-F238E27FC236}">
                <a16:creationId xmlns:a16="http://schemas.microsoft.com/office/drawing/2014/main" id="{BF148624-9971-4AE6-9096-4BBF25683F29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611" y="4327473"/>
            <a:ext cx="1005558" cy="1005558"/>
          </a:xfrm>
          <a:prstGeom prst="rect">
            <a:avLst/>
          </a:prstGeom>
        </p:spPr>
      </p:pic>
      <p:pic>
        <p:nvPicPr>
          <p:cNvPr id="14" name="Picture 13" descr="A picture containing orange, surface, background, sitting&#10;&#10;Description automatically generated">
            <a:extLst>
              <a:ext uri="{FF2B5EF4-FFF2-40B4-BE49-F238E27FC236}">
                <a16:creationId xmlns:a16="http://schemas.microsoft.com/office/drawing/2014/main" id="{66E29C97-0D4A-4F05-890C-53E85FC19BF8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07" y="3643025"/>
            <a:ext cx="1005558" cy="1005558"/>
          </a:xfrm>
          <a:prstGeom prst="rect">
            <a:avLst/>
          </a:prstGeom>
        </p:spPr>
      </p:pic>
      <p:pic>
        <p:nvPicPr>
          <p:cNvPr id="15" name="Picture 14" descr="A picture containing orange, surface, background, sitting&#10;&#10;Description automatically generated">
            <a:extLst>
              <a:ext uri="{FF2B5EF4-FFF2-40B4-BE49-F238E27FC236}">
                <a16:creationId xmlns:a16="http://schemas.microsoft.com/office/drawing/2014/main" id="{0727EF78-25DC-492F-9EA4-464050DEE4D3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909" y="3851950"/>
            <a:ext cx="1005558" cy="100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50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E0B300D0-D6AB-43AF-8AA9-1C480CB12E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0" t="11705" r="24689" b="15421"/>
          <a:stretch/>
        </p:blipFill>
        <p:spPr>
          <a:xfrm rot="6241351">
            <a:off x="2868942" y="1479876"/>
            <a:ext cx="3509699" cy="4166400"/>
          </a:xfrm>
          <a:prstGeom prst="rect">
            <a:avLst/>
          </a:prstGeom>
        </p:spPr>
      </p:pic>
      <p:pic>
        <p:nvPicPr>
          <p:cNvPr id="5" name="Picture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733E809A-D01E-40E7-BA7F-458EBA07CE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ECECEA"/>
              </a:clrFrom>
              <a:clrTo>
                <a:srgbClr val="ECEC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" t="18903" r="28403" b="13342"/>
          <a:stretch/>
        </p:blipFill>
        <p:spPr>
          <a:xfrm>
            <a:off x="6306694" y="2348802"/>
            <a:ext cx="3707843" cy="2750095"/>
          </a:xfrm>
          <a:prstGeom prst="rect">
            <a:avLst/>
          </a:prstGeom>
        </p:spPr>
      </p:pic>
      <p:pic>
        <p:nvPicPr>
          <p:cNvPr id="6" name="Picture 5" descr="A close up of a persons hand&#10;&#10;Description automatically generated">
            <a:extLst>
              <a:ext uri="{FF2B5EF4-FFF2-40B4-BE49-F238E27FC236}">
                <a16:creationId xmlns:a16="http://schemas.microsoft.com/office/drawing/2014/main" id="{17C7AA50-2A19-4DEB-BB77-B331077781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644"/>
                    </a14:imgEffect>
                    <a14:imgEffect>
                      <a14:saturation sat="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7" t="5697" r="4812" b="8704"/>
          <a:stretch/>
        </p:blipFill>
        <p:spPr>
          <a:xfrm rot="16200000">
            <a:off x="626182" y="853969"/>
            <a:ext cx="6403896" cy="5039303"/>
          </a:xfrm>
          <a:prstGeom prst="rect">
            <a:avLst/>
          </a:prstGeom>
        </p:spPr>
      </p:pic>
      <p:pic>
        <p:nvPicPr>
          <p:cNvPr id="7" name="Picture 6" descr="A close up of a persons hand&#10;&#10;Description automatically generated">
            <a:extLst>
              <a:ext uri="{FF2B5EF4-FFF2-40B4-BE49-F238E27FC236}">
                <a16:creationId xmlns:a16="http://schemas.microsoft.com/office/drawing/2014/main" id="{29E0FFC2-AD12-448C-9016-0958BE4FC4C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8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86" r="11966" b="3555"/>
          <a:stretch/>
        </p:blipFill>
        <p:spPr>
          <a:xfrm rot="1065884">
            <a:off x="6257965" y="-115202"/>
            <a:ext cx="5239144" cy="7098219"/>
          </a:xfrm>
          <a:prstGeom prst="rect">
            <a:avLst/>
          </a:prstGeom>
        </p:spPr>
      </p:pic>
      <p:pic>
        <p:nvPicPr>
          <p:cNvPr id="8" name="Picture 7" descr="A picture containing orange, surface, background, sitting&#10;&#10;Description automatically generated">
            <a:extLst>
              <a:ext uri="{FF2B5EF4-FFF2-40B4-BE49-F238E27FC236}">
                <a16:creationId xmlns:a16="http://schemas.microsoft.com/office/drawing/2014/main" id="{B94DB7E5-BF69-408E-82D9-8FA3BE051D9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315" y="3084935"/>
            <a:ext cx="1005558" cy="1005558"/>
          </a:xfrm>
          <a:prstGeom prst="rect">
            <a:avLst/>
          </a:prstGeom>
        </p:spPr>
      </p:pic>
      <p:pic>
        <p:nvPicPr>
          <p:cNvPr id="9" name="Picture 8" descr="A picture containing orange, surface, background, sitting&#10;&#10;Description automatically generated">
            <a:extLst>
              <a:ext uri="{FF2B5EF4-FFF2-40B4-BE49-F238E27FC236}">
                <a16:creationId xmlns:a16="http://schemas.microsoft.com/office/drawing/2014/main" id="{A4EF9CFB-86A9-40FF-BF99-46C1E3A75FCF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99" y="2727902"/>
            <a:ext cx="1005558" cy="1005558"/>
          </a:xfrm>
          <a:prstGeom prst="rect">
            <a:avLst/>
          </a:prstGeom>
        </p:spPr>
      </p:pic>
      <p:pic>
        <p:nvPicPr>
          <p:cNvPr id="10" name="Picture 9" descr="A picture containing orange, surface, background, sitting&#10;&#10;Description automatically generated">
            <a:extLst>
              <a:ext uri="{FF2B5EF4-FFF2-40B4-BE49-F238E27FC236}">
                <a16:creationId xmlns:a16="http://schemas.microsoft.com/office/drawing/2014/main" id="{68ED815D-D06F-4891-BE1E-7188EE1EC633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559" y="3538965"/>
            <a:ext cx="1005558" cy="1005558"/>
          </a:xfrm>
          <a:prstGeom prst="rect">
            <a:avLst/>
          </a:prstGeom>
        </p:spPr>
      </p:pic>
      <p:pic>
        <p:nvPicPr>
          <p:cNvPr id="11" name="Picture 10" descr="A picture containing orange, surface, background, sitting&#10;&#10;Description automatically generated">
            <a:extLst>
              <a:ext uri="{FF2B5EF4-FFF2-40B4-BE49-F238E27FC236}">
                <a16:creationId xmlns:a16="http://schemas.microsoft.com/office/drawing/2014/main" id="{3EE4FFF0-68B7-49AF-B45B-163DF2D98840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053" y="3140246"/>
            <a:ext cx="1005558" cy="1005558"/>
          </a:xfrm>
          <a:prstGeom prst="rect">
            <a:avLst/>
          </a:prstGeom>
        </p:spPr>
      </p:pic>
      <p:pic>
        <p:nvPicPr>
          <p:cNvPr id="12" name="Picture 11" descr="A picture containing orange, surface, background, sitting&#10;&#10;Description automatically generated">
            <a:extLst>
              <a:ext uri="{FF2B5EF4-FFF2-40B4-BE49-F238E27FC236}">
                <a16:creationId xmlns:a16="http://schemas.microsoft.com/office/drawing/2014/main" id="{7614ECEA-3F80-4C4E-A689-F5D071D01ED8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026" y="4398777"/>
            <a:ext cx="1005558" cy="1005558"/>
          </a:xfrm>
          <a:prstGeom prst="rect">
            <a:avLst/>
          </a:prstGeom>
        </p:spPr>
      </p:pic>
      <p:pic>
        <p:nvPicPr>
          <p:cNvPr id="13" name="Picture 12" descr="A picture containing orange, surface, background, sitting&#10;&#10;Description automatically generated">
            <a:extLst>
              <a:ext uri="{FF2B5EF4-FFF2-40B4-BE49-F238E27FC236}">
                <a16:creationId xmlns:a16="http://schemas.microsoft.com/office/drawing/2014/main" id="{555BDC0F-80FC-425C-8FD4-E77CA417E2EC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443" y="3970440"/>
            <a:ext cx="1005558" cy="1005558"/>
          </a:xfrm>
          <a:prstGeom prst="rect">
            <a:avLst/>
          </a:prstGeom>
        </p:spPr>
      </p:pic>
      <p:pic>
        <p:nvPicPr>
          <p:cNvPr id="14" name="Picture 13" descr="A picture containing orange, surface, background, sitting&#10;&#10;Description automatically generated">
            <a:extLst>
              <a:ext uri="{FF2B5EF4-FFF2-40B4-BE49-F238E27FC236}">
                <a16:creationId xmlns:a16="http://schemas.microsoft.com/office/drawing/2014/main" id="{A09DC88C-324F-4CE0-92D7-F8CF669EB37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428" y="3643025"/>
            <a:ext cx="1005558" cy="1005558"/>
          </a:xfrm>
          <a:prstGeom prst="rect">
            <a:avLst/>
          </a:prstGeom>
        </p:spPr>
      </p:pic>
      <p:pic>
        <p:nvPicPr>
          <p:cNvPr id="15" name="Picture 14" descr="A picture containing orange, surface, background, sitting&#10;&#10;Description automatically generated">
            <a:extLst>
              <a:ext uri="{FF2B5EF4-FFF2-40B4-BE49-F238E27FC236}">
                <a16:creationId xmlns:a16="http://schemas.microsoft.com/office/drawing/2014/main" id="{E3287AB3-C068-44E3-976A-F60E10A1F407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919" y="3638860"/>
            <a:ext cx="1005558" cy="100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12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EBC447C-ED60-455D-9D21-B3FF98B77F86}"/>
              </a:ext>
            </a:extLst>
          </p:cNvPr>
          <p:cNvSpPr/>
          <p:nvPr/>
        </p:nvSpPr>
        <p:spPr>
          <a:xfrm>
            <a:off x="3836599" y="2536507"/>
            <a:ext cx="5328190" cy="6783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ơ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2: “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giỏi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1" name="Nhạc TCVĐ.mp3">
            <a:hlinkClick r:id="" action="ppaction://media"/>
            <a:extLst>
              <a:ext uri="{FF2B5EF4-FFF2-40B4-BE49-F238E27FC236}">
                <a16:creationId xmlns:a16="http://schemas.microsoft.com/office/drawing/2014/main" id="{793A3E22-EBCA-4B9A-8823-B85A3CD1D1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16615" y="4092861"/>
            <a:ext cx="609600" cy="60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89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30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C0BC235-FAE3-488C-8B64-9106114BBB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952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FB2CC4-759C-44EB-B1CB-D85F9A64AD24}"/>
              </a:ext>
            </a:extLst>
          </p:cNvPr>
          <p:cNvSpPr txBox="1"/>
          <p:nvPr/>
        </p:nvSpPr>
        <p:spPr>
          <a:xfrm>
            <a:off x="2021149" y="5163844"/>
            <a:ext cx="9753600" cy="1219200"/>
          </a:xfrm>
          <a:prstGeom prst="rect">
            <a:avLst/>
          </a:prstGeom>
          <a:noFill/>
        </p:spPr>
        <p:txBody>
          <a:bodyPr wrap="none">
            <a:prstTxWarp prst="textDeflateBottom">
              <a:avLst>
                <a:gd name="adj" fmla="val 66989"/>
              </a:avLst>
            </a:prstTxWarp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5400" b="1" dirty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5400" b="1" dirty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5400" b="1" dirty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5400" b="1" dirty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5400" b="1" dirty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56208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51062DC-BFC4-4872-BABB-738B5A2214F1}"/>
              </a:ext>
            </a:extLst>
          </p:cNvPr>
          <p:cNvSpPr/>
          <p:nvPr/>
        </p:nvSpPr>
        <p:spPr>
          <a:xfrm>
            <a:off x="2406612" y="2275299"/>
            <a:ext cx="7679185" cy="1492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chức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Ôn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phạm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vi 8.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583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38957C-0488-407D-9EB4-FEBF19FA731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8" y="113030"/>
            <a:ext cx="1208062" cy="14672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52AEB4-1FB1-48C0-B788-0C87D75B503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401" y="131110"/>
            <a:ext cx="1208062" cy="14672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671C54-F94A-47A3-87D5-D1AC39F84EC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401" y="113030"/>
            <a:ext cx="1208062" cy="14672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4D4BAF-77FD-4552-A7D6-4E31F5B8E11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674" y="113030"/>
            <a:ext cx="1208062" cy="14672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CFB288-E6F5-4D11-B77F-D5D4EFD9D65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855" y="131110"/>
            <a:ext cx="1208062" cy="14672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A3C3ED-887D-4BC2-A359-81DDCC3C5E0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947" y="131110"/>
            <a:ext cx="1208062" cy="14672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EDE0379-ABA7-48E3-ABA7-F80DA18329C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157" y="131110"/>
            <a:ext cx="1208062" cy="1467282"/>
          </a:xfrm>
          <a:prstGeom prst="rect">
            <a:avLst/>
          </a:prstGeom>
        </p:spPr>
      </p:pic>
      <p:pic>
        <p:nvPicPr>
          <p:cNvPr id="12" name="Picture 3" descr="D:\ảnh đăng bài\tải xuống (1).jpg">
            <a:extLst>
              <a:ext uri="{FF2B5EF4-FFF2-40B4-BE49-F238E27FC236}">
                <a16:creationId xmlns:a16="http://schemas.microsoft.com/office/drawing/2014/main" id="{E0AD46AC-8BAD-4E5E-B17C-6B6BDC5BB7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80" b="16941"/>
          <a:stretch/>
        </p:blipFill>
        <p:spPr bwMode="auto">
          <a:xfrm>
            <a:off x="111445" y="1780111"/>
            <a:ext cx="1527607" cy="153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D:\ảnh đăng bài\tải xuống (1).jpg">
            <a:extLst>
              <a:ext uri="{FF2B5EF4-FFF2-40B4-BE49-F238E27FC236}">
                <a16:creationId xmlns:a16="http://schemas.microsoft.com/office/drawing/2014/main" id="{D0F37E89-3D35-4369-BED1-151589E97A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80" b="16941"/>
          <a:stretch/>
        </p:blipFill>
        <p:spPr bwMode="auto">
          <a:xfrm>
            <a:off x="1717645" y="1820096"/>
            <a:ext cx="1527607" cy="153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:\ảnh đăng bài\tải xuống (1).jpg">
            <a:extLst>
              <a:ext uri="{FF2B5EF4-FFF2-40B4-BE49-F238E27FC236}">
                <a16:creationId xmlns:a16="http://schemas.microsoft.com/office/drawing/2014/main" id="{D6CF03F5-52A9-416D-90A4-720EB82293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80" b="16941"/>
          <a:stretch/>
        </p:blipFill>
        <p:spPr bwMode="auto">
          <a:xfrm>
            <a:off x="4774797" y="1809763"/>
            <a:ext cx="1527607" cy="153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D:\ảnh đăng bài\tải xuống (1).jpg">
            <a:extLst>
              <a:ext uri="{FF2B5EF4-FFF2-40B4-BE49-F238E27FC236}">
                <a16:creationId xmlns:a16="http://schemas.microsoft.com/office/drawing/2014/main" id="{02E50257-52A4-442C-963B-1ADFCDC80E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80" b="16941"/>
          <a:stretch/>
        </p:blipFill>
        <p:spPr bwMode="auto">
          <a:xfrm>
            <a:off x="3268106" y="1828974"/>
            <a:ext cx="1527607" cy="153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D:\ảnh đăng bài\tải xuống (1).jpg">
            <a:extLst>
              <a:ext uri="{FF2B5EF4-FFF2-40B4-BE49-F238E27FC236}">
                <a16:creationId xmlns:a16="http://schemas.microsoft.com/office/drawing/2014/main" id="{0910DD64-4FEC-48E5-A421-1FF329C539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80" b="16941"/>
          <a:stretch/>
        </p:blipFill>
        <p:spPr bwMode="auto">
          <a:xfrm>
            <a:off x="7830934" y="1801975"/>
            <a:ext cx="1527607" cy="153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6C30A60-62F9-4080-8C1B-E1F4B54A9B6F}"/>
              </a:ext>
            </a:extLst>
          </p:cNvPr>
          <p:cNvSpPr txBox="1"/>
          <p:nvPr/>
        </p:nvSpPr>
        <p:spPr>
          <a:xfrm>
            <a:off x="10745505" y="4582"/>
            <a:ext cx="1371600" cy="163121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>
                <a:solidFill>
                  <a:srgbClr val="FFFF00"/>
                </a:solidFill>
                <a:latin typeface=".VnAvant" panose="020B7200000000000000" pitchFamily="34" charset="0"/>
              </a:rPr>
              <a:t>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F6600A6-9F56-4BA9-BBBD-973AE251A902}"/>
              </a:ext>
            </a:extLst>
          </p:cNvPr>
          <p:cNvSpPr txBox="1"/>
          <p:nvPr/>
        </p:nvSpPr>
        <p:spPr>
          <a:xfrm>
            <a:off x="10732714" y="1716791"/>
            <a:ext cx="1371600" cy="163121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>
                <a:solidFill>
                  <a:srgbClr val="FFFF00"/>
                </a:solidFill>
                <a:latin typeface=".VnAvant" panose="020B7200000000000000" pitchFamily="34" charset="0"/>
              </a:rPr>
              <a:t>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1BEB8A-6D9C-4EF0-985D-5F10C83D3887}"/>
              </a:ext>
            </a:extLst>
          </p:cNvPr>
          <p:cNvSpPr txBox="1"/>
          <p:nvPr/>
        </p:nvSpPr>
        <p:spPr>
          <a:xfrm>
            <a:off x="10732714" y="3458496"/>
            <a:ext cx="1371600" cy="163121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>
                <a:solidFill>
                  <a:srgbClr val="FFFF00"/>
                </a:solidFill>
                <a:latin typeface=".VnAvant" panose="020B7200000000000000" pitchFamily="34" charset="0"/>
              </a:rPr>
              <a:t>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B38A3B4-602F-4069-A04C-8CA6EE96625B}"/>
              </a:ext>
            </a:extLst>
          </p:cNvPr>
          <p:cNvSpPr txBox="1"/>
          <p:nvPr/>
        </p:nvSpPr>
        <p:spPr>
          <a:xfrm>
            <a:off x="10745505" y="5222202"/>
            <a:ext cx="1371600" cy="163121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>
                <a:solidFill>
                  <a:srgbClr val="FFFF00"/>
                </a:solidFill>
                <a:latin typeface=".VnAvant" panose="020B7200000000000000" pitchFamily="34" charset="0"/>
              </a:rPr>
              <a:t>8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A2276A4-779B-4F5D-939A-0EEFCAE967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8" r="11076"/>
          <a:stretch/>
        </p:blipFill>
        <p:spPr>
          <a:xfrm>
            <a:off x="89128" y="5314187"/>
            <a:ext cx="1273037" cy="153923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1F967CB-EA3B-4473-AF51-1A6A6D2780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8" r="11076"/>
          <a:stretch/>
        </p:blipFill>
        <p:spPr>
          <a:xfrm>
            <a:off x="1356486" y="5354172"/>
            <a:ext cx="1273037" cy="153923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6D5AA54-2389-47A9-870A-805D1D2246B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8" r="11076"/>
          <a:stretch/>
        </p:blipFill>
        <p:spPr>
          <a:xfrm>
            <a:off x="2631588" y="5374022"/>
            <a:ext cx="1273037" cy="153923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76AE890-6B24-4F37-8D58-0E38506C0E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8" r="11076"/>
          <a:stretch/>
        </p:blipFill>
        <p:spPr>
          <a:xfrm>
            <a:off x="3887558" y="5380100"/>
            <a:ext cx="1273037" cy="153923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65A0D99-AE0B-4197-AC08-C60D8B1A52B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8" r="11076"/>
          <a:stretch/>
        </p:blipFill>
        <p:spPr>
          <a:xfrm>
            <a:off x="5293882" y="5373027"/>
            <a:ext cx="1273037" cy="153923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6EA8ACE-535E-4440-BFCD-81671C31C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8" r="11076"/>
          <a:stretch/>
        </p:blipFill>
        <p:spPr>
          <a:xfrm>
            <a:off x="7950901" y="5373028"/>
            <a:ext cx="1273037" cy="153923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18DB3A0-443B-48D3-9C9B-17DB8AF0FA5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8" r="11076"/>
          <a:stretch/>
        </p:blipFill>
        <p:spPr>
          <a:xfrm>
            <a:off x="6557897" y="5380100"/>
            <a:ext cx="1273037" cy="153923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127971D-9112-4CD7-B614-220A5E5B48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8" r="11076"/>
          <a:stretch/>
        </p:blipFill>
        <p:spPr>
          <a:xfrm>
            <a:off x="9343905" y="5373028"/>
            <a:ext cx="1273037" cy="153923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07B6E27-48B6-4070-85A2-7FCA58CB278B}"/>
              </a:ext>
            </a:extLst>
          </p:cNvPr>
          <p:cNvPicPr/>
          <p:nvPr/>
        </p:nvPicPr>
        <p:blipFill rotWithShape="1">
          <a:blip r:embed="rId5" cstate="print">
            <a:clrChange>
              <a:clrFrom>
                <a:srgbClr val="E1E8B2"/>
              </a:clrFrom>
              <a:clrTo>
                <a:srgbClr val="E1E8B2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675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80" t="12291" r="6704" b="15643"/>
          <a:stretch/>
        </p:blipFill>
        <p:spPr bwMode="auto">
          <a:xfrm>
            <a:off x="79257" y="3727204"/>
            <a:ext cx="1629410" cy="13823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4EAF91B-7356-4FA7-B0FE-0C9D88E9B60B}"/>
              </a:ext>
            </a:extLst>
          </p:cNvPr>
          <p:cNvPicPr/>
          <p:nvPr/>
        </p:nvPicPr>
        <p:blipFill rotWithShape="1">
          <a:blip r:embed="rId5" cstate="print">
            <a:clrChange>
              <a:clrFrom>
                <a:srgbClr val="E1E8B2"/>
              </a:clrFrom>
              <a:clrTo>
                <a:srgbClr val="E1E8B2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675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80" t="12291" r="6704" b="15643"/>
          <a:stretch/>
        </p:blipFill>
        <p:spPr bwMode="auto">
          <a:xfrm>
            <a:off x="1776372" y="3695092"/>
            <a:ext cx="1629410" cy="13823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EEB7B4D-6B1A-40F5-B2A9-38FFCD971E1E}"/>
              </a:ext>
            </a:extLst>
          </p:cNvPr>
          <p:cNvPicPr/>
          <p:nvPr/>
        </p:nvPicPr>
        <p:blipFill rotWithShape="1">
          <a:blip r:embed="rId5" cstate="print">
            <a:clrChange>
              <a:clrFrom>
                <a:srgbClr val="E1E8B2"/>
              </a:clrFrom>
              <a:clrTo>
                <a:srgbClr val="E1E8B2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675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80" t="12291" r="6704" b="15643"/>
          <a:stretch/>
        </p:blipFill>
        <p:spPr bwMode="auto">
          <a:xfrm>
            <a:off x="3473487" y="3727203"/>
            <a:ext cx="1629410" cy="13823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" descr="D:\ảnh đăng bài\tải xuống (1).jpg">
            <a:extLst>
              <a:ext uri="{FF2B5EF4-FFF2-40B4-BE49-F238E27FC236}">
                <a16:creationId xmlns:a16="http://schemas.microsoft.com/office/drawing/2014/main" id="{38462D9E-D280-4180-8517-8798C103C2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80" b="16941"/>
          <a:stretch/>
        </p:blipFill>
        <p:spPr bwMode="auto">
          <a:xfrm>
            <a:off x="6280746" y="1806745"/>
            <a:ext cx="1527607" cy="153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327E877F-5547-43BB-A382-52ACF5349363}"/>
              </a:ext>
            </a:extLst>
          </p:cNvPr>
          <p:cNvPicPr/>
          <p:nvPr/>
        </p:nvPicPr>
        <p:blipFill rotWithShape="1">
          <a:blip r:embed="rId5" cstate="print">
            <a:clrChange>
              <a:clrFrom>
                <a:srgbClr val="E1E8B2"/>
              </a:clrFrom>
              <a:clrTo>
                <a:srgbClr val="E1E8B2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675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80" t="12291" r="6704" b="15643"/>
          <a:stretch/>
        </p:blipFill>
        <p:spPr bwMode="auto">
          <a:xfrm>
            <a:off x="5234407" y="3695092"/>
            <a:ext cx="1629410" cy="13823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FC521CA-B767-4744-AFDF-8734F2637590}"/>
              </a:ext>
            </a:extLst>
          </p:cNvPr>
          <p:cNvPicPr/>
          <p:nvPr/>
        </p:nvPicPr>
        <p:blipFill rotWithShape="1">
          <a:blip r:embed="rId5" cstate="print">
            <a:clrChange>
              <a:clrFrom>
                <a:srgbClr val="E1E8B2"/>
              </a:clrFrom>
              <a:clrTo>
                <a:srgbClr val="E1E8B2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675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80" t="12291" r="6704" b="15643"/>
          <a:stretch/>
        </p:blipFill>
        <p:spPr bwMode="auto">
          <a:xfrm>
            <a:off x="6931522" y="3727203"/>
            <a:ext cx="1629410" cy="13823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3010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57C04F-C1E8-4F72-8B64-99A7667C5ED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439" y="1021704"/>
            <a:ext cx="1569211" cy="19059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BC94B5-3F50-444B-A35D-B36EFDEDAEB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438" y="3374083"/>
            <a:ext cx="1569211" cy="19059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5DE8DC-1232-4204-9CCC-1A500034EC0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274" y="1021704"/>
            <a:ext cx="1569211" cy="19059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FDFA59-6572-4A1C-9AF2-C0DA8784180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109" y="1028281"/>
            <a:ext cx="1569211" cy="19059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AAEFE4-7CCB-4C56-9E44-43063BA598E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274" y="3374083"/>
            <a:ext cx="1569211" cy="19059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D43595-09C2-4CFE-8127-7AB485210A9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608" y="1079114"/>
            <a:ext cx="1569211" cy="19059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A03C1A2-50DF-430F-A74F-FE6F6B29AAB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773" y="3433108"/>
            <a:ext cx="1569211" cy="19059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56A0A6-5A56-40EF-B526-09178898A4A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607" y="3433108"/>
            <a:ext cx="1569211" cy="19059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392E56B-162D-40BE-88F8-BD11880A266F}"/>
              </a:ext>
            </a:extLst>
          </p:cNvPr>
          <p:cNvSpPr txBox="1"/>
          <p:nvPr/>
        </p:nvSpPr>
        <p:spPr>
          <a:xfrm>
            <a:off x="9145047" y="2340959"/>
            <a:ext cx="1337991" cy="163121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>
                <a:solidFill>
                  <a:srgbClr val="FFFF00"/>
                </a:solidFill>
                <a:latin typeface=".VnAvant" panose="020B7200000000000000" pitchFamily="34" charset="0"/>
              </a:rPr>
              <a:t>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1B1B3E-07BD-4835-8618-6201D30076E4}"/>
              </a:ext>
            </a:extLst>
          </p:cNvPr>
          <p:cNvSpPr txBox="1"/>
          <p:nvPr/>
        </p:nvSpPr>
        <p:spPr>
          <a:xfrm>
            <a:off x="9030748" y="2340959"/>
            <a:ext cx="1371600" cy="163121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>
                <a:solidFill>
                  <a:srgbClr val="FFFF00"/>
                </a:solidFill>
                <a:latin typeface=".VnAvant" panose="020B7200000000000000" pitchFamily="34" charset="0"/>
              </a:rPr>
              <a:t>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DD6835-7C4B-4546-BEC3-602A73AD1923}"/>
              </a:ext>
            </a:extLst>
          </p:cNvPr>
          <p:cNvSpPr txBox="1"/>
          <p:nvPr/>
        </p:nvSpPr>
        <p:spPr>
          <a:xfrm>
            <a:off x="9071093" y="2340959"/>
            <a:ext cx="1371600" cy="163121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>
                <a:solidFill>
                  <a:srgbClr val="FFFF00"/>
                </a:solidFill>
                <a:latin typeface=".VnAvant" panose="020B7200000000000000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97218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AD300A7-B5FC-4582-B7AE-765C97FC5C9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439" y="1021704"/>
            <a:ext cx="1569211" cy="19059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1030F6-EB76-46F2-BAF7-B8059A8934F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438" y="3374083"/>
            <a:ext cx="1569211" cy="19059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76EC28-C4A8-4F24-9846-D8EB2E3EEB0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274" y="1021704"/>
            <a:ext cx="1569211" cy="19059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079501-AF5E-4005-AB11-5DBD36B4785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109" y="1028281"/>
            <a:ext cx="1569211" cy="19059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54DA84-D9E9-44E4-848E-A0C7A122AE7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274" y="3374083"/>
            <a:ext cx="1569211" cy="19059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93FEA2-E765-452E-84E4-0A559A692FB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608" y="1079114"/>
            <a:ext cx="1569211" cy="19059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63383F-730F-417C-8DC5-35212F0BD8F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773" y="3433108"/>
            <a:ext cx="1569211" cy="19059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D1E3668-A566-4894-A207-C1326FF1731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607" y="3433108"/>
            <a:ext cx="1569211" cy="19059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20B750A-6711-4D72-937B-1E04A056A3B2}"/>
              </a:ext>
            </a:extLst>
          </p:cNvPr>
          <p:cNvSpPr txBox="1"/>
          <p:nvPr/>
        </p:nvSpPr>
        <p:spPr>
          <a:xfrm>
            <a:off x="9588938" y="2438652"/>
            <a:ext cx="1337991" cy="163121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>
                <a:solidFill>
                  <a:srgbClr val="FFFF00"/>
                </a:solidFill>
                <a:latin typeface=".VnAvant" panose="020B7200000000000000" pitchFamily="34" charset="0"/>
              </a:rPr>
              <a:t>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954F5D-A241-4A12-A5B5-2C61C9C72508}"/>
              </a:ext>
            </a:extLst>
          </p:cNvPr>
          <p:cNvSpPr txBox="1"/>
          <p:nvPr/>
        </p:nvSpPr>
        <p:spPr>
          <a:xfrm>
            <a:off x="9588938" y="2438652"/>
            <a:ext cx="1337991" cy="163121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>
                <a:solidFill>
                  <a:srgbClr val="FFFF00"/>
                </a:solidFill>
                <a:latin typeface=".VnAvant" panose="020B7200000000000000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29588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 animBg="1"/>
      <p:bldP spid="12" grpId="2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B31908-3AD8-4086-8D41-3CB22CA158C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439" y="1021704"/>
            <a:ext cx="1569211" cy="19059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A3F421-AB0F-4899-8227-D361ED8E84C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438" y="3374083"/>
            <a:ext cx="1569211" cy="19059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BFAA64-290E-471D-A596-659CBB13C91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274" y="1021704"/>
            <a:ext cx="1569211" cy="19059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EB9A56-DCA2-4369-97D3-CDEA66D44B2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109" y="1028281"/>
            <a:ext cx="1569211" cy="19059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A91D3D-4344-4004-96F5-523E8F8B5ED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274" y="3374083"/>
            <a:ext cx="1569211" cy="19059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9B458C-894B-421A-889F-803F19A7B69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608" y="1079114"/>
            <a:ext cx="1569211" cy="19059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EC31BB6-45CA-4EC7-99CC-E237907FD2C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773" y="3433108"/>
            <a:ext cx="1569211" cy="19059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07CD82-4649-4200-96F2-898725C3B34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607" y="3433108"/>
            <a:ext cx="1569211" cy="19059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909B0B8-A785-49F5-8F4D-9B24F07B711A}"/>
              </a:ext>
            </a:extLst>
          </p:cNvPr>
          <p:cNvSpPr txBox="1"/>
          <p:nvPr/>
        </p:nvSpPr>
        <p:spPr>
          <a:xfrm>
            <a:off x="9684390" y="2609380"/>
            <a:ext cx="1337991" cy="163121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>
                <a:solidFill>
                  <a:srgbClr val="FFFF00"/>
                </a:solidFill>
                <a:latin typeface=".VnAvant" panose="020B7200000000000000" pitchFamily="34" charset="0"/>
              </a:rPr>
              <a:t>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2030C2-EB8A-4CD5-B6FF-7CA1492D17F5}"/>
              </a:ext>
            </a:extLst>
          </p:cNvPr>
          <p:cNvSpPr txBox="1"/>
          <p:nvPr/>
        </p:nvSpPr>
        <p:spPr>
          <a:xfrm>
            <a:off x="9684390" y="2609380"/>
            <a:ext cx="1337991" cy="163121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>
                <a:solidFill>
                  <a:srgbClr val="FFFF00"/>
                </a:solidFill>
                <a:latin typeface=".VnAvant" panose="020B7200000000000000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1893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7CB624-69D3-4A7B-898B-A64C854B80A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439" y="1021704"/>
            <a:ext cx="1569211" cy="19059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B8C170-F072-40A4-843A-78B7A73A147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438" y="3374083"/>
            <a:ext cx="1569211" cy="19059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30BC44-D27B-4AFE-9ABA-D8308786C87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274" y="1021704"/>
            <a:ext cx="1569211" cy="19059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46F58A-9B73-4C28-AB3A-27F41F98617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109" y="1028281"/>
            <a:ext cx="1569211" cy="19059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6D972A-58D5-48B7-90BD-841BD891E6D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274" y="3374083"/>
            <a:ext cx="1569211" cy="19059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1235E1-E378-4CEB-9492-CCF02BFDE77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608" y="1079114"/>
            <a:ext cx="1569211" cy="19059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7F5FC9B-6531-47F1-9855-722EBA391BC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773" y="3433108"/>
            <a:ext cx="1569211" cy="19059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01CB1A-1E1C-4607-B2D5-42FA85E9B57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607" y="3433108"/>
            <a:ext cx="1569211" cy="19059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DB387D8-E81A-4C60-9F4B-8BBFC6E65B47}"/>
              </a:ext>
            </a:extLst>
          </p:cNvPr>
          <p:cNvSpPr txBox="1"/>
          <p:nvPr/>
        </p:nvSpPr>
        <p:spPr>
          <a:xfrm>
            <a:off x="9588938" y="2438652"/>
            <a:ext cx="1337991" cy="163121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>
                <a:solidFill>
                  <a:srgbClr val="FFFF00"/>
                </a:solidFill>
                <a:latin typeface=".VnAvant" panose="020B7200000000000000" pitchFamily="34" charset="0"/>
              </a:rPr>
              <a:t>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DB54AE-96A8-49E7-AB61-D9EB2FBEC3F5}"/>
              </a:ext>
            </a:extLst>
          </p:cNvPr>
          <p:cNvSpPr txBox="1"/>
          <p:nvPr/>
        </p:nvSpPr>
        <p:spPr>
          <a:xfrm>
            <a:off x="9588938" y="2438652"/>
            <a:ext cx="1337991" cy="163121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>
                <a:solidFill>
                  <a:srgbClr val="FFFF00"/>
                </a:solidFill>
                <a:latin typeface=".VnAvant" panose="020B7200000000000000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76870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FF76C5-6BF9-45AB-8996-86E0CC6175D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439" y="1021704"/>
            <a:ext cx="1569211" cy="19059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6BF3B6-6532-4B4B-B6FC-674BC804441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438" y="3374083"/>
            <a:ext cx="1569211" cy="19059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363E43-AFC6-4F3D-9E9D-66E40BE4B27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274" y="1021704"/>
            <a:ext cx="1569211" cy="19059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27FB2F-B7EF-4584-9398-80B57414D8D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109" y="1028281"/>
            <a:ext cx="1569211" cy="19059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BEF908-D41B-4575-8382-0328A360737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274" y="3374083"/>
            <a:ext cx="1569211" cy="19059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64E1D6-91F3-4677-B0A0-0049C063B21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608" y="1079114"/>
            <a:ext cx="1569211" cy="19059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6919AAF-2DAA-47CC-BEBD-215484CC240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773" y="3433108"/>
            <a:ext cx="1569211" cy="19059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8CA916-4734-4BF6-ADE1-8199BB8246B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607" y="3433108"/>
            <a:ext cx="1569211" cy="19059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1C75042-DA7B-4B01-85CA-5CF56C246FBA}"/>
              </a:ext>
            </a:extLst>
          </p:cNvPr>
          <p:cNvSpPr txBox="1"/>
          <p:nvPr/>
        </p:nvSpPr>
        <p:spPr>
          <a:xfrm>
            <a:off x="9684390" y="2609380"/>
            <a:ext cx="1337991" cy="163121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>
                <a:solidFill>
                  <a:srgbClr val="FFFF00"/>
                </a:solidFill>
                <a:latin typeface=".VnAvant" panose="020B7200000000000000" pitchFamily="34" charset="0"/>
              </a:rPr>
              <a:t>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60D6F6-C4EA-4CE3-ADBD-E73D0B72CC58}"/>
              </a:ext>
            </a:extLst>
          </p:cNvPr>
          <p:cNvSpPr txBox="1"/>
          <p:nvPr/>
        </p:nvSpPr>
        <p:spPr>
          <a:xfrm>
            <a:off x="9724698" y="2609380"/>
            <a:ext cx="1337991" cy="163121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>
                <a:solidFill>
                  <a:srgbClr val="FFFF00"/>
                </a:solidFill>
                <a:latin typeface=".VnAvant" panose="020B7200000000000000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61681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250</Words>
  <Application>Microsoft Office PowerPoint</Application>
  <PresentationFormat>Widescreen</PresentationFormat>
  <Paragraphs>67</Paragraphs>
  <Slides>28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.VnAvant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Kiều Thu Thủy (420000177)</cp:lastModifiedBy>
  <cp:revision>33</cp:revision>
  <dcterms:created xsi:type="dcterms:W3CDTF">2020-04-04T10:47:16Z</dcterms:created>
  <dcterms:modified xsi:type="dcterms:W3CDTF">2025-05-13T06:30:56Z</dcterms:modified>
</cp:coreProperties>
</file>