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281" r:id="rId7"/>
    <p:sldId id="257" r:id="rId8"/>
    <p:sldId id="259" r:id="rId9"/>
    <p:sldId id="279" r:id="rId10"/>
    <p:sldId id="271" r:id="rId11"/>
    <p:sldId id="272" r:id="rId12"/>
    <p:sldId id="273" r:id="rId13"/>
    <p:sldId id="274" r:id="rId14"/>
    <p:sldId id="275" r:id="rId15"/>
    <p:sldId id="276" r:id="rId16"/>
    <p:sldId id="278" r:id="rId17"/>
    <p:sldId id="262" r:id="rId18"/>
    <p:sldId id="266" r:id="rId19"/>
    <p:sldId id="267" r:id="rId20"/>
    <p:sldId id="268" r:id="rId21"/>
    <p:sldId id="265" r:id="rId22"/>
    <p:sldId id="269" r:id="rId23"/>
    <p:sldId id="280" r:id="rId24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3" autoAdjust="0"/>
    <p:restoredTop sz="99801" autoAdjust="0"/>
  </p:normalViewPr>
  <p:slideViewPr>
    <p:cSldViewPr>
      <p:cViewPr varScale="1">
        <p:scale>
          <a:sx n="85" d="100"/>
          <a:sy n="85" d="100"/>
        </p:scale>
        <p:origin x="62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97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60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6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09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425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451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73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66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9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33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63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85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6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95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59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59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8831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754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54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6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304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158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887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1900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77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837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204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100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1010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06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134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231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4311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69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49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198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918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556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687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963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5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15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587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65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038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245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540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1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8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5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0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78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62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jpeg"/><Relationship Id="rId11" Type="http://schemas.openxmlformats.org/officeDocument/2006/relationships/image" Target="../media/image18.gif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22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jpeg"/><Relationship Id="rId11" Type="http://schemas.openxmlformats.org/officeDocument/2006/relationships/image" Target="../media/image21.jpg"/><Relationship Id="rId5" Type="http://schemas.openxmlformats.org/officeDocument/2006/relationships/audio" Target="../media/audio2.wav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1.wav"/><Relationship Id="rId9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jpeg"/><Relationship Id="rId11" Type="http://schemas.openxmlformats.org/officeDocument/2006/relationships/image" Target="../media/image18.gif"/><Relationship Id="rId5" Type="http://schemas.openxmlformats.org/officeDocument/2006/relationships/audio" Target="../media/audio2.wav"/><Relationship Id="rId10" Type="http://schemas.openxmlformats.org/officeDocument/2006/relationships/image" Target="../media/image17.png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7694" y="892818"/>
            <a:ext cx="10297616" cy="1878987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Lĩnh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vực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ph¸t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triÓn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nhËn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thøc</a:t>
            </a:r>
            <a:endParaRPr lang="en-US" sz="5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04498"/>
            <a:ext cx="3504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TRÀNG 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0692" y="2792051"/>
            <a:ext cx="76306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6.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0B9F67-FF36-4EC3-BAC8-AC604BC2E0E1}"/>
              </a:ext>
            </a:extLst>
          </p:cNvPr>
          <p:cNvSpPr txBox="1"/>
          <p:nvPr/>
        </p:nvSpPr>
        <p:spPr>
          <a:xfrm>
            <a:off x="5011685" y="6424692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FDF5E5F-81AA-4DE3-BC02-060F0A31F1C3}"/>
              </a:ext>
            </a:extLst>
          </p:cNvPr>
          <p:cNvSpPr/>
          <p:nvPr/>
        </p:nvSpPr>
        <p:spPr>
          <a:xfrm>
            <a:off x="4114800" y="4172868"/>
            <a:ext cx="6096000" cy="134806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5 -6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30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dirty="0"/>
          </a:p>
        </p:txBody>
      </p:sp>
      <p:pic>
        <p:nvPicPr>
          <p:cNvPr id="14" name="Picture 13" descr="blumen-pflanzen042">
            <a:extLst>
              <a:ext uri="{FF2B5EF4-FFF2-40B4-BE49-F238E27FC236}">
                <a16:creationId xmlns:a16="http://schemas.microsoft.com/office/drawing/2014/main" id="{40649237-F0EF-4BF1-AA4C-6FB2DB3138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2414">
            <a:off x="10847890" y="4806554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blumen-pflanzen042">
            <a:extLst>
              <a:ext uri="{FF2B5EF4-FFF2-40B4-BE49-F238E27FC236}">
                <a16:creationId xmlns:a16="http://schemas.microsoft.com/office/drawing/2014/main" id="{ABB493E1-1A53-47D3-A1F9-2A3F3EB176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2680">
            <a:off x="10659029" y="5596275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208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7" y="2200275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934" y="2200275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863" y="2200275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907" y="2200275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054" y="2200275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200275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0526095" y="2514600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6773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0D106E-AB4B-40A4-81EC-670AF8965CA9}"/>
              </a:ext>
            </a:extLst>
          </p:cNvPr>
          <p:cNvSpPr/>
          <p:nvPr/>
        </p:nvSpPr>
        <p:spPr>
          <a:xfrm>
            <a:off x="5029200" y="914400"/>
            <a:ext cx="2339102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0000" b="1" dirty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842224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2274838"/>
            <a:ext cx="152400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>
                <a:solidFill>
                  <a:srgbClr val="FFFF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4600" y="2268992"/>
            <a:ext cx="152400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>
                <a:solidFill>
                  <a:srgbClr val="FFFF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3400" y="2274838"/>
            <a:ext cx="152400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>
                <a:solidFill>
                  <a:srgbClr val="FFFF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72200" y="2274838"/>
            <a:ext cx="152400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>
                <a:solidFill>
                  <a:srgbClr val="FFFF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01000" y="2274838"/>
            <a:ext cx="152400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>
                <a:solidFill>
                  <a:srgbClr val="FFFF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29800" y="2274838"/>
            <a:ext cx="1524000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400" b="1" dirty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5682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143000" y="2057400"/>
            <a:ext cx="9144000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>
                <a:latin typeface=".VnTime" panose="020B7200000000000000" pitchFamily="34" charset="0"/>
              </a:rPr>
              <a:t>Trß</a:t>
            </a:r>
            <a:r>
              <a:rPr lang="en-US" sz="5400" dirty="0">
                <a:latin typeface=".VnTime" panose="020B7200000000000000" pitchFamily="34" charset="0"/>
              </a:rPr>
              <a:t> </a:t>
            </a:r>
            <a:r>
              <a:rPr lang="en-US" sz="5400" dirty="0" err="1">
                <a:latin typeface=".VnTime" panose="020B7200000000000000" pitchFamily="34" charset="0"/>
              </a:rPr>
              <a:t>ch¬i</a:t>
            </a:r>
            <a:r>
              <a:rPr lang="en-US" sz="5400" dirty="0">
                <a:latin typeface=".VnTime" panose="020B7200000000000000" pitchFamily="34" charset="0"/>
              </a:rPr>
              <a:t> 1:</a:t>
            </a:r>
          </a:p>
          <a:p>
            <a:pPr algn="ctr">
              <a:spcBef>
                <a:spcPct val="50000"/>
              </a:spcBef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84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6" t="29435" r="18182" b="29824"/>
          <a:stretch/>
        </p:blipFill>
        <p:spPr>
          <a:xfrm>
            <a:off x="301302" y="737435"/>
            <a:ext cx="1447391" cy="12247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344905"/>
            <a:ext cx="2209800" cy="20233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2468477"/>
            <a:ext cx="2209800" cy="20233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52926"/>
            <a:ext cx="2209800" cy="20233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410326"/>
            <a:ext cx="2209800" cy="2023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653" y="4597069"/>
            <a:ext cx="2209800" cy="20233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568995"/>
            <a:ext cx="2209800" cy="202331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49" y="4858963"/>
            <a:ext cx="2081351" cy="174345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038" y="4852184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35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V="1">
            <a:off x="2667000" y="6265906"/>
            <a:ext cx="609600" cy="579118"/>
          </a:xfrm>
          <a:prstGeom prst="rect">
            <a:avLst/>
          </a:prstGeom>
        </p:spPr>
      </p:pic>
      <p:pic>
        <p:nvPicPr>
          <p:cNvPr id="36" name="Picture 12" descr="bells2me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8206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4392402" y="102937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4412455" y="78206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4412455" y="7018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4412455" y="7018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4421981" y="136154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1809445-893A-41FE-AE49-4E37C2A2D7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6" t="29435" r="18182" b="29824"/>
          <a:stretch/>
        </p:blipFill>
        <p:spPr>
          <a:xfrm>
            <a:off x="1943304" y="2297006"/>
            <a:ext cx="1447391" cy="12247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4BF152A-D152-49BE-983F-2E92D7A1EA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6" t="29435" r="18182" b="29824"/>
          <a:stretch/>
        </p:blipFill>
        <p:spPr>
          <a:xfrm>
            <a:off x="333988" y="2339642"/>
            <a:ext cx="1447391" cy="122471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3BF1C68-BF8F-4D3D-9862-3347CCF5C6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BFBFD"/>
              </a:clrFrom>
              <a:clrTo>
                <a:srgbClr val="FB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6" t="29435" r="18182" b="29824"/>
          <a:stretch/>
        </p:blipFill>
        <p:spPr>
          <a:xfrm>
            <a:off x="1888433" y="737434"/>
            <a:ext cx="1447391" cy="122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6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3773 L 0.47136 -0.4379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68" y="-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4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e chon dung roi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23813" y="6215824"/>
            <a:ext cx="609600" cy="609600"/>
          </a:xfrm>
        </p:spPr>
      </p:pic>
      <p:pic>
        <p:nvPicPr>
          <p:cNvPr id="5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362" y="67025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5484017" y="67693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508080" y="45636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484017" y="67693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544175" y="6702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544175" y="84867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" y="960036"/>
            <a:ext cx="1986519" cy="13502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86" y="931349"/>
            <a:ext cx="1986519" cy="13502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54" y="2482103"/>
            <a:ext cx="1986519" cy="135022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053" y="789367"/>
            <a:ext cx="1371600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653" y="2886504"/>
            <a:ext cx="1371599" cy="19526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2886504"/>
            <a:ext cx="1371599" cy="19526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838200"/>
            <a:ext cx="1371599" cy="1952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792748"/>
            <a:ext cx="1371599" cy="19526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865" y="2886503"/>
            <a:ext cx="1371599" cy="19526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25" y="3828729"/>
            <a:ext cx="1536700" cy="1536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21" y="2660650"/>
            <a:ext cx="1536700" cy="15367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922" y="4919008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5639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71523 0.001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5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63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85" y="315611"/>
            <a:ext cx="1343819" cy="1343819"/>
          </a:xfrm>
        </p:spPr>
      </p:pic>
      <p:pic>
        <p:nvPicPr>
          <p:cNvPr id="10" name="Picture 12" descr="bells2m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994" y="-31416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401649" y="14204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401649" y="101935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401649" y="142040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408794" y="68179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562600" y="63416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17" name="Content Placeholder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503" y="1912752"/>
            <a:ext cx="1343819" cy="1343819"/>
          </a:xfrm>
          <a:prstGeom prst="rect">
            <a:avLst/>
          </a:prstGeom>
        </p:spPr>
      </p:pic>
      <p:pic>
        <p:nvPicPr>
          <p:cNvPr id="18" name="Content Placeholder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54" y="339046"/>
            <a:ext cx="1343819" cy="1343819"/>
          </a:xfrm>
          <a:prstGeom prst="rect">
            <a:avLst/>
          </a:prstGeom>
        </p:spPr>
      </p:pic>
      <p:pic>
        <p:nvPicPr>
          <p:cNvPr id="19" name="Content Placeholder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93" y="339045"/>
            <a:ext cx="1343819" cy="1343819"/>
          </a:xfrm>
          <a:prstGeom prst="rect">
            <a:avLst/>
          </a:prstGeom>
        </p:spPr>
      </p:pic>
      <p:pic>
        <p:nvPicPr>
          <p:cNvPr id="20" name="Content Placeholder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70" y="1931212"/>
            <a:ext cx="1343819" cy="13438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038" y="582707"/>
            <a:ext cx="1524000" cy="152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166" y="2166399"/>
            <a:ext cx="1524000" cy="1524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209" y="2263251"/>
            <a:ext cx="1524000" cy="1524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81" y="527563"/>
            <a:ext cx="1524000" cy="1524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174" y="448939"/>
            <a:ext cx="1524000" cy="1524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83" y="2732494"/>
            <a:ext cx="1260871" cy="12608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846" y="1503994"/>
            <a:ext cx="1260871" cy="12608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262" y="1506177"/>
            <a:ext cx="1260871" cy="1260871"/>
          </a:xfrm>
          <a:prstGeom prst="rect">
            <a:avLst/>
          </a:prstGeom>
        </p:spPr>
      </p:pic>
      <p:pic>
        <p:nvPicPr>
          <p:cNvPr id="32" name="Content Placeholder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527" y="1931211"/>
            <a:ext cx="1343819" cy="13438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52" y="2226643"/>
            <a:ext cx="1524000" cy="15240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580440" y="4750098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9644" y="4750098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3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0" y="6079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4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0.64909 -0.0807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48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06576 -0.1784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-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63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87" y="537828"/>
            <a:ext cx="1536700" cy="153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" y="2180071"/>
            <a:ext cx="1536700" cy="1536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26" y="619741"/>
            <a:ext cx="1536700" cy="153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42" y="5590606"/>
            <a:ext cx="1610109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614" y="3249707"/>
            <a:ext cx="1610109" cy="1447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321" y="5589493"/>
            <a:ext cx="1610109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75" y="4419600"/>
            <a:ext cx="1610109" cy="144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430" y="4303227"/>
            <a:ext cx="1610109" cy="1447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39" y="3020877"/>
            <a:ext cx="1610109" cy="1447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36" y="863912"/>
            <a:ext cx="1986519" cy="13502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12" y="863912"/>
            <a:ext cx="1986519" cy="13502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10713" y="4869898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  <p:pic>
        <p:nvPicPr>
          <p:cNvPr id="16" name="be chon dung ro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11091" y="5980587"/>
            <a:ext cx="609600" cy="609600"/>
          </a:xfrm>
          <a:prstGeom prst="rect">
            <a:avLst/>
          </a:prstGeom>
        </p:spPr>
      </p:pic>
      <p:pic>
        <p:nvPicPr>
          <p:cNvPr id="17" name="Picture 12" descr="bells2med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58" y="42528"/>
            <a:ext cx="18192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5014813" y="4252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1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072615" y="4252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2</a:t>
            </a: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108710" y="80628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3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084647" y="38517"/>
            <a:ext cx="1223963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>
                <a:solidFill>
                  <a:srgbClr val="FF0066"/>
                </a:solidFill>
                <a:latin typeface=".VnTifani Heavy" panose="020B7200000000000000" pitchFamily="34" charset="0"/>
              </a:rPr>
              <a:t>4</a:t>
            </a:r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5108710" y="11326"/>
            <a:ext cx="1223963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sz="5400" dirty="0">
                <a:solidFill>
                  <a:srgbClr val="FF0066"/>
                </a:solidFill>
                <a:latin typeface=".VnTifani Heavy" panose="020B7200000000000000" pitchFamily="34" charset="0"/>
              </a:rPr>
              <a:t>5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152" y="596111"/>
            <a:ext cx="1536700" cy="15367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459" y="2147798"/>
            <a:ext cx="1536700" cy="1536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85" y="1945440"/>
            <a:ext cx="1536700" cy="15367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6F7DED8-8DDC-44B8-A68B-B44E02DA9F4F}"/>
              </a:ext>
            </a:extLst>
          </p:cNvPr>
          <p:cNvSpPr txBox="1"/>
          <p:nvPr/>
        </p:nvSpPr>
        <p:spPr>
          <a:xfrm>
            <a:off x="25066" y="4888856"/>
            <a:ext cx="1282378" cy="19389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00206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7006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0.44232 -0.0405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09" y="-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15781 -0.2111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63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71600" y="2133600"/>
            <a:ext cx="914400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>
                <a:latin typeface=".VnTime" panose="020B7200000000000000" pitchFamily="34" charset="0"/>
              </a:rPr>
              <a:t>Trß</a:t>
            </a:r>
            <a:r>
              <a:rPr lang="en-US" sz="5400" dirty="0">
                <a:latin typeface=".VnTime" panose="020B7200000000000000" pitchFamily="34" charset="0"/>
              </a:rPr>
              <a:t> </a:t>
            </a:r>
            <a:r>
              <a:rPr lang="en-US" sz="5400" dirty="0" err="1">
                <a:latin typeface=".VnTime" panose="020B7200000000000000" pitchFamily="34" charset="0"/>
              </a:rPr>
              <a:t>ch¬i</a:t>
            </a:r>
            <a:r>
              <a:rPr lang="en-US" sz="5400" dirty="0">
                <a:latin typeface=".VnTime" panose="020B7200000000000000" pitchFamily="34" charset="0"/>
              </a:rPr>
              <a:t> 2: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4000" dirty="0">
              <a:latin typeface=".VnAvant" panose="020B7200000000000000" pitchFamily="34" charset="0"/>
            </a:endParaRPr>
          </a:p>
        </p:txBody>
      </p:sp>
      <p:pic>
        <p:nvPicPr>
          <p:cNvPr id="8" name="Gia-Dinh-Nho-Hanh-Phuc-To-Be-Tu-Anh">
            <a:hlinkClick r:id="" action="ppaction://media"/>
            <a:extLst>
              <a:ext uri="{FF2B5EF4-FFF2-40B4-BE49-F238E27FC236}">
                <a16:creationId xmlns:a16="http://schemas.microsoft.com/office/drawing/2014/main" id="{BDE9B0EB-57A5-4CB8-8FA1-86497A4A1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81600" y="5534024"/>
            <a:ext cx="381000" cy="487363"/>
          </a:xfrm>
          <a:prstGeom prst="rect">
            <a:avLst/>
          </a:prstGeom>
        </p:spPr>
      </p:pic>
      <p:pic>
        <p:nvPicPr>
          <p:cNvPr id="9" name="MeOiTaiSao-BaoAn-2778580">
            <a:hlinkClick r:id="" action="ppaction://media"/>
            <a:extLst>
              <a:ext uri="{FF2B5EF4-FFF2-40B4-BE49-F238E27FC236}">
                <a16:creationId xmlns:a16="http://schemas.microsoft.com/office/drawing/2014/main" id="{608AD088-5738-46E8-A898-46D17F7A5C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92274" y="5562598"/>
            <a:ext cx="487363" cy="487363"/>
          </a:xfrm>
          <a:prstGeom prst="rect">
            <a:avLst/>
          </a:prstGeom>
        </p:spPr>
      </p:pic>
      <p:pic>
        <p:nvPicPr>
          <p:cNvPr id="10" name="NhaMinhRatVui-V.A-3584094">
            <a:hlinkClick r:id="" action="ppaction://media"/>
            <a:extLst>
              <a:ext uri="{FF2B5EF4-FFF2-40B4-BE49-F238E27FC236}">
                <a16:creationId xmlns:a16="http://schemas.microsoft.com/office/drawing/2014/main" id="{C10544DE-4AFA-481C-83F9-E2764E798BF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55625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38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10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0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3EEB6-40AF-4D73-93A4-D02E825A7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DB06C-4652-4097-A7B3-6AB74004D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CA41B5-2DA3-4061-9D72-E98C0B6F1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75CACF-718D-4559-AA77-C024871A1378}"/>
              </a:ext>
            </a:extLst>
          </p:cNvPr>
          <p:cNvSpPr txBox="1"/>
          <p:nvPr/>
        </p:nvSpPr>
        <p:spPr>
          <a:xfrm>
            <a:off x="2021149" y="5163844"/>
            <a:ext cx="9753600" cy="1219200"/>
          </a:xfrm>
          <a:prstGeom prst="rect">
            <a:avLst/>
          </a:prstGeom>
          <a:noFill/>
        </p:spPr>
        <p:txBody>
          <a:bodyPr wrap="none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dirty="0">
                <a:solidFill>
                  <a:srgbClr val="F70303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42980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837CC5D-F20A-4E11-9D53-9AA3ADB62FA5}"/>
              </a:ext>
            </a:extLst>
          </p:cNvPr>
          <p:cNvSpPr/>
          <p:nvPr/>
        </p:nvSpPr>
        <p:spPr>
          <a:xfrm>
            <a:off x="2743200" y="2286000"/>
            <a:ext cx="6096000" cy="15005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1.Ổn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: “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97311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43167" y="27058"/>
            <a:ext cx="6072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 5</a:t>
            </a:r>
          </a:p>
        </p:txBody>
      </p:sp>
      <p:pic>
        <p:nvPicPr>
          <p:cNvPr id="12" name="Picture 5" descr="quat_1_mediu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83418" y="1069221"/>
            <a:ext cx="1371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quat_1_mediu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-2391" y="4400917"/>
            <a:ext cx="1371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quat_1_mediu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15240" y="2669421"/>
            <a:ext cx="1371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quat_1_mediu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1687629" y="2651492"/>
            <a:ext cx="1371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quat_1_mediu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15555"/>
          <a:stretch>
            <a:fillRect/>
          </a:stretch>
        </p:blipFill>
        <p:spPr bwMode="auto">
          <a:xfrm>
            <a:off x="1632337" y="1081261"/>
            <a:ext cx="1371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595387" y="4427378"/>
            <a:ext cx="1131196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18" name="Picture 14" descr="1298542728-bep_ga_duong_rinnai_V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7036248" y="2633633"/>
            <a:ext cx="1447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1298542728-bep_ga_duong_rinnai_V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8762220" y="2597766"/>
            <a:ext cx="1447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1298542728-bep_ga_duong_rinnai_V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7035970" y="1341041"/>
            <a:ext cx="1447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1298542728-bep_ga_duong_rinnai_V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2867" r="2661" b="2509"/>
          <a:stretch>
            <a:fillRect/>
          </a:stretch>
        </p:blipFill>
        <p:spPr bwMode="auto">
          <a:xfrm>
            <a:off x="8769796" y="1341041"/>
            <a:ext cx="1447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728738" y="1535817"/>
            <a:ext cx="1131196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4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17" y="1730231"/>
            <a:ext cx="1208062" cy="146728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399689" y="3436084"/>
            <a:ext cx="108764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1026" name="Picture 2" descr="D:\ảnh đăng bài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63" y="4800600"/>
            <a:ext cx="1257994" cy="125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ảnh đăng bài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015" y="4800600"/>
            <a:ext cx="1257994" cy="125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ảnh đăng bài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663" y="4800600"/>
            <a:ext cx="1257994" cy="125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988040" y="4605744"/>
            <a:ext cx="1131196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339768E-6BE5-47E9-8150-8A611A79C4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35" y="1731551"/>
            <a:ext cx="1208062" cy="146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1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7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3" y="1243263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73" y="1190124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146" y="121920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68" y="1243263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174" y="121920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337" y="121920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06" y="3401094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369" y="343017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431" y="343017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53" y="3433178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653" y="3401094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6047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0579768" y="2465916"/>
            <a:ext cx="16002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3536A8-19FE-449D-B058-D2799EA7B141}"/>
              </a:ext>
            </a:extLst>
          </p:cNvPr>
          <p:cNvSpPr/>
          <p:nvPr/>
        </p:nvSpPr>
        <p:spPr>
          <a:xfrm>
            <a:off x="2581759" y="152400"/>
            <a:ext cx="78526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6.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05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ACCB86-4533-4620-AE5E-AE6D8D07C96E}"/>
              </a:ext>
            </a:extLst>
          </p:cNvPr>
          <p:cNvSpPr txBox="1"/>
          <p:nvPr/>
        </p:nvSpPr>
        <p:spPr>
          <a:xfrm>
            <a:off x="5181600" y="609600"/>
            <a:ext cx="233910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0000" b="1" dirty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945863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50" y="1583337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267" y="1559274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532" y="1529139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203" y="1582597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30" y="1556289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676" y="1524000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" y="3377546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614" y="3377546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676" y="3377546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698" y="3380554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898" y="334847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045" y="337342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0841019" y="2372853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63665" y="1922995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5522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069 L 0.00417 0.187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1307114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416" y="1283051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372" y="1281102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352" y="1278066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81102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32" y="328072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569" y="328072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31" y="328072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653" y="3283731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853" y="3251647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27660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0521616" y="3620114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496926" y="1612133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30786" y="1647512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4520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17" y="1357999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334" y="1333936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290" y="1331987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3" y="335692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510" y="335692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572" y="335692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94" y="3359931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794" y="3327847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941" y="335280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0805160" y="3568952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43039" y="1524000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76791" y="1653906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7426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ảnh đăng bài\ao-phong-carters-hinh-3-co-gai-mua-bale-danh-cho-be-gai-12-thang-tuoi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5" y="1130467"/>
            <a:ext cx="1752600" cy="231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6" y="3229476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163" y="3229476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25" y="3229476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47" y="3232484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447" y="3200400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D:\ảnh đăng bài\tải xuống (1)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594" y="3225353"/>
            <a:ext cx="1580147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0789237" y="3645601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96857" y="1296468"/>
            <a:ext cx="1371600" cy="163121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FFFF00"/>
                </a:solidFill>
                <a:latin typeface=".VnAvant" panose="020B7200000000000000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4795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7895&quot;&gt;&lt;property id=&quot;20148&quot; value=&quot;5&quot;/&gt;&lt;property id=&quot;20300&quot; value=&quot;Slide 2&quot;/&gt;&lt;property id=&quot;20307&quot; value=&quot;257&quot;/&gt;&lt;/object&gt;&lt;object type=&quot;3&quot; unique_id=&quot;17898&quot;&gt;&lt;property id=&quot;20148&quot; value=&quot;5&quot;/&gt;&lt;property id=&quot;20300&quot; value=&quot;Slide 3&quot;/&gt;&lt;property id=&quot;20307&quot; value=&quot;259&quot;/&gt;&lt;/object&gt;&lt;object type=&quot;3&quot; unique_id=&quot;17899&quot;&gt;&lt;property id=&quot;20148&quot; value=&quot;5&quot;/&gt;&lt;property id=&quot;20300&quot; value=&quot;Slide 6&quot;/&gt;&lt;property id=&quot;20307&quot; value=&quot;262&quot;/&gt;&lt;/object&gt;&lt;object type=&quot;3&quot; unique_id=&quot;18021&quot;&gt;&lt;property id=&quot;20148&quot; value=&quot;5&quot;/&gt;&lt;property id=&quot;20300&quot; value=&quot;Slide 4&quot;/&gt;&lt;property id=&quot;20307&quot; value=&quot;263&quot;/&gt;&lt;/object&gt;&lt;object type=&quot;3&quot; unique_id=&quot;18022&quot;&gt;&lt;property id=&quot;20148&quot; value=&quot;5&quot;/&gt;&lt;property id=&quot;20300&quot; value=&quot;Slide 5&quot;/&gt;&lt;property id=&quot;20307&quot; value=&quot;264&quot;/&gt;&lt;/object&gt;&lt;object type=&quot;3&quot; unique_id=&quot;18023&quot;&gt;&lt;property id=&quot;20148&quot; value=&quot;5&quot;/&gt;&lt;property id=&quot;20300&quot; value=&quot;Slide 7&quot;/&gt;&lt;property id=&quot;20307&quot; value=&quot;265&quot;/&gt;&lt;/object&gt;&lt;object type=&quot;3&quot; unique_id=&quot;18024&quot;&gt;&lt;property id=&quot;20148&quot; value=&quot;5&quot;/&gt;&lt;property id=&quot;20300&quot; value=&quot;Slide 8&quot;/&gt;&lt;property id=&quot;20307&quot; value=&quot;266&quot;/&gt;&lt;/object&gt;&lt;object type=&quot;3&quot; unique_id=&quot;18025&quot;&gt;&lt;property id=&quot;20148&quot; value=&quot;5&quot;/&gt;&lt;property id=&quot;20300&quot; value=&quot;Slide 9&quot;/&gt;&lt;property id=&quot;20307&quot; value=&quot;267&quot;/&gt;&lt;/object&gt;&lt;/object&gt;&lt;object type=&quot;8&quot; unique_id=&quot;1000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211</Words>
  <Application>Microsoft Office PowerPoint</Application>
  <PresentationFormat>Widescreen</PresentationFormat>
  <Paragraphs>68</Paragraphs>
  <Slides>19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.VnAvant</vt:lpstr>
      <vt:lpstr>.VnTifani Heavy</vt:lpstr>
      <vt:lpstr>.VnTime</vt:lpstr>
      <vt:lpstr>Arial</vt:lpstr>
      <vt:lpstr>Calibri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Kiều Thu Thủy (420000177)</cp:lastModifiedBy>
  <cp:revision>67</cp:revision>
  <dcterms:created xsi:type="dcterms:W3CDTF">2017-09-08T00:30:58Z</dcterms:created>
  <dcterms:modified xsi:type="dcterms:W3CDTF">2025-05-13T06:28:49Z</dcterms:modified>
</cp:coreProperties>
</file>