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4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CC"/>
    <a:srgbClr val="E1C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0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8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2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4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7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3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0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 AN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2285" y="1411308"/>
            <a:ext cx="84074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LĨNH VỰC 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1950" y="2529736"/>
            <a:ext cx="4725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12-15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15-18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2681" y="2100560"/>
            <a:ext cx="50466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1</a:t>
            </a:r>
          </a:p>
          <a:p>
            <a:pPr algn="ctr"/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Hát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“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cá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vàng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bơi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3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704850"/>
            <a:ext cx="9839325" cy="54006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449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5630" y="2100560"/>
            <a:ext cx="3640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</a:t>
            </a:r>
          </a:p>
          <a:p>
            <a:pPr algn="ctr"/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Mở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rộng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04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0" y="190500"/>
            <a:ext cx="5344635" cy="3023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190500"/>
            <a:ext cx="4762500" cy="2971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29" y="3590925"/>
            <a:ext cx="5236146" cy="27681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0" y="3590925"/>
            <a:ext cx="4762500" cy="29318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80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5628" y="2100560"/>
            <a:ext cx="3640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4</a:t>
            </a:r>
          </a:p>
          <a:p>
            <a:pPr algn="ctr"/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Củng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cố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5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0598" y="2100560"/>
            <a:ext cx="85708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1:</a:t>
            </a:r>
          </a:p>
          <a:p>
            <a:pPr algn="ctr"/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Bắt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chước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các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tác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cá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bơi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33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08915" y="2100560"/>
            <a:ext cx="39741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2:</a:t>
            </a:r>
          </a:p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Ai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nhanh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hơn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98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0" y="190500"/>
            <a:ext cx="5344635" cy="3023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190500"/>
            <a:ext cx="4762500" cy="2971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29" y="3590925"/>
            <a:ext cx="5236146" cy="27681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0" y="3590925"/>
            <a:ext cx="4762500" cy="29318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5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82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GIONG</dc:creator>
  <cp:lastModifiedBy>Kiều Thu Thủy (420000177)</cp:lastModifiedBy>
  <cp:revision>8</cp:revision>
  <dcterms:created xsi:type="dcterms:W3CDTF">2025-04-21T08:10:56Z</dcterms:created>
  <dcterms:modified xsi:type="dcterms:W3CDTF">2025-05-13T10:04:08Z</dcterms:modified>
</cp:coreProperties>
</file>