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8"/>
  </p:notesMasterIdLst>
  <p:sldIdLst>
    <p:sldId id="257" r:id="rId5"/>
    <p:sldId id="332" r:id="rId6"/>
    <p:sldId id="331" r:id="rId7"/>
    <p:sldId id="364" r:id="rId8"/>
    <p:sldId id="365" r:id="rId9"/>
    <p:sldId id="366" r:id="rId10"/>
    <p:sldId id="367" r:id="rId11"/>
    <p:sldId id="260" r:id="rId12"/>
    <p:sldId id="369" r:id="rId13"/>
    <p:sldId id="368" r:id="rId14"/>
    <p:sldId id="282" r:id="rId15"/>
    <p:sldId id="337" r:id="rId16"/>
    <p:sldId id="356" r:id="rId17"/>
    <p:sldId id="339" r:id="rId18"/>
    <p:sldId id="357" r:id="rId19"/>
    <p:sldId id="342" r:id="rId20"/>
    <p:sldId id="358" r:id="rId21"/>
    <p:sldId id="359" r:id="rId22"/>
    <p:sldId id="360" r:id="rId23"/>
    <p:sldId id="341" r:id="rId24"/>
    <p:sldId id="361" r:id="rId25"/>
    <p:sldId id="362" r:id="rId26"/>
    <p:sldId id="343" r:id="rId27"/>
    <p:sldId id="336" r:id="rId28"/>
    <p:sldId id="338" r:id="rId29"/>
    <p:sldId id="363" r:id="rId30"/>
    <p:sldId id="303" r:id="rId31"/>
    <p:sldId id="355" r:id="rId32"/>
    <p:sldId id="496" r:id="rId33"/>
    <p:sldId id="498" r:id="rId34"/>
    <p:sldId id="497" r:id="rId35"/>
    <p:sldId id="500" r:id="rId36"/>
    <p:sldId id="49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6A300-8338-468E-A29A-3E53A4D5E898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7F609-E3ED-4E7C-BB6A-EB3DA0FB5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3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595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845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70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589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7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4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1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18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02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751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98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537E7-6C36-4B40-AB9E-3DC4A62C4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3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87D2-F86F-4A84-9CCC-101F2A7CE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8579C-186E-4191-8D80-71EFE0402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7EA3B-4894-4E0A-B330-C9FB7ED9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EC006-B3B5-40F6-B7E5-2277E559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CF7E-F4F8-48BB-9482-0A35AEF3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90F9-EBDF-471C-8AB9-5D46403B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B536E-329B-484A-A534-34E42C1D1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682C9-3091-406F-BBC5-2DD43FA7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EEA77-714A-447D-8C66-13263EDD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D6874-3C8A-4D9A-8227-BCEA46E5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2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5474-BCD9-4E15-92B0-EB2CA1A15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47154-7221-41F2-AD17-A397EFDAB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66259-952A-4432-9F77-54DCC3E9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0F5D6-FA7D-4C7A-90AD-2DA8C70C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C0AC8-4344-4710-8443-12ABDC41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8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BAB14-919D-4FD4-9AEC-A0D106A3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35BD3-A058-4C78-8544-26CC3777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B1459-23EB-4B87-99F6-F6E223B6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D8783-DA4D-427F-855E-AA91F95EF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693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27220-94B2-4E8B-A500-F2CD1936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BCBAE-92E5-4B1D-A927-2997B3A8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D0A8D-202D-4EA3-99B7-2D9E447C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F7B33-6D01-4FD9-BA08-5843FA907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944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6" y="170975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6" y="458947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1D4C0-B592-4BC3-B0AF-2E6497D5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90AF4-FB9B-4D7C-847D-90219954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85BD1-19F0-4681-9809-077406C1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EC0FE-499D-4077-8268-523351233E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774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46DE9F-8C9A-40D6-A38D-4DBA9372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120B42-AE67-41AD-9220-FC64A0D1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9D238A-3D6A-4107-9737-B847E283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22C2-0205-4D64-A1D6-60CD815AA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05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899EC8-4A64-40B2-B007-97ECD2B2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018FD1-0D3D-4911-8C1D-38A85F57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BA2400-F0CF-4ACD-A333-8BD378A4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0D60F-87D0-4DA9-BF74-012B3F106F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870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C4C8DA-6EF2-4549-986B-B4A1A31E6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910407-0095-450F-835E-8E8A1FD1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4AACE7-47E0-4D63-A4D5-46C5467B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2E69-1BDD-401B-B4C5-610D0CED40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34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8D1434-B903-4F44-968B-FEC45547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C112F3-ADC1-4B53-B42F-0EFB41D1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6F30F7-C421-46AF-9C9D-FE72ED2C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F1C1-0BB2-42C2-8305-D6BA0DB099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438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63168C-2EE6-44E5-B224-E0EAB46C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50F748-7D87-4709-BC07-1A4CBBFE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9AFD10-C263-4CE4-B1F6-A7283047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07F60-AE22-4E2A-9851-D4C36B818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16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02A0E-B0D9-4492-A60E-1F461999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5F6E8-C24A-4F4D-86A5-7B7AFE24E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CC958-2D2E-4E8E-8F1F-FC96C108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A28F0-3B95-455A-8598-C1654424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49EBC-0812-42ED-A7DB-65059A54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1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3CCD83-164D-4A92-8DC1-CC2EC41D6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634A4B-253F-41C7-9A56-7BC3E5854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4F54A4-7D9F-40B9-880F-4A7F87EF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6736D-1416-4C81-9C44-3F978503C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976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08BC-77FE-45F0-BE02-7E47030D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5D69D-ECA3-4CF3-94BA-CFCB8325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AB05C-C6E7-4B03-AD3D-8E9629CB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3A15-BBAA-4C47-82E3-73F223A49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56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1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9CB7F-EA41-446E-BE4B-9EE3FB4E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3D97D-5193-438E-81CA-B3A19540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D57F9-FCE1-4A75-9132-F2D75911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C5F1-602B-43B7-8978-30AEFB983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56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07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96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6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58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22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30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7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AE391-482C-4428-B951-1DF8089B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3220B-C64C-4E02-B2C8-9EB2E0773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19D88-95D0-4CB5-86E5-163E72E4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AD0EC-A728-4A81-9B58-B46D6A41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4A632-E59C-4926-9482-808B3155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6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9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59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13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F00D-8C58-4A37-B386-37F72B3EF99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63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43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61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67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86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22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2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9985-9051-4FEE-A90E-85D9B12A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8DF4C-AF76-4E7E-B21E-39418FD9F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A4005-BD31-4C1F-ABED-B092DABFE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1AE04-7013-4C74-8C4C-E16EB690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0AE4C-53C7-42F4-99D2-A16956F1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5FE0F-083A-48D0-8341-6AFEFFC0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34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35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6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48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3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2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13CA-BC57-4A09-B314-1DF46EDE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22D9F-880B-487B-881D-0572965F1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32640-275C-42DC-961F-198F60DE4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1417-FBDE-4364-9CD7-2C4F39C5D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B7818-3AAF-46BE-9C90-89A5B6223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36D9D-77A8-4299-8C14-80C62084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F6A0C-EF56-49DE-83A3-D6A2A3D5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900F25-E27A-4538-8662-E775E1D0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4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FCEF-1C26-4A51-817A-5BA1EC5F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6E970A-AD0A-4DA2-8D11-18A505EB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BB97A-FEF9-4A68-A0C5-1415E740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3ED9F-DEFE-4B5E-8C7A-551737C1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9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36F90-0229-49A4-8FE7-0A429D60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99487-493D-4472-B960-78D8EC6C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929A8-A0F5-4CD3-9BB2-C11C121E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2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2418-AB53-418C-BE8F-2F492EB5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E0159-0D6F-4E2E-BA1B-8B72E9548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61C77-2508-4419-8854-E370D5143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AD1E0-6F1E-4363-8A9B-E69C2DE1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45D7C-22C1-43EC-846F-F3032895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B3922-C3F8-4A02-B5E5-A177C683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F6BB-0FDA-41B6-AAE0-FE787A3F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D217F-4685-4439-A33F-590AAD187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B0528-6D6A-4352-9AE1-52BDAA740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B31B3-C402-4798-AB0D-DF4CE4E2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A2A-19D2-4371-AF2C-B1A5D6C1C60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59CDE-FED4-4E33-A8D8-A26A4356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15294-E89B-48C3-A843-F5F814B7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2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36A0A-2CB9-479E-BD22-879AA26E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AEE1F-6E58-4619-95B5-CC3B4B74F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81D8E-1A38-40B9-9B05-7FD1A8258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3A2A-19D2-4371-AF2C-B1A5D6C1C604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4D470-134D-4E9D-920D-1E1E7FAC0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18CFE-D30F-457B-8B7A-CC0076BF0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1B508-67F6-4133-855F-4BCDD86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F565ABE-4661-4ED8-842A-620638D6FB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6FE23D2-704D-40EA-9496-075158665E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EBFB3-3C41-4359-8662-B9F9E4376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ACA2F-79AF-465D-B1EA-CA2A97A7F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88AB3-7A78-4632-9CB2-E5465CA28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0388D9-BC43-444A-ACE7-F01225EEC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18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F00D-8C58-4A37-B386-37F72B3EF99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7117-5DE9-48D2-A333-C5B4BC8CA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6.png"/><Relationship Id="rId12" Type="http://schemas.microsoft.com/office/2007/relationships/hdphoto" Target="../media/hdphoto4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5" Type="http://schemas.openxmlformats.org/officeDocument/2006/relationships/audio" Target="../media/audio2.wav"/><Relationship Id="rId10" Type="http://schemas.openxmlformats.org/officeDocument/2006/relationships/image" Target="../media/image29.jpg"/><Relationship Id="rId4" Type="http://schemas.openxmlformats.org/officeDocument/2006/relationships/audio" Target="../media/audio1.wav"/><Relationship Id="rId9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6.png"/><Relationship Id="rId12" Type="http://schemas.microsoft.com/office/2007/relationships/hdphoto" Target="../media/hdphoto4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5" Type="http://schemas.openxmlformats.org/officeDocument/2006/relationships/audio" Target="../media/audio2.wav"/><Relationship Id="rId10" Type="http://schemas.openxmlformats.org/officeDocument/2006/relationships/image" Target="../media/image34.jpg"/><Relationship Id="rId4" Type="http://schemas.openxmlformats.org/officeDocument/2006/relationships/audio" Target="../media/audio1.wav"/><Relationship Id="rId9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6.png"/><Relationship Id="rId12" Type="http://schemas.microsoft.com/office/2007/relationships/hdphoto" Target="../media/hdphoto4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5" Type="http://schemas.openxmlformats.org/officeDocument/2006/relationships/audio" Target="../media/audio2.wav"/><Relationship Id="rId10" Type="http://schemas.openxmlformats.org/officeDocument/2006/relationships/image" Target="../media/image37.jpg"/><Relationship Id="rId4" Type="http://schemas.openxmlformats.org/officeDocument/2006/relationships/audio" Target="../media/audio1.wav"/><Relationship Id="rId9" Type="http://schemas.openxmlformats.org/officeDocument/2006/relationships/image" Target="../media/image36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5.jpg"/><Relationship Id="rId5" Type="http://schemas.openxmlformats.org/officeDocument/2006/relationships/audio" Target="../media/audio2.wav"/><Relationship Id="rId10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microsoft.com/office/2007/relationships/hdphoto" Target="../media/hdphoto4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5.jpg"/><Relationship Id="rId5" Type="http://schemas.openxmlformats.org/officeDocument/2006/relationships/audio" Target="../media/audio2.wav"/><Relationship Id="rId10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19A6DF-32CC-4C9B-B8A8-C6FF3161AD71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FDC2F3B-910C-499B-91E2-248E6C7926DF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4A5D3E-F57B-4FA3-823A-BFAF973143BB}"/>
              </a:ext>
            </a:extLst>
          </p:cNvPr>
          <p:cNvSpPr/>
          <p:nvPr/>
        </p:nvSpPr>
        <p:spPr>
          <a:xfrm>
            <a:off x="2343669" y="6867"/>
            <a:ext cx="7768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2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TRÀNG 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9696C-DF24-436B-9DBC-F207E2D38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77" y="837864"/>
            <a:ext cx="1589118" cy="14846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37CF00-42C3-4181-87E3-AC5AB3F13291}"/>
              </a:ext>
            </a:extLst>
          </p:cNvPr>
          <p:cNvSpPr/>
          <p:nvPr/>
        </p:nvSpPr>
        <p:spPr>
          <a:xfrm>
            <a:off x="2538978" y="2573301"/>
            <a:ext cx="7504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503F7-7018-45C4-BB22-F70091A8185A}"/>
              </a:ext>
            </a:extLst>
          </p:cNvPr>
          <p:cNvSpPr/>
          <p:nvPr/>
        </p:nvSpPr>
        <p:spPr>
          <a:xfrm>
            <a:off x="3189349" y="3408779"/>
            <a:ext cx="6203942" cy="16879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( 5 - 6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A691AE-6E6C-460D-9FB3-34497228E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68" y="962276"/>
            <a:ext cx="8527923" cy="473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9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821228-2B53-4C0C-81C9-9884C1A32DBC}"/>
              </a:ext>
            </a:extLst>
          </p:cNvPr>
          <p:cNvSpPr txBox="1"/>
          <p:nvPr/>
        </p:nvSpPr>
        <p:spPr>
          <a:xfrm>
            <a:off x="3803904" y="2340852"/>
            <a:ext cx="6391656" cy="2267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Theo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1AA2-36A8-49BD-BF9D-CB438308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84" y="0"/>
            <a:ext cx="1221369" cy="11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821228-2B53-4C0C-81C9-9884C1A32DBC}"/>
              </a:ext>
            </a:extLst>
          </p:cNvPr>
          <p:cNvSpPr txBox="1"/>
          <p:nvPr/>
        </p:nvSpPr>
        <p:spPr>
          <a:xfrm>
            <a:off x="3803904" y="2340852"/>
            <a:ext cx="6391656" cy="117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1AA2-36A8-49BD-BF9D-CB438308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84" y="0"/>
            <a:ext cx="1221369" cy="11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01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CBD349-E898-4989-BA46-7893BD07B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8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821228-2B53-4C0C-81C9-9884C1A32DBC}"/>
              </a:ext>
            </a:extLst>
          </p:cNvPr>
          <p:cNvSpPr txBox="1"/>
          <p:nvPr/>
        </p:nvSpPr>
        <p:spPr>
          <a:xfrm>
            <a:off x="3803904" y="2340852"/>
            <a:ext cx="6391656" cy="117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Khi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1AA2-36A8-49BD-BF9D-CB438308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84" y="0"/>
            <a:ext cx="1221369" cy="11410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66942E-4A0F-4170-A211-770403603DB5}"/>
              </a:ext>
            </a:extLst>
          </p:cNvPr>
          <p:cNvSpPr txBox="1"/>
          <p:nvPr/>
        </p:nvSpPr>
        <p:spPr>
          <a:xfrm>
            <a:off x="3803904" y="3429000"/>
            <a:ext cx="6391656" cy="117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47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A09D42-ED35-4E85-99BE-4A14034B5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08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821228-2B53-4C0C-81C9-9884C1A32DBC}"/>
              </a:ext>
            </a:extLst>
          </p:cNvPr>
          <p:cNvSpPr txBox="1"/>
          <p:nvPr/>
        </p:nvSpPr>
        <p:spPr>
          <a:xfrm>
            <a:off x="3803904" y="2340852"/>
            <a:ext cx="6391656" cy="117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1AA2-36A8-49BD-BF9D-CB438308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84" y="0"/>
            <a:ext cx="1221369" cy="11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25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BCA779-E4B3-4422-A035-9649C05F3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99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88F10B-6072-447B-A484-8DD3D9C73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30731"/>
      </p:ext>
    </p:extLst>
  </p:cSld>
  <p:clrMapOvr>
    <a:masterClrMapping/>
  </p:clrMapOvr>
  <p:transition spd="med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B332B3-50AB-4811-A453-FBB4BA986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9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701363-9050-4C2A-9BD7-709CF22814AC}"/>
              </a:ext>
            </a:extLst>
          </p:cNvPr>
          <p:cNvSpPr/>
          <p:nvPr/>
        </p:nvSpPr>
        <p:spPr>
          <a:xfrm>
            <a:off x="2856362" y="1933575"/>
            <a:ext cx="6479275" cy="1066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kỳ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diệu</a:t>
            </a:r>
            <a:endParaRPr kumimoji="0" lang="en-US" sz="6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77A2B-73F0-40D9-A835-137EC58BA3BE}"/>
              </a:ext>
            </a:extLst>
          </p:cNvPr>
          <p:cNvSpPr txBox="1"/>
          <p:nvPr/>
        </p:nvSpPr>
        <p:spPr>
          <a:xfrm>
            <a:off x="2181222" y="225564"/>
            <a:ext cx="293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156C7-2354-4B8E-AB23-605DE203E6E0}"/>
              </a:ext>
            </a:extLst>
          </p:cNvPr>
          <p:cNvSpPr txBox="1"/>
          <p:nvPr/>
        </p:nvSpPr>
        <p:spPr>
          <a:xfrm>
            <a:off x="2181222" y="3429000"/>
            <a:ext cx="7836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FF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670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821228-2B53-4C0C-81C9-9884C1A32DBC}"/>
              </a:ext>
            </a:extLst>
          </p:cNvPr>
          <p:cNvSpPr txBox="1"/>
          <p:nvPr/>
        </p:nvSpPr>
        <p:spPr>
          <a:xfrm>
            <a:off x="3803904" y="2340852"/>
            <a:ext cx="6391656" cy="117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1AA2-36A8-49BD-BF9D-CB438308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84" y="0"/>
            <a:ext cx="1221369" cy="11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0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0AC1EA-D3ED-45A3-9E30-D5A49C7D5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92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E8F863-CB59-476C-BAC4-D552EEF84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35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821228-2B53-4C0C-81C9-9884C1A32DBC}"/>
              </a:ext>
            </a:extLst>
          </p:cNvPr>
          <p:cNvSpPr txBox="1"/>
          <p:nvPr/>
        </p:nvSpPr>
        <p:spPr>
          <a:xfrm>
            <a:off x="3803904" y="2340852"/>
            <a:ext cx="6391656" cy="117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vi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1AA2-36A8-49BD-BF9D-CB438308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84" y="0"/>
            <a:ext cx="1221369" cy="11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79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B09E94-045D-4E70-8093-9491FF3E5181}"/>
              </a:ext>
            </a:extLst>
          </p:cNvPr>
          <p:cNvSpPr txBox="1"/>
          <p:nvPr/>
        </p:nvSpPr>
        <p:spPr>
          <a:xfrm>
            <a:off x="2350008" y="2641051"/>
            <a:ext cx="821359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yên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ghế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nghịch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ga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nút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khiển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ô,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bám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đẩy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quay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mũ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hiểm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hẳn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,….. 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5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821228-2B53-4C0C-81C9-9884C1A32DBC}"/>
              </a:ext>
            </a:extLst>
          </p:cNvPr>
          <p:cNvSpPr txBox="1"/>
          <p:nvPr/>
        </p:nvSpPr>
        <p:spPr>
          <a:xfrm>
            <a:off x="3803904" y="2340852"/>
            <a:ext cx="6391656" cy="11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ngồi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ô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tô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 New Roman"/>
                <a:ea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 New Roman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61AA2-36A8-49BD-BF9D-CB4383084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84" y="0"/>
            <a:ext cx="1221369" cy="11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47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8CA87E-EDF6-423B-AEA5-ED548AE08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8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D2DA3F-1FBB-4399-8FD7-0BAA46EB16EC}"/>
              </a:ext>
            </a:extLst>
          </p:cNvPr>
          <p:cNvSpPr txBox="1"/>
          <p:nvPr/>
        </p:nvSpPr>
        <p:spPr>
          <a:xfrm>
            <a:off x="4705165" y="381520"/>
            <a:ext cx="6320900" cy="5004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*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dục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:</a:t>
            </a:r>
            <a:endParaRPr lang="en-US" dirty="0">
              <a:solidFill>
                <a:srgbClr val="002060"/>
              </a:solidFill>
              <a:effectLst/>
              <a:latin typeface="Time New Roman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- Khi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xuống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tham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mình</a:t>
            </a:r>
            <a:endParaRPr lang="en-US" dirty="0">
              <a:solidFill>
                <a:srgbClr val="002060"/>
              </a:solidFill>
              <a:effectLst/>
              <a:latin typeface="Time New Roman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tốt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xảy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?</a:t>
            </a:r>
            <a:endParaRPr lang="en-US" dirty="0">
              <a:solidFill>
                <a:srgbClr val="002060"/>
              </a:solidFill>
              <a:effectLst/>
              <a:latin typeface="Time New Roman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- 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tốt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luật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xảy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tai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nạn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Vậy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tham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tuân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thủ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luật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lệ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PTGT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1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cẩn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thận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máy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, ô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tô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dạy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giữ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nhé</a:t>
            </a:r>
            <a:r>
              <a:rPr lang="en-US" dirty="0">
                <a:solidFill>
                  <a:srgbClr val="002060"/>
                </a:solidFill>
                <a:effectLst/>
                <a:latin typeface="Time New Roman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effectLst/>
              <a:latin typeface="Time New Roman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DC0988-C376-4A94-97B3-36F3B3804C9C}"/>
              </a:ext>
            </a:extLst>
          </p:cNvPr>
          <p:cNvSpPr txBox="1"/>
          <p:nvPr/>
        </p:nvSpPr>
        <p:spPr>
          <a:xfrm>
            <a:off x="1611728" y="1192661"/>
            <a:ext cx="2647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AB97A-5C8E-442B-B5C3-D6FC7B466A2D}"/>
              </a:ext>
            </a:extLst>
          </p:cNvPr>
          <p:cNvSpPr txBox="1"/>
          <p:nvPr/>
        </p:nvSpPr>
        <p:spPr>
          <a:xfrm>
            <a:off x="3456912" y="2061058"/>
            <a:ext cx="7164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2CF34-0F6B-420F-9AF5-114BBF5A21EA}"/>
              </a:ext>
            </a:extLst>
          </p:cNvPr>
          <p:cNvSpPr txBox="1"/>
          <p:nvPr/>
        </p:nvSpPr>
        <p:spPr>
          <a:xfrm>
            <a:off x="2411730" y="2945783"/>
            <a:ext cx="7829550" cy="2317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màn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hỏi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đáp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án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trả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bộ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đáp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án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suy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5s,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đưa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trả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 New Roman"/>
                <a:ea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 New Roman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2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6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E448-05EA-4DCE-97F1-9C04759A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75" y="349120"/>
            <a:ext cx="7160642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88ED8-60B0-445A-8F52-4A7E90C18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99" y="4609265"/>
            <a:ext cx="1284253" cy="108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26C179-7E72-444B-A543-9A42DF69C6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76" y="2704690"/>
            <a:ext cx="2639235" cy="16999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7D7F57-D6A8-4B30-B032-F1E8091025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9" y="2704689"/>
            <a:ext cx="2724212" cy="169990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09D41B5-0058-4D5C-8F7F-B758206C24AC}"/>
              </a:ext>
            </a:extLst>
          </p:cNvPr>
          <p:cNvSpPr/>
          <p:nvPr/>
        </p:nvSpPr>
        <p:spPr>
          <a:xfrm>
            <a:off x="2548706" y="1881250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D9CFC8-168B-4A79-B99E-A78DF83F2C87}"/>
              </a:ext>
            </a:extLst>
          </p:cNvPr>
          <p:cNvSpPr txBox="1"/>
          <p:nvPr/>
        </p:nvSpPr>
        <p:spPr>
          <a:xfrm flipH="1">
            <a:off x="2687896" y="1879351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5EE427-63A8-44F7-95E9-BFB7D7FF2DF2}"/>
              </a:ext>
            </a:extLst>
          </p:cNvPr>
          <p:cNvSpPr/>
          <p:nvPr/>
        </p:nvSpPr>
        <p:spPr>
          <a:xfrm>
            <a:off x="5672906" y="1883276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E4C4F0-FF1B-4BB2-8BCE-F44CAB286B36}"/>
              </a:ext>
            </a:extLst>
          </p:cNvPr>
          <p:cNvSpPr txBox="1"/>
          <p:nvPr/>
        </p:nvSpPr>
        <p:spPr>
          <a:xfrm flipH="1">
            <a:off x="5812096" y="1881377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5639D3-324A-4825-92F4-2A4E25F7F451}"/>
              </a:ext>
            </a:extLst>
          </p:cNvPr>
          <p:cNvSpPr/>
          <p:nvPr/>
        </p:nvSpPr>
        <p:spPr>
          <a:xfrm>
            <a:off x="9220563" y="1881250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60BE97-2E4B-42AA-A571-66F17F43BA7C}"/>
              </a:ext>
            </a:extLst>
          </p:cNvPr>
          <p:cNvSpPr txBox="1"/>
          <p:nvPr/>
        </p:nvSpPr>
        <p:spPr>
          <a:xfrm flipH="1">
            <a:off x="9359753" y="1879351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C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9F75680-FD38-46A7-A67F-187A5B5B3F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62" y="2704690"/>
            <a:ext cx="2593238" cy="1699907"/>
          </a:xfrm>
          <a:prstGeom prst="rect">
            <a:avLst/>
          </a:prstGeom>
        </p:spPr>
      </p:pic>
      <p:pic>
        <p:nvPicPr>
          <p:cNvPr id="28" name="Picture 8" descr="Yellow Cartoon Alarm Clock Illustration, Alarm Clock Clipart, Cartoon  Yellow Alarm Clock, Alarm Clock PNG Transparent Clipart Image and PSD File  for Free Download">
            <a:extLst>
              <a:ext uri="{FF2B5EF4-FFF2-40B4-BE49-F238E27FC236}">
                <a16:creationId xmlns:a16="http://schemas.microsoft.com/office/drawing/2014/main" id="{DDC2935E-0BCF-4A6D-8F5B-475FFB985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8594" y1="36719" x2="18594" y2="36719"/>
                        <a14:foregroundMark x1="49219" y1="22813" x2="49219" y2="22813"/>
                        <a14:foregroundMark x1="69844" y1="31094" x2="69844" y2="3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70" t="14750" r="18485" b="13250"/>
          <a:stretch/>
        </p:blipFill>
        <p:spPr bwMode="auto">
          <a:xfrm>
            <a:off x="10630531" y="117845"/>
            <a:ext cx="1355605" cy="14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A644B564-655E-4C93-8747-C953D5580BCD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5744A9-21E8-4A26-A71A-706575514ACA}"/>
              </a:ext>
            </a:extLst>
          </p:cNvPr>
          <p:cNvSpPr/>
          <p:nvPr/>
        </p:nvSpPr>
        <p:spPr>
          <a:xfrm>
            <a:off x="10829446" y="445504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3963C2-E8C9-4B08-B567-E2233C7E3803}"/>
              </a:ext>
            </a:extLst>
          </p:cNvPr>
          <p:cNvSpPr/>
          <p:nvPr/>
        </p:nvSpPr>
        <p:spPr>
          <a:xfrm>
            <a:off x="10845511" y="438162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AAEB9F6-D8BD-496E-89A8-0EF42E01FFF3}"/>
              </a:ext>
            </a:extLst>
          </p:cNvPr>
          <p:cNvSpPr/>
          <p:nvPr/>
        </p:nvSpPr>
        <p:spPr>
          <a:xfrm>
            <a:off x="10829446" y="434491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2062FF6-746E-4E2B-8E50-D7BC2922FA37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8928960-3244-4955-B53C-EE5DDE6CD40E}"/>
              </a:ext>
            </a:extLst>
          </p:cNvPr>
          <p:cNvSpPr/>
          <p:nvPr/>
        </p:nvSpPr>
        <p:spPr>
          <a:xfrm>
            <a:off x="10842928" y="449175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5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3398ADB-4E35-4A40-9AE9-142865711B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8" end="3166.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36966" y="1806962"/>
            <a:ext cx="608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1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1A9796A3-3151-49B3-8105-D7405B64FB44}"/>
              </a:ext>
            </a:extLst>
          </p:cNvPr>
          <p:cNvSpPr/>
          <p:nvPr/>
        </p:nvSpPr>
        <p:spPr>
          <a:xfrm>
            <a:off x="10678309" y="6858000"/>
            <a:ext cx="748418" cy="73171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5059" name="Group 19">
            <a:extLst>
              <a:ext uri="{FF2B5EF4-FFF2-40B4-BE49-F238E27FC236}">
                <a16:creationId xmlns:a16="http://schemas.microsoft.com/office/drawing/2014/main" id="{20FFB383-7614-4503-B5ED-F00423F6CED1}"/>
              </a:ext>
            </a:extLst>
          </p:cNvPr>
          <p:cNvGrpSpPr>
            <a:grpSpLocks/>
          </p:cNvGrpSpPr>
          <p:nvPr/>
        </p:nvGrpSpPr>
        <p:grpSpPr bwMode="auto">
          <a:xfrm>
            <a:off x="904710" y="0"/>
            <a:ext cx="3817938" cy="2411002"/>
            <a:chOff x="3161318" y="0"/>
            <a:chExt cx="3816262" cy="1963252"/>
          </a:xfrm>
        </p:grpSpPr>
        <p:pic>
          <p:nvPicPr>
            <p:cNvPr id="45068" name="Picture 14">
              <a:extLst>
                <a:ext uri="{FF2B5EF4-FFF2-40B4-BE49-F238E27FC236}">
                  <a16:creationId xmlns:a16="http://schemas.microsoft.com/office/drawing/2014/main" id="{044A7993-BC0E-48CE-88E9-8CC8E8FEA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18" y="0"/>
              <a:ext cx="3816262" cy="196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9" name="TextBox 18">
              <a:extLst>
                <a:ext uri="{FF2B5EF4-FFF2-40B4-BE49-F238E27FC236}">
                  <a16:creationId xmlns:a16="http://schemas.microsoft.com/office/drawing/2014/main" id="{CC258E95-B0C1-4F3A-A665-A91DA8E52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677" y="1249845"/>
              <a:ext cx="28675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Bé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8098FBB-5D44-410A-B977-2578061F36E9}"/>
              </a:ext>
            </a:extLst>
          </p:cNvPr>
          <p:cNvSpPr/>
          <p:nvPr/>
        </p:nvSpPr>
        <p:spPr>
          <a:xfrm>
            <a:off x="1898157" y="2335354"/>
            <a:ext cx="2119330" cy="588962"/>
          </a:xfrm>
          <a:prstGeom prst="rightArrow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058" name="Picture 45057">
            <a:extLst>
              <a:ext uri="{FF2B5EF4-FFF2-40B4-BE49-F238E27FC236}">
                <a16:creationId xmlns:a16="http://schemas.microsoft.com/office/drawing/2014/main" id="{5C353F0B-4AE5-4E43-B48C-DAE135119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74" r="100000">
                        <a14:foregroundMark x1="56458" y1="10710" x2="68758" y2="22490"/>
                        <a14:foregroundMark x1="53629" y1="1339" x2="89299" y2="19143"/>
                        <a14:foregroundMark x1="71341" y1="15529" x2="52891" y2="51406"/>
                        <a14:foregroundMark x1="57196" y1="28112" x2="71464" y2="26506"/>
                        <a14:foregroundMark x1="65683" y1="10308" x2="80197" y2="25837"/>
                        <a14:foregroundMark x1="55351" y1="50870" x2="88930" y2="81794"/>
                        <a14:foregroundMark x1="71341" y1="58635" x2="92128" y2="66801"/>
                        <a14:foregroundMark x1="81550" y1="71352" x2="97417" y2="62115"/>
                        <a14:foregroundMark x1="66544" y1="77242" x2="77983" y2="89290"/>
                        <a14:foregroundMark x1="26814" y1="71352" x2="29766" y2="76439"/>
                        <a14:foregroundMark x1="81550" y1="51406" x2="81181" y2="36145"/>
                        <a14:foregroundMark x1="60394" y1="18608" x2="63223" y2="24900"/>
                        <a14:foregroundMark x1="66298" y1="9103" x2="72325" y2="21151"/>
                        <a14:foregroundMark x1="41328" y1="14993" x2="51292" y2="13655"/>
                        <a14:foregroundMark x1="48216" y1="18474" x2="52276" y2="24766"/>
                        <a14:foregroundMark x1="22140" y1="29451" x2="19926" y2="39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84" y="0"/>
            <a:ext cx="7375935" cy="6858000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029F3370-D128-4A31-895F-3A94C9A2F769}"/>
              </a:ext>
            </a:extLst>
          </p:cNvPr>
          <p:cNvSpPr/>
          <p:nvPr/>
        </p:nvSpPr>
        <p:spPr>
          <a:xfrm>
            <a:off x="6821586" y="2801638"/>
            <a:ext cx="1352929" cy="1254724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Calibri"/>
              </a:rPr>
              <a:t>spin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6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488ED8-60B0-445A-8F52-4A7E90C18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454" y="5096444"/>
            <a:ext cx="1284253" cy="108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09D41B5-0058-4D5C-8F7F-B758206C24AC}"/>
              </a:ext>
            </a:extLst>
          </p:cNvPr>
          <p:cNvSpPr/>
          <p:nvPr/>
        </p:nvSpPr>
        <p:spPr>
          <a:xfrm>
            <a:off x="2617367" y="1918745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D9CFC8-168B-4A79-B99E-A78DF83F2C87}"/>
              </a:ext>
            </a:extLst>
          </p:cNvPr>
          <p:cNvSpPr txBox="1"/>
          <p:nvPr/>
        </p:nvSpPr>
        <p:spPr>
          <a:xfrm flipH="1">
            <a:off x="2756557" y="1916846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5EE427-63A8-44F7-95E9-BFB7D7FF2DF2}"/>
              </a:ext>
            </a:extLst>
          </p:cNvPr>
          <p:cNvSpPr/>
          <p:nvPr/>
        </p:nvSpPr>
        <p:spPr>
          <a:xfrm>
            <a:off x="5741567" y="1920771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E4C4F0-FF1B-4BB2-8BCE-F44CAB286B36}"/>
              </a:ext>
            </a:extLst>
          </p:cNvPr>
          <p:cNvSpPr txBox="1"/>
          <p:nvPr/>
        </p:nvSpPr>
        <p:spPr>
          <a:xfrm flipH="1">
            <a:off x="5880757" y="1918872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5639D3-324A-4825-92F4-2A4E25F7F451}"/>
              </a:ext>
            </a:extLst>
          </p:cNvPr>
          <p:cNvSpPr/>
          <p:nvPr/>
        </p:nvSpPr>
        <p:spPr>
          <a:xfrm>
            <a:off x="9289224" y="1918745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60BE97-2E4B-42AA-A571-66F17F43BA7C}"/>
              </a:ext>
            </a:extLst>
          </p:cNvPr>
          <p:cNvSpPr txBox="1"/>
          <p:nvPr/>
        </p:nvSpPr>
        <p:spPr>
          <a:xfrm flipH="1">
            <a:off x="9428414" y="1916846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087958-EADF-484C-9988-1D2C3A17EE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52" y="2776398"/>
            <a:ext cx="2593239" cy="20671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7E8082-CF3D-4DFC-AEE7-3FD1ED8D8D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80" y="2748228"/>
            <a:ext cx="2748908" cy="20756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743843-975C-48D1-8A85-5430DA01A5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3"/>
          <a:stretch/>
        </p:blipFill>
        <p:spPr>
          <a:xfrm>
            <a:off x="4851564" y="2748228"/>
            <a:ext cx="2887860" cy="2075688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71DAC9DC-36DB-4A89-AF9F-6BE162A7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087" y="345418"/>
            <a:ext cx="643665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9" name="Picture 8" descr="Yellow Cartoon Alarm Clock Illustration, Alarm Clock Clipart, Cartoon  Yellow Alarm Clock, Alarm Clock PNG Transparent Clipart Image and PSD File  for Free Download">
            <a:extLst>
              <a:ext uri="{FF2B5EF4-FFF2-40B4-BE49-F238E27FC236}">
                <a16:creationId xmlns:a16="http://schemas.microsoft.com/office/drawing/2014/main" id="{3A92D1EC-B699-478C-B3FF-4F76E1496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8594" y1="36719" x2="18594" y2="36719"/>
                        <a14:foregroundMark x1="49219" y1="22813" x2="49219" y2="22813"/>
                        <a14:foregroundMark x1="69844" y1="31094" x2="69844" y2="3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70" t="14750" r="18485" b="13250"/>
          <a:stretch/>
        </p:blipFill>
        <p:spPr bwMode="auto">
          <a:xfrm>
            <a:off x="10630531" y="117845"/>
            <a:ext cx="1355605" cy="14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CDC0134D-17BD-4258-B88C-31F72A6E6A46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C7FE1C-37B9-4070-B0B0-726EC64689F0}"/>
              </a:ext>
            </a:extLst>
          </p:cNvPr>
          <p:cNvSpPr/>
          <p:nvPr/>
        </p:nvSpPr>
        <p:spPr>
          <a:xfrm>
            <a:off x="10829446" y="445504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938893F-660A-44A2-A5CB-E7BF81FF5504}"/>
              </a:ext>
            </a:extLst>
          </p:cNvPr>
          <p:cNvSpPr/>
          <p:nvPr/>
        </p:nvSpPr>
        <p:spPr>
          <a:xfrm>
            <a:off x="10845511" y="438162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8AE7C32-DDD2-40B4-AE9D-76A20BC67C89}"/>
              </a:ext>
            </a:extLst>
          </p:cNvPr>
          <p:cNvSpPr/>
          <p:nvPr/>
        </p:nvSpPr>
        <p:spPr>
          <a:xfrm>
            <a:off x="10829446" y="434491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A1684BF-0237-473F-A4F8-932CFD623253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DDE73E4-2E20-4AD0-B1D8-A43C5F070187}"/>
              </a:ext>
            </a:extLst>
          </p:cNvPr>
          <p:cNvSpPr/>
          <p:nvPr/>
        </p:nvSpPr>
        <p:spPr>
          <a:xfrm>
            <a:off x="10842928" y="449175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6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FA8DA07-83D5-4F15-B6BD-489AD6E521B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8" end="3166.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36966" y="1806962"/>
            <a:ext cx="608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93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1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6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488ED8-60B0-445A-8F52-4A7E90C18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90" y="4705501"/>
            <a:ext cx="1284253" cy="108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F59936-8DD1-4745-BF37-8D8EBFE49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42" y="2789036"/>
            <a:ext cx="2722745" cy="171925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98450BC-91C7-431E-927E-620E0370835E}"/>
              </a:ext>
            </a:extLst>
          </p:cNvPr>
          <p:cNvSpPr/>
          <p:nvPr/>
        </p:nvSpPr>
        <p:spPr>
          <a:xfrm>
            <a:off x="2280014" y="1922266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2B713E-AE02-4772-93CC-E588416B05F2}"/>
              </a:ext>
            </a:extLst>
          </p:cNvPr>
          <p:cNvSpPr txBox="1"/>
          <p:nvPr/>
        </p:nvSpPr>
        <p:spPr>
          <a:xfrm flipH="1">
            <a:off x="2419204" y="1920367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F157F5-37C2-4C73-8639-C2BEC511A7B9}"/>
              </a:ext>
            </a:extLst>
          </p:cNvPr>
          <p:cNvSpPr/>
          <p:nvPr/>
        </p:nvSpPr>
        <p:spPr>
          <a:xfrm>
            <a:off x="5404214" y="1924292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578EE-3C4E-4925-B47A-C8FCF7CF140C}"/>
              </a:ext>
            </a:extLst>
          </p:cNvPr>
          <p:cNvSpPr txBox="1"/>
          <p:nvPr/>
        </p:nvSpPr>
        <p:spPr>
          <a:xfrm flipH="1">
            <a:off x="5543404" y="1922393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6067F8-B60B-492B-8DE3-73F8BDA390E6}"/>
              </a:ext>
            </a:extLst>
          </p:cNvPr>
          <p:cNvSpPr/>
          <p:nvPr/>
        </p:nvSpPr>
        <p:spPr>
          <a:xfrm>
            <a:off x="8951871" y="1922266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1F358-4A44-4271-B875-1A2E0513CF6F}"/>
              </a:ext>
            </a:extLst>
          </p:cNvPr>
          <p:cNvSpPr txBox="1"/>
          <p:nvPr/>
        </p:nvSpPr>
        <p:spPr>
          <a:xfrm flipH="1">
            <a:off x="9091061" y="1920367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478BD5E-1032-4908-B0F3-A66BBFB614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/>
          <a:stretch/>
        </p:blipFill>
        <p:spPr>
          <a:xfrm>
            <a:off x="1147131" y="2742560"/>
            <a:ext cx="2670268" cy="1802296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C71AC6C2-F415-4200-B58C-1FB675270600}"/>
              </a:ext>
            </a:extLst>
          </p:cNvPr>
          <p:cNvSpPr txBox="1">
            <a:spLocks/>
          </p:cNvSpPr>
          <p:nvPr/>
        </p:nvSpPr>
        <p:spPr>
          <a:xfrm>
            <a:off x="2651823" y="224833"/>
            <a:ext cx="71606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F52C7AC-A23D-409E-B389-DA765A99974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7397"/>
          <a:stretch/>
        </p:blipFill>
        <p:spPr>
          <a:xfrm>
            <a:off x="4587648" y="2742559"/>
            <a:ext cx="2565819" cy="1812209"/>
          </a:xfrm>
          <a:prstGeom prst="rect">
            <a:avLst/>
          </a:prstGeom>
        </p:spPr>
      </p:pic>
      <p:pic>
        <p:nvPicPr>
          <p:cNvPr id="31" name="Picture 8" descr="Yellow Cartoon Alarm Clock Illustration, Alarm Clock Clipart, Cartoon  Yellow Alarm Clock, Alarm Clock PNG Transparent Clipart Image and PSD File  for Free Download">
            <a:extLst>
              <a:ext uri="{FF2B5EF4-FFF2-40B4-BE49-F238E27FC236}">
                <a16:creationId xmlns:a16="http://schemas.microsoft.com/office/drawing/2014/main" id="{206E7D5D-E9D7-4607-BB72-8703558C0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8594" y1="36719" x2="18594" y2="36719"/>
                        <a14:foregroundMark x1="49219" y1="22813" x2="49219" y2="22813"/>
                        <a14:foregroundMark x1="69844" y1="31094" x2="69844" y2="3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70" t="14750" r="18485" b="13250"/>
          <a:stretch/>
        </p:blipFill>
        <p:spPr bwMode="auto">
          <a:xfrm>
            <a:off x="10630531" y="117845"/>
            <a:ext cx="1355605" cy="14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D77A201B-1892-4C58-A216-CFC64DD58918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376F277-68B5-4AD1-AFD5-A7BF21D912E6}"/>
              </a:ext>
            </a:extLst>
          </p:cNvPr>
          <p:cNvSpPr/>
          <p:nvPr/>
        </p:nvSpPr>
        <p:spPr>
          <a:xfrm>
            <a:off x="10829446" y="445504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14C5CEC-F248-40F4-8ACA-B0DB164EEB5C}"/>
              </a:ext>
            </a:extLst>
          </p:cNvPr>
          <p:cNvSpPr/>
          <p:nvPr/>
        </p:nvSpPr>
        <p:spPr>
          <a:xfrm>
            <a:off x="10845511" y="438162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9AC0469-ED82-4DDB-BAF0-49BF23E20ADD}"/>
              </a:ext>
            </a:extLst>
          </p:cNvPr>
          <p:cNvSpPr/>
          <p:nvPr/>
        </p:nvSpPr>
        <p:spPr>
          <a:xfrm>
            <a:off x="10829446" y="434491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48E1517-60D7-4722-8FC6-7A779E6349BB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2589A01-FBBC-46A1-BC33-39C9D2F49C25}"/>
              </a:ext>
            </a:extLst>
          </p:cNvPr>
          <p:cNvSpPr/>
          <p:nvPr/>
        </p:nvSpPr>
        <p:spPr>
          <a:xfrm>
            <a:off x="10842928" y="449175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38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08AC453-7A77-4C5E-9797-504403CB89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8" end="3166.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36966" y="1806962"/>
            <a:ext cx="608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8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1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6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488ED8-60B0-445A-8F52-4A7E90C18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810" y="4175713"/>
            <a:ext cx="1284253" cy="108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98450BC-91C7-431E-927E-620E0370835E}"/>
              </a:ext>
            </a:extLst>
          </p:cNvPr>
          <p:cNvSpPr/>
          <p:nvPr/>
        </p:nvSpPr>
        <p:spPr>
          <a:xfrm>
            <a:off x="1183740" y="1995159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2B713E-AE02-4772-93CC-E588416B05F2}"/>
              </a:ext>
            </a:extLst>
          </p:cNvPr>
          <p:cNvSpPr txBox="1"/>
          <p:nvPr/>
        </p:nvSpPr>
        <p:spPr>
          <a:xfrm flipH="1">
            <a:off x="1322930" y="1993260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F157F5-37C2-4C73-8639-C2BEC511A7B9}"/>
              </a:ext>
            </a:extLst>
          </p:cNvPr>
          <p:cNvSpPr/>
          <p:nvPr/>
        </p:nvSpPr>
        <p:spPr>
          <a:xfrm>
            <a:off x="1183740" y="3135795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578EE-3C4E-4925-B47A-C8FCF7CF140C}"/>
              </a:ext>
            </a:extLst>
          </p:cNvPr>
          <p:cNvSpPr txBox="1"/>
          <p:nvPr/>
        </p:nvSpPr>
        <p:spPr>
          <a:xfrm flipH="1">
            <a:off x="1322930" y="3133896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6067F8-B60B-492B-8DE3-73F8BDA390E6}"/>
              </a:ext>
            </a:extLst>
          </p:cNvPr>
          <p:cNvSpPr/>
          <p:nvPr/>
        </p:nvSpPr>
        <p:spPr>
          <a:xfrm>
            <a:off x="1183740" y="4345785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1F358-4A44-4271-B875-1A2E0513CF6F}"/>
              </a:ext>
            </a:extLst>
          </p:cNvPr>
          <p:cNvSpPr txBox="1"/>
          <p:nvPr/>
        </p:nvSpPr>
        <p:spPr>
          <a:xfrm flipH="1">
            <a:off x="1322930" y="4343886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71AC6C2-F415-4200-B58C-1FB675270600}"/>
              </a:ext>
            </a:extLst>
          </p:cNvPr>
          <p:cNvSpPr txBox="1">
            <a:spLocks/>
          </p:cNvSpPr>
          <p:nvPr/>
        </p:nvSpPr>
        <p:spPr>
          <a:xfrm>
            <a:off x="2539360" y="361962"/>
            <a:ext cx="71606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4: Khi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xuống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D2B75D-EE23-4C37-A2BF-4265908F0CBA}"/>
              </a:ext>
            </a:extLst>
          </p:cNvPr>
          <p:cNvSpPr/>
          <p:nvPr/>
        </p:nvSpPr>
        <p:spPr>
          <a:xfrm>
            <a:off x="2437923" y="1993260"/>
            <a:ext cx="7316153" cy="70788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32927-0C67-43D2-B4E2-343142544DDD}"/>
              </a:ext>
            </a:extLst>
          </p:cNvPr>
          <p:cNvSpPr txBox="1"/>
          <p:nvPr/>
        </p:nvSpPr>
        <p:spPr>
          <a:xfrm>
            <a:off x="3410097" y="2147148"/>
            <a:ext cx="4196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trèo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lên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2D26B89-2539-457D-8120-C1DC4645282B}"/>
              </a:ext>
            </a:extLst>
          </p:cNvPr>
          <p:cNvSpPr/>
          <p:nvPr/>
        </p:nvSpPr>
        <p:spPr>
          <a:xfrm>
            <a:off x="2437923" y="3168573"/>
            <a:ext cx="7316153" cy="70788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32EF1B-5A14-4418-AD6A-890D9B50B96F}"/>
              </a:ext>
            </a:extLst>
          </p:cNvPr>
          <p:cNvSpPr txBox="1"/>
          <p:nvPr/>
        </p:nvSpPr>
        <p:spPr>
          <a:xfrm>
            <a:off x="3984203" y="3303173"/>
            <a:ext cx="403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Trèo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lên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xe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phía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bên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phải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B09D5A9-2911-47AE-8172-C01E5EFAD196}"/>
              </a:ext>
            </a:extLst>
          </p:cNvPr>
          <p:cNvSpPr/>
          <p:nvPr/>
        </p:nvSpPr>
        <p:spPr>
          <a:xfrm>
            <a:off x="2437923" y="4345785"/>
            <a:ext cx="7316153" cy="70788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5F3B71-EA97-4534-9D4A-15823FB979AC}"/>
              </a:ext>
            </a:extLst>
          </p:cNvPr>
          <p:cNvSpPr txBox="1"/>
          <p:nvPr/>
        </p:nvSpPr>
        <p:spPr>
          <a:xfrm>
            <a:off x="2919978" y="4497774"/>
            <a:ext cx="6689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Quan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sát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trước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lên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xe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trèo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lên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xe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phía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bên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trái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8" descr="Yellow Cartoon Alarm Clock Illustration, Alarm Clock Clipart, Cartoon  Yellow Alarm Clock, Alarm Clock PNG Transparent Clipart Image and PSD File  for Free Download">
            <a:extLst>
              <a:ext uri="{FF2B5EF4-FFF2-40B4-BE49-F238E27FC236}">
                <a16:creationId xmlns:a16="http://schemas.microsoft.com/office/drawing/2014/main" id="{46165961-A402-4A1B-BA5A-A4F029C89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8594" y1="36719" x2="18594" y2="36719"/>
                        <a14:foregroundMark x1="49219" y1="22813" x2="49219" y2="22813"/>
                        <a14:foregroundMark x1="69844" y1="31094" x2="69844" y2="3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70" t="14750" r="18485" b="13250"/>
          <a:stretch/>
        </p:blipFill>
        <p:spPr bwMode="auto">
          <a:xfrm>
            <a:off x="10630531" y="117845"/>
            <a:ext cx="1355605" cy="14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A1CF2F0-A2DD-4787-9F65-35737A047DE4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9B1F20-617A-4B80-B361-3379294D3CD1}"/>
              </a:ext>
            </a:extLst>
          </p:cNvPr>
          <p:cNvSpPr/>
          <p:nvPr/>
        </p:nvSpPr>
        <p:spPr>
          <a:xfrm>
            <a:off x="10829446" y="445504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B5617C2-1BFC-41A1-9EDF-28E8D1547DD4}"/>
              </a:ext>
            </a:extLst>
          </p:cNvPr>
          <p:cNvSpPr/>
          <p:nvPr/>
        </p:nvSpPr>
        <p:spPr>
          <a:xfrm>
            <a:off x="10845511" y="438162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A66C90-463E-49A4-892A-0C1C78B58779}"/>
              </a:ext>
            </a:extLst>
          </p:cNvPr>
          <p:cNvSpPr/>
          <p:nvPr/>
        </p:nvSpPr>
        <p:spPr>
          <a:xfrm>
            <a:off x="10829446" y="434491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4896E27-4816-4FA4-80F2-D19FF16045EB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0CC9BCF-9921-4924-A3E4-B3634F32480A}"/>
              </a:ext>
            </a:extLst>
          </p:cNvPr>
          <p:cNvSpPr/>
          <p:nvPr/>
        </p:nvSpPr>
        <p:spPr>
          <a:xfrm>
            <a:off x="10842928" y="449175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42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6C8E711-67E0-47D1-9EDD-85ACC9808A5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8" end="3166.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36966" y="1806962"/>
            <a:ext cx="608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79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1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6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488ED8-60B0-445A-8F52-4A7E90C18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82" y="4481614"/>
            <a:ext cx="1284253" cy="108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98450BC-91C7-431E-927E-620E0370835E}"/>
              </a:ext>
            </a:extLst>
          </p:cNvPr>
          <p:cNvSpPr/>
          <p:nvPr/>
        </p:nvSpPr>
        <p:spPr>
          <a:xfrm>
            <a:off x="1255901" y="1719951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2B713E-AE02-4772-93CC-E588416B05F2}"/>
              </a:ext>
            </a:extLst>
          </p:cNvPr>
          <p:cNvSpPr txBox="1"/>
          <p:nvPr/>
        </p:nvSpPr>
        <p:spPr>
          <a:xfrm flipH="1">
            <a:off x="1395091" y="1718052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F157F5-37C2-4C73-8639-C2BEC511A7B9}"/>
              </a:ext>
            </a:extLst>
          </p:cNvPr>
          <p:cNvSpPr/>
          <p:nvPr/>
        </p:nvSpPr>
        <p:spPr>
          <a:xfrm>
            <a:off x="1255901" y="2643094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2578EE-3C4E-4925-B47A-C8FCF7CF140C}"/>
              </a:ext>
            </a:extLst>
          </p:cNvPr>
          <p:cNvSpPr txBox="1"/>
          <p:nvPr/>
        </p:nvSpPr>
        <p:spPr>
          <a:xfrm flipH="1">
            <a:off x="1395091" y="2641195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6067F8-B60B-492B-8DE3-73F8BDA390E6}"/>
              </a:ext>
            </a:extLst>
          </p:cNvPr>
          <p:cNvSpPr/>
          <p:nvPr/>
        </p:nvSpPr>
        <p:spPr>
          <a:xfrm>
            <a:off x="1255901" y="3629477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1F358-4A44-4271-B875-1A2E0513CF6F}"/>
              </a:ext>
            </a:extLst>
          </p:cNvPr>
          <p:cNvSpPr txBox="1"/>
          <p:nvPr/>
        </p:nvSpPr>
        <p:spPr>
          <a:xfrm flipH="1">
            <a:off x="1395091" y="3627578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71AC6C2-F415-4200-B58C-1FB675270600}"/>
              </a:ext>
            </a:extLst>
          </p:cNvPr>
          <p:cNvSpPr txBox="1">
            <a:spLocks/>
          </p:cNvSpPr>
          <p:nvPr/>
        </p:nvSpPr>
        <p:spPr>
          <a:xfrm>
            <a:off x="2651823" y="224833"/>
            <a:ext cx="71606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5: Khi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D2B75D-EE23-4C37-A2BF-4265908F0CBA}"/>
              </a:ext>
            </a:extLst>
          </p:cNvPr>
          <p:cNvSpPr/>
          <p:nvPr/>
        </p:nvSpPr>
        <p:spPr>
          <a:xfrm>
            <a:off x="2510084" y="1718052"/>
            <a:ext cx="7316153" cy="70788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32927-0C67-43D2-B4E2-343142544DDD}"/>
              </a:ext>
            </a:extLst>
          </p:cNvPr>
          <p:cNvSpPr txBox="1"/>
          <p:nvPr/>
        </p:nvSpPr>
        <p:spPr>
          <a:xfrm>
            <a:off x="3482258" y="1871940"/>
            <a:ext cx="5708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phía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lái</a:t>
            </a:r>
            <a:r>
              <a:rPr lang="en-US" sz="2000" dirty="0"/>
              <a:t>, </a:t>
            </a:r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ở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yên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2D26B89-2539-457D-8120-C1DC4645282B}"/>
              </a:ext>
            </a:extLst>
          </p:cNvPr>
          <p:cNvSpPr/>
          <p:nvPr/>
        </p:nvSpPr>
        <p:spPr>
          <a:xfrm>
            <a:off x="2510084" y="2675872"/>
            <a:ext cx="7316153" cy="70788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32EF1B-5A14-4418-AD6A-890D9B50B96F}"/>
              </a:ext>
            </a:extLst>
          </p:cNvPr>
          <p:cNvSpPr txBox="1"/>
          <p:nvPr/>
        </p:nvSpPr>
        <p:spPr>
          <a:xfrm>
            <a:off x="2636318" y="2736925"/>
            <a:ext cx="706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lưng</a:t>
            </a:r>
            <a:r>
              <a:rPr lang="en-US" dirty="0"/>
              <a:t>,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ôm</a:t>
            </a:r>
            <a:r>
              <a:rPr lang="en-US" dirty="0"/>
              <a:t> </a:t>
            </a:r>
            <a:r>
              <a:rPr lang="en-US" dirty="0" err="1"/>
              <a:t>chặt</a:t>
            </a:r>
            <a:r>
              <a:rPr lang="en-US" dirty="0"/>
              <a:t> </a:t>
            </a:r>
            <a:r>
              <a:rPr lang="en-US" dirty="0" err="1"/>
              <a:t>eo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lái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,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đùi</a:t>
            </a:r>
            <a:r>
              <a:rPr lang="en-US" dirty="0"/>
              <a:t> </a:t>
            </a:r>
            <a:r>
              <a:rPr lang="en-US" dirty="0" err="1"/>
              <a:t>khép</a:t>
            </a:r>
            <a:r>
              <a:rPr lang="en-US" dirty="0"/>
              <a:t> </a:t>
            </a:r>
            <a:r>
              <a:rPr lang="en-US" dirty="0" err="1"/>
              <a:t>nhẹ</a:t>
            </a:r>
            <a:r>
              <a:rPr lang="en-US" dirty="0"/>
              <a:t>,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B09D5A9-2911-47AE-8172-C01E5EFAD196}"/>
              </a:ext>
            </a:extLst>
          </p:cNvPr>
          <p:cNvSpPr/>
          <p:nvPr/>
        </p:nvSpPr>
        <p:spPr>
          <a:xfrm>
            <a:off x="2510084" y="3629477"/>
            <a:ext cx="7316153" cy="70788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73CE09-4660-470C-B95C-7941E12C0E5B}"/>
              </a:ext>
            </a:extLst>
          </p:cNvPr>
          <p:cNvSpPr txBox="1"/>
          <p:nvPr/>
        </p:nvSpPr>
        <p:spPr>
          <a:xfrm>
            <a:off x="3482258" y="3781466"/>
            <a:ext cx="3082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phía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lái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endParaRPr lang="en-US" sz="200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031212A-D244-4D26-AD51-B483B4860812}"/>
              </a:ext>
            </a:extLst>
          </p:cNvPr>
          <p:cNvSpPr/>
          <p:nvPr/>
        </p:nvSpPr>
        <p:spPr>
          <a:xfrm>
            <a:off x="2510084" y="4583082"/>
            <a:ext cx="7316153" cy="707886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3698F1-B6B2-4B81-ACF8-CA8061278A41}"/>
              </a:ext>
            </a:extLst>
          </p:cNvPr>
          <p:cNvSpPr txBox="1"/>
          <p:nvPr/>
        </p:nvSpPr>
        <p:spPr>
          <a:xfrm>
            <a:off x="3482258" y="4736970"/>
            <a:ext cx="2689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Cả</a:t>
            </a:r>
            <a:r>
              <a:rPr lang="en-US" sz="2000" dirty="0"/>
              <a:t> 2 </a:t>
            </a:r>
            <a:r>
              <a:rPr lang="en-US" sz="2000" dirty="0" err="1"/>
              <a:t>đáp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 </a:t>
            </a:r>
            <a:r>
              <a:rPr lang="en-US" sz="2000" dirty="0" err="1"/>
              <a:t>đúng</a:t>
            </a:r>
            <a:endParaRPr lang="en-US" sz="20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AB8045-1663-4E9D-B92E-CCAC38EF5574}"/>
              </a:ext>
            </a:extLst>
          </p:cNvPr>
          <p:cNvSpPr/>
          <p:nvPr/>
        </p:nvSpPr>
        <p:spPr>
          <a:xfrm>
            <a:off x="1255901" y="4575463"/>
            <a:ext cx="768096" cy="740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0495E0-C90C-4D5B-A581-FE067F24DE06}"/>
              </a:ext>
            </a:extLst>
          </p:cNvPr>
          <p:cNvSpPr txBox="1"/>
          <p:nvPr/>
        </p:nvSpPr>
        <p:spPr>
          <a:xfrm flipH="1">
            <a:off x="1395091" y="4573564"/>
            <a:ext cx="32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00"/>
                </a:solidFill>
                <a:latin typeface="Calibri" panose="020F0502020204030204"/>
              </a:rPr>
              <a:t>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8" descr="Yellow Cartoon Alarm Clock Illustration, Alarm Clock Clipart, Cartoon  Yellow Alarm Clock, Alarm Clock PNG Transparent Clipart Image and PSD File  for Free Download">
            <a:extLst>
              <a:ext uri="{FF2B5EF4-FFF2-40B4-BE49-F238E27FC236}">
                <a16:creationId xmlns:a16="http://schemas.microsoft.com/office/drawing/2014/main" id="{E8A1BC0A-757D-4F33-AFF5-1E9DE0965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8594" y1="36719" x2="18594" y2="36719"/>
                        <a14:foregroundMark x1="49219" y1="22813" x2="49219" y2="22813"/>
                        <a14:foregroundMark x1="69844" y1="31094" x2="69844" y2="3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70" t="14750" r="18485" b="13250"/>
          <a:stretch/>
        </p:blipFill>
        <p:spPr bwMode="auto">
          <a:xfrm>
            <a:off x="10630531" y="117845"/>
            <a:ext cx="1355605" cy="14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38B92642-AF84-45A9-97D2-6E9FAF04B087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9C5725C-64B8-4685-B615-7501937E02AE}"/>
              </a:ext>
            </a:extLst>
          </p:cNvPr>
          <p:cNvSpPr/>
          <p:nvPr/>
        </p:nvSpPr>
        <p:spPr>
          <a:xfrm>
            <a:off x="10829446" y="445504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93FE12D-769F-4F67-97DF-ADEABB833829}"/>
              </a:ext>
            </a:extLst>
          </p:cNvPr>
          <p:cNvSpPr/>
          <p:nvPr/>
        </p:nvSpPr>
        <p:spPr>
          <a:xfrm>
            <a:off x="10845511" y="438162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F7592-83B4-49F6-9063-D6A03AF3DAB8}"/>
              </a:ext>
            </a:extLst>
          </p:cNvPr>
          <p:cNvSpPr/>
          <p:nvPr/>
        </p:nvSpPr>
        <p:spPr>
          <a:xfrm>
            <a:off x="10829446" y="434491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9E4176-9026-4755-AF61-40A64C36D32E}"/>
              </a:ext>
            </a:extLst>
          </p:cNvPr>
          <p:cNvSpPr/>
          <p:nvPr/>
        </p:nvSpPr>
        <p:spPr>
          <a:xfrm>
            <a:off x="10842928" y="441833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135E40E-2943-4007-BD42-5B6507DA0D0E}"/>
              </a:ext>
            </a:extLst>
          </p:cNvPr>
          <p:cNvSpPr/>
          <p:nvPr/>
        </p:nvSpPr>
        <p:spPr>
          <a:xfrm>
            <a:off x="10842928" y="449175"/>
            <a:ext cx="957774" cy="9477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42" name="Tieng-chuong-het-gio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34830E3-165F-47AA-B8B4-F4CA4409BB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8" end="3166.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36966" y="1806962"/>
            <a:ext cx="608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54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8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1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1A9796A3-3151-49B3-8105-D7405B64FB44}"/>
              </a:ext>
            </a:extLst>
          </p:cNvPr>
          <p:cNvSpPr/>
          <p:nvPr/>
        </p:nvSpPr>
        <p:spPr>
          <a:xfrm>
            <a:off x="10678309" y="6858000"/>
            <a:ext cx="748418" cy="73171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059" name="Group 19">
            <a:extLst>
              <a:ext uri="{FF2B5EF4-FFF2-40B4-BE49-F238E27FC236}">
                <a16:creationId xmlns:a16="http://schemas.microsoft.com/office/drawing/2014/main" id="{20FFB383-7614-4503-B5ED-F00423F6CED1}"/>
              </a:ext>
            </a:extLst>
          </p:cNvPr>
          <p:cNvGrpSpPr>
            <a:grpSpLocks/>
          </p:cNvGrpSpPr>
          <p:nvPr/>
        </p:nvGrpSpPr>
        <p:grpSpPr bwMode="auto">
          <a:xfrm>
            <a:off x="904710" y="0"/>
            <a:ext cx="3817938" cy="2411002"/>
            <a:chOff x="3161318" y="0"/>
            <a:chExt cx="3816262" cy="1963252"/>
          </a:xfrm>
        </p:grpSpPr>
        <p:pic>
          <p:nvPicPr>
            <p:cNvPr id="45068" name="Picture 14">
              <a:extLst>
                <a:ext uri="{FF2B5EF4-FFF2-40B4-BE49-F238E27FC236}">
                  <a16:creationId xmlns:a16="http://schemas.microsoft.com/office/drawing/2014/main" id="{044A7993-BC0E-48CE-88E9-8CC8E8FEA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18" y="0"/>
              <a:ext cx="3816262" cy="196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9" name="TextBox 18">
              <a:extLst>
                <a:ext uri="{FF2B5EF4-FFF2-40B4-BE49-F238E27FC236}">
                  <a16:creationId xmlns:a16="http://schemas.microsoft.com/office/drawing/2014/main" id="{CC258E95-B0C1-4F3A-A665-A91DA8E52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677" y="1249845"/>
              <a:ext cx="28675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Bé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8098FBB-5D44-410A-B977-2578061F36E9}"/>
              </a:ext>
            </a:extLst>
          </p:cNvPr>
          <p:cNvSpPr/>
          <p:nvPr/>
        </p:nvSpPr>
        <p:spPr>
          <a:xfrm>
            <a:off x="1898157" y="2335354"/>
            <a:ext cx="2119330" cy="588962"/>
          </a:xfrm>
          <a:prstGeom prst="rightArrow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058" name="Picture 45057">
            <a:extLst>
              <a:ext uri="{FF2B5EF4-FFF2-40B4-BE49-F238E27FC236}">
                <a16:creationId xmlns:a16="http://schemas.microsoft.com/office/drawing/2014/main" id="{5C353F0B-4AE5-4E43-B48C-DAE135119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74" r="100000">
                        <a14:foregroundMark x1="56458" y1="10710" x2="68758" y2="22490"/>
                        <a14:foregroundMark x1="53629" y1="1339" x2="89299" y2="19143"/>
                        <a14:foregroundMark x1="71341" y1="15529" x2="52891" y2="51406"/>
                        <a14:foregroundMark x1="57196" y1="28112" x2="71464" y2="26506"/>
                        <a14:foregroundMark x1="65683" y1="10308" x2="80197" y2="25837"/>
                        <a14:foregroundMark x1="55351" y1="50870" x2="88930" y2="81794"/>
                        <a14:foregroundMark x1="71341" y1="58635" x2="92128" y2="66801"/>
                        <a14:foregroundMark x1="81550" y1="71352" x2="97417" y2="62115"/>
                        <a14:foregroundMark x1="66544" y1="77242" x2="77983" y2="89290"/>
                        <a14:foregroundMark x1="26814" y1="71352" x2="29766" y2="76439"/>
                        <a14:foregroundMark x1="81550" y1="51406" x2="81181" y2="36145"/>
                        <a14:foregroundMark x1="60394" y1="18608" x2="63223" y2="24900"/>
                        <a14:foregroundMark x1="66298" y1="9103" x2="72325" y2="21151"/>
                        <a14:foregroundMark x1="41328" y1="14993" x2="51292" y2="13655"/>
                        <a14:foregroundMark x1="48216" y1="18474" x2="52276" y2="24766"/>
                        <a14:foregroundMark x1="22140" y1="29451" x2="19926" y2="39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6155">
            <a:off x="3638976" y="127141"/>
            <a:ext cx="7385920" cy="6867284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029F3370-D128-4A31-895F-3A94C9A2F769}"/>
              </a:ext>
            </a:extLst>
          </p:cNvPr>
          <p:cNvSpPr/>
          <p:nvPr/>
        </p:nvSpPr>
        <p:spPr>
          <a:xfrm>
            <a:off x="6821586" y="2801638"/>
            <a:ext cx="1352929" cy="1254724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8128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1A9796A3-3151-49B3-8105-D7405B64FB44}"/>
              </a:ext>
            </a:extLst>
          </p:cNvPr>
          <p:cNvSpPr/>
          <p:nvPr/>
        </p:nvSpPr>
        <p:spPr>
          <a:xfrm>
            <a:off x="10678309" y="6858000"/>
            <a:ext cx="748418" cy="73171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059" name="Group 19">
            <a:extLst>
              <a:ext uri="{FF2B5EF4-FFF2-40B4-BE49-F238E27FC236}">
                <a16:creationId xmlns:a16="http://schemas.microsoft.com/office/drawing/2014/main" id="{20FFB383-7614-4503-B5ED-F00423F6CED1}"/>
              </a:ext>
            </a:extLst>
          </p:cNvPr>
          <p:cNvGrpSpPr>
            <a:grpSpLocks/>
          </p:cNvGrpSpPr>
          <p:nvPr/>
        </p:nvGrpSpPr>
        <p:grpSpPr bwMode="auto">
          <a:xfrm>
            <a:off x="904710" y="0"/>
            <a:ext cx="3817938" cy="2411002"/>
            <a:chOff x="3161318" y="0"/>
            <a:chExt cx="3816262" cy="1963252"/>
          </a:xfrm>
        </p:grpSpPr>
        <p:pic>
          <p:nvPicPr>
            <p:cNvPr id="45068" name="Picture 14">
              <a:extLst>
                <a:ext uri="{FF2B5EF4-FFF2-40B4-BE49-F238E27FC236}">
                  <a16:creationId xmlns:a16="http://schemas.microsoft.com/office/drawing/2014/main" id="{044A7993-BC0E-48CE-88E9-8CC8E8FEA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18" y="0"/>
              <a:ext cx="3816262" cy="196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9" name="TextBox 18">
              <a:extLst>
                <a:ext uri="{FF2B5EF4-FFF2-40B4-BE49-F238E27FC236}">
                  <a16:creationId xmlns:a16="http://schemas.microsoft.com/office/drawing/2014/main" id="{CC258E95-B0C1-4F3A-A665-A91DA8E52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677" y="1249845"/>
              <a:ext cx="28675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Bé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8098FBB-5D44-410A-B977-2578061F36E9}"/>
              </a:ext>
            </a:extLst>
          </p:cNvPr>
          <p:cNvSpPr/>
          <p:nvPr/>
        </p:nvSpPr>
        <p:spPr>
          <a:xfrm>
            <a:off x="1898157" y="2335354"/>
            <a:ext cx="2119330" cy="588962"/>
          </a:xfrm>
          <a:prstGeom prst="rightArrow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058" name="Picture 45057">
            <a:extLst>
              <a:ext uri="{FF2B5EF4-FFF2-40B4-BE49-F238E27FC236}">
                <a16:creationId xmlns:a16="http://schemas.microsoft.com/office/drawing/2014/main" id="{5C353F0B-4AE5-4E43-B48C-DAE135119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74" r="100000">
                        <a14:foregroundMark x1="56458" y1="10710" x2="68758" y2="22490"/>
                        <a14:foregroundMark x1="53629" y1="1339" x2="89299" y2="19143"/>
                        <a14:foregroundMark x1="71341" y1="15529" x2="52891" y2="51406"/>
                        <a14:foregroundMark x1="57196" y1="28112" x2="71464" y2="26506"/>
                        <a14:foregroundMark x1="65683" y1="10308" x2="80197" y2="25837"/>
                        <a14:foregroundMark x1="55351" y1="50870" x2="88930" y2="81794"/>
                        <a14:foregroundMark x1="71341" y1="58635" x2="92128" y2="66801"/>
                        <a14:foregroundMark x1="81550" y1="71352" x2="97417" y2="62115"/>
                        <a14:foregroundMark x1="66544" y1="77242" x2="77983" y2="89290"/>
                        <a14:foregroundMark x1="26814" y1="71352" x2="29766" y2="76439"/>
                        <a14:foregroundMark x1="81550" y1="51406" x2="81181" y2="36145"/>
                        <a14:foregroundMark x1="60394" y1="18608" x2="63223" y2="24900"/>
                        <a14:foregroundMark x1="66298" y1="9103" x2="72325" y2="21151"/>
                        <a14:foregroundMark x1="41328" y1="14993" x2="51292" y2="13655"/>
                        <a14:foregroundMark x1="48216" y1="18474" x2="52276" y2="24766"/>
                        <a14:foregroundMark x1="22140" y1="29451" x2="19926" y2="39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6916">
            <a:off x="3601628" y="-24417"/>
            <a:ext cx="7375935" cy="6858000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029F3370-D128-4A31-895F-3A94C9A2F769}"/>
              </a:ext>
            </a:extLst>
          </p:cNvPr>
          <p:cNvSpPr/>
          <p:nvPr/>
        </p:nvSpPr>
        <p:spPr>
          <a:xfrm>
            <a:off x="6821586" y="2801638"/>
            <a:ext cx="1352929" cy="1254724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3161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1A9796A3-3151-49B3-8105-D7405B64FB44}"/>
              </a:ext>
            </a:extLst>
          </p:cNvPr>
          <p:cNvSpPr/>
          <p:nvPr/>
        </p:nvSpPr>
        <p:spPr>
          <a:xfrm>
            <a:off x="10678309" y="6858000"/>
            <a:ext cx="748418" cy="73171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059" name="Group 19">
            <a:extLst>
              <a:ext uri="{FF2B5EF4-FFF2-40B4-BE49-F238E27FC236}">
                <a16:creationId xmlns:a16="http://schemas.microsoft.com/office/drawing/2014/main" id="{20FFB383-7614-4503-B5ED-F00423F6CED1}"/>
              </a:ext>
            </a:extLst>
          </p:cNvPr>
          <p:cNvGrpSpPr>
            <a:grpSpLocks/>
          </p:cNvGrpSpPr>
          <p:nvPr/>
        </p:nvGrpSpPr>
        <p:grpSpPr bwMode="auto">
          <a:xfrm>
            <a:off x="904710" y="0"/>
            <a:ext cx="3817938" cy="2411002"/>
            <a:chOff x="3161318" y="0"/>
            <a:chExt cx="3816262" cy="1963252"/>
          </a:xfrm>
        </p:grpSpPr>
        <p:pic>
          <p:nvPicPr>
            <p:cNvPr id="45068" name="Picture 14">
              <a:extLst>
                <a:ext uri="{FF2B5EF4-FFF2-40B4-BE49-F238E27FC236}">
                  <a16:creationId xmlns:a16="http://schemas.microsoft.com/office/drawing/2014/main" id="{044A7993-BC0E-48CE-88E9-8CC8E8FEA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18" y="0"/>
              <a:ext cx="3816262" cy="196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9" name="TextBox 18">
              <a:extLst>
                <a:ext uri="{FF2B5EF4-FFF2-40B4-BE49-F238E27FC236}">
                  <a16:creationId xmlns:a16="http://schemas.microsoft.com/office/drawing/2014/main" id="{CC258E95-B0C1-4F3A-A665-A91DA8E52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677" y="1249845"/>
              <a:ext cx="28675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Bé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8098FBB-5D44-410A-B977-2578061F36E9}"/>
              </a:ext>
            </a:extLst>
          </p:cNvPr>
          <p:cNvSpPr/>
          <p:nvPr/>
        </p:nvSpPr>
        <p:spPr>
          <a:xfrm>
            <a:off x="1898157" y="2335354"/>
            <a:ext cx="2119330" cy="588962"/>
          </a:xfrm>
          <a:prstGeom prst="rightArrow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FC9EE7-E760-470E-92D9-6F5FCE7BB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743" r="100000">
                        <a14:foregroundMark x1="20449" y1="81358" x2="33042" y2="64847"/>
                        <a14:foregroundMark x1="53242" y1="89081" x2="57357" y2="66312"/>
                        <a14:foregroundMark x1="61845" y1="56858" x2="86160" y2="81225"/>
                        <a14:foregroundMark x1="55860" y1="51931" x2="94638" y2="62850"/>
                        <a14:foregroundMark x1="90648" y1="62850" x2="74938" y2="91079"/>
                        <a14:foregroundMark x1="71197" y1="75233" x2="76185" y2="58988"/>
                        <a14:foregroundMark x1="70574" y1="74834" x2="76808" y2="83489"/>
                        <a14:foregroundMark x1="78429" y1="88016" x2="97631" y2="62983"/>
                        <a14:foregroundMark x1="98130" y1="62317" x2="85037" y2="87750"/>
                        <a14:foregroundMark x1="75436" y1="94008" x2="83666" y2="88815"/>
                        <a14:foregroundMark x1="10599" y1="60719" x2="35786" y2="91877"/>
                        <a14:foregroundMark x1="25935" y1="59521" x2="40773" y2="77497"/>
                        <a14:foregroundMark x1="29302" y1="57390" x2="43142" y2="69241"/>
                        <a14:foregroundMark x1="38030" y1="67643" x2="50374" y2="50999"/>
                        <a14:foregroundMark x1="26808" y1="86019" x2="27182" y2="73103"/>
                        <a14:foregroundMark x1="69950" y1="14115" x2="69950" y2="23169"/>
                        <a14:foregroundMark x1="87781" y1="49134" x2="87157" y2="57124"/>
                        <a14:foregroundMark x1="86284" y1="50866" x2="83167" y2="39814"/>
                        <a14:foregroundMark x1="28180" y1="18908" x2="37656" y2="20107"/>
                        <a14:foregroundMark x1="84663" y1="79627" x2="91646" y2="75499"/>
                        <a14:foregroundMark x1="83416" y1="76032" x2="89152" y2="76698"/>
                        <a14:foregroundMark x1="87032" y1="79228" x2="93267" y2="78429"/>
                        <a14:foregroundMark x1="94763" y1="73502" x2="97382" y2="74301"/>
                        <a14:foregroundMark x1="89900" y1="86285" x2="93267" y2="85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0653">
            <a:off x="3721553" y="-109685"/>
            <a:ext cx="7178711" cy="6722210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029F3370-D128-4A31-895F-3A94C9A2F769}"/>
              </a:ext>
            </a:extLst>
          </p:cNvPr>
          <p:cNvSpPr/>
          <p:nvPr/>
        </p:nvSpPr>
        <p:spPr>
          <a:xfrm>
            <a:off x="6725883" y="2801638"/>
            <a:ext cx="1352929" cy="1254724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18853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1A9796A3-3151-49B3-8105-D7405B64FB44}"/>
              </a:ext>
            </a:extLst>
          </p:cNvPr>
          <p:cNvSpPr/>
          <p:nvPr/>
        </p:nvSpPr>
        <p:spPr>
          <a:xfrm>
            <a:off x="10678309" y="6858000"/>
            <a:ext cx="748418" cy="73171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059" name="Group 19">
            <a:extLst>
              <a:ext uri="{FF2B5EF4-FFF2-40B4-BE49-F238E27FC236}">
                <a16:creationId xmlns:a16="http://schemas.microsoft.com/office/drawing/2014/main" id="{20FFB383-7614-4503-B5ED-F00423F6CED1}"/>
              </a:ext>
            </a:extLst>
          </p:cNvPr>
          <p:cNvGrpSpPr>
            <a:grpSpLocks/>
          </p:cNvGrpSpPr>
          <p:nvPr/>
        </p:nvGrpSpPr>
        <p:grpSpPr bwMode="auto">
          <a:xfrm>
            <a:off x="904710" y="0"/>
            <a:ext cx="3817938" cy="2411002"/>
            <a:chOff x="3161318" y="0"/>
            <a:chExt cx="3816262" cy="1963252"/>
          </a:xfrm>
        </p:grpSpPr>
        <p:pic>
          <p:nvPicPr>
            <p:cNvPr id="45068" name="Picture 14">
              <a:extLst>
                <a:ext uri="{FF2B5EF4-FFF2-40B4-BE49-F238E27FC236}">
                  <a16:creationId xmlns:a16="http://schemas.microsoft.com/office/drawing/2014/main" id="{044A7993-BC0E-48CE-88E9-8CC8E8FEA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318" y="0"/>
              <a:ext cx="3816262" cy="196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9" name="TextBox 18">
              <a:extLst>
                <a:ext uri="{FF2B5EF4-FFF2-40B4-BE49-F238E27FC236}">
                  <a16:creationId xmlns:a16="http://schemas.microsoft.com/office/drawing/2014/main" id="{CC258E95-B0C1-4F3A-A665-A91DA8E52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677" y="1249845"/>
              <a:ext cx="28675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Bé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giao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8098FBB-5D44-410A-B977-2578061F36E9}"/>
              </a:ext>
            </a:extLst>
          </p:cNvPr>
          <p:cNvSpPr/>
          <p:nvPr/>
        </p:nvSpPr>
        <p:spPr>
          <a:xfrm>
            <a:off x="1898157" y="2335354"/>
            <a:ext cx="2119330" cy="588962"/>
          </a:xfrm>
          <a:prstGeom prst="rightArrow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E9F8B9-0CC6-44C9-8B30-9428D1119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743" r="100000">
                        <a14:foregroundMark x1="20449" y1="81358" x2="33042" y2="64847"/>
                        <a14:foregroundMark x1="53242" y1="89081" x2="57357" y2="66312"/>
                        <a14:foregroundMark x1="61845" y1="56858" x2="86160" y2="81225"/>
                        <a14:foregroundMark x1="55860" y1="51931" x2="94638" y2="62850"/>
                        <a14:foregroundMark x1="90648" y1="62850" x2="74938" y2="91079"/>
                        <a14:foregroundMark x1="71197" y1="75233" x2="76185" y2="58988"/>
                        <a14:foregroundMark x1="70574" y1="74834" x2="76808" y2="83489"/>
                        <a14:foregroundMark x1="78429" y1="88016" x2="97631" y2="62983"/>
                        <a14:foregroundMark x1="98130" y1="62317" x2="85037" y2="87750"/>
                        <a14:foregroundMark x1="75436" y1="94008" x2="83666" y2="88815"/>
                        <a14:foregroundMark x1="10599" y1="60719" x2="35786" y2="91877"/>
                        <a14:foregroundMark x1="25935" y1="59521" x2="40773" y2="77497"/>
                        <a14:foregroundMark x1="29302" y1="57390" x2="43142" y2="69241"/>
                        <a14:foregroundMark x1="38030" y1="67643" x2="50374" y2="50999"/>
                        <a14:foregroundMark x1="26808" y1="86019" x2="27182" y2="73103"/>
                        <a14:foregroundMark x1="69950" y1="14115" x2="69950" y2="23169"/>
                        <a14:foregroundMark x1="87781" y1="49134" x2="87157" y2="57124"/>
                        <a14:foregroundMark x1="86284" y1="50866" x2="83167" y2="39814"/>
                        <a14:foregroundMark x1="28180" y1="18908" x2="37656" y2="20107"/>
                        <a14:foregroundMark x1="84663" y1="79627" x2="91646" y2="75499"/>
                        <a14:foregroundMark x1="83416" y1="76032" x2="89152" y2="76698"/>
                        <a14:foregroundMark x1="87032" y1="79228" x2="93267" y2="78429"/>
                        <a14:foregroundMark x1="94763" y1="73502" x2="97382" y2="74301"/>
                        <a14:foregroundMark x1="89900" y1="86285" x2="93267" y2="85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20" y="0"/>
            <a:ext cx="7236236" cy="6793992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029F3370-D128-4A31-895F-3A94C9A2F769}"/>
              </a:ext>
            </a:extLst>
          </p:cNvPr>
          <p:cNvSpPr/>
          <p:nvPr/>
        </p:nvSpPr>
        <p:spPr>
          <a:xfrm>
            <a:off x="6840197" y="2769634"/>
            <a:ext cx="1352929" cy="1254724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spin</a:t>
            </a:r>
          </a:p>
        </p:txBody>
      </p:sp>
    </p:spTree>
    <p:extLst>
      <p:ext uri="{BB962C8B-B14F-4D97-AF65-F5344CB8AC3E}">
        <p14:creationId xmlns:p14="http://schemas.microsoft.com/office/powerpoint/2010/main" val="13123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B89909-A528-419B-8018-A4913BE12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" b="98152" l="1500" r="100000">
                        <a14:foregroundMark x1="46125" y1="91312" x2="44375" y2="83919"/>
                        <a14:foregroundMark x1="44625" y1="84843" x2="43375" y2="79852"/>
                        <a14:foregroundMark x1="38250" y1="79667" x2="46500" y2="80407"/>
                        <a14:foregroundMark x1="39125" y1="80591" x2="40625" y2="80037"/>
                        <a14:foregroundMark x1="15625" y1="88355" x2="14750" y2="55453"/>
                        <a14:foregroundMark x1="16750" y1="58780" x2="30875" y2="62107"/>
                        <a14:foregroundMark x1="31750" y1="52680" x2="28500" y2="44362"/>
                        <a14:foregroundMark x1="58750" y1="19224" x2="63625" y2="14418"/>
                        <a14:foregroundMark x1="70500" y1="14233" x2="72125" y2="30499"/>
                        <a14:foregroundMark x1="67750" y1="12015" x2="71625" y2="17745"/>
                        <a14:foregroundMark x1="82625" y1="50462" x2="81750" y2="77264"/>
                        <a14:foregroundMark x1="81125" y1="87985" x2="78625" y2="74677"/>
                        <a14:foregroundMark x1="68625" y1="68946" x2="72125" y2="56747"/>
                        <a14:foregroundMark x1="81375" y1="44362" x2="77875" y2="62107"/>
                        <a14:foregroundMark x1="57750" y1="21627" x2="63250" y2="15896"/>
                        <a14:foregroundMark x1="57375" y1="19963" x2="57375" y2="24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1" y="1214426"/>
            <a:ext cx="6059009" cy="42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0CC8B3-8EA0-44E4-B796-CA1C136D4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962406"/>
            <a:ext cx="8622792" cy="470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0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728</Words>
  <Application>Microsoft Office PowerPoint</Application>
  <PresentationFormat>Widescreen</PresentationFormat>
  <Paragraphs>107</Paragraphs>
  <Slides>33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Time New Roman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Bé hãy chọn đúng hình ảnh ngồi xe an toàn nhé!</vt:lpstr>
      <vt:lpstr>Câu 2: Hình ảnh nào thể hiện bé ngồi xe sai cách?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Kiều Thu Thủy (420000177)</dc:creator>
  <cp:lastModifiedBy>Kiều Thu Thủy (420000177)</cp:lastModifiedBy>
  <cp:revision>45</cp:revision>
  <dcterms:created xsi:type="dcterms:W3CDTF">2022-03-27T15:38:31Z</dcterms:created>
  <dcterms:modified xsi:type="dcterms:W3CDTF">2022-03-29T06:40:54Z</dcterms:modified>
</cp:coreProperties>
</file>