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81" r:id="rId3"/>
    <p:sldId id="282" r:id="rId4"/>
    <p:sldId id="286" r:id="rId5"/>
    <p:sldId id="279" r:id="rId6"/>
    <p:sldId id="287" r:id="rId7"/>
    <p:sldId id="285" r:id="rId8"/>
    <p:sldId id="292" r:id="rId9"/>
    <p:sldId id="257" r:id="rId10"/>
    <p:sldId id="298" r:id="rId11"/>
    <p:sldId id="289" r:id="rId12"/>
    <p:sldId id="275" r:id="rId13"/>
    <p:sldId id="278" r:id="rId14"/>
    <p:sldId id="272" r:id="rId15"/>
    <p:sldId id="259" r:id="rId16"/>
    <p:sldId id="261" r:id="rId17"/>
    <p:sldId id="262" r:id="rId18"/>
    <p:sldId id="263" r:id="rId19"/>
    <p:sldId id="267" r:id="rId20"/>
    <p:sldId id="268" r:id="rId21"/>
    <p:sldId id="269" r:id="rId22"/>
    <p:sldId id="270" r:id="rId23"/>
    <p:sldId id="271" r:id="rId24"/>
    <p:sldId id="274" r:id="rId25"/>
    <p:sldId id="273" r:id="rId26"/>
    <p:sldId id="290" r:id="rId27"/>
    <p:sldId id="291" r:id="rId28"/>
    <p:sldId id="299" r:id="rId29"/>
    <p:sldId id="30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A"/>
    <a:srgbClr val="008BBC"/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22.jpeg"/><Relationship Id="rId9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22.xml"/><Relationship Id="rId5" Type="http://schemas.openxmlformats.org/officeDocument/2006/relationships/slide" Target="slide23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281" b="7771"/>
          <a:stretch>
            <a:fillRect/>
          </a:stretch>
        </p:blipFill>
        <p:spPr>
          <a:xfrm>
            <a:off x="0" y="7938"/>
            <a:ext cx="122428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0800" y="609601"/>
            <a:ext cx="94488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+mj-cs"/>
              </a:rPr>
              <a:t>    ỦY BAN NHÂN DÂN </a:t>
            </a:r>
            <a:r>
              <a:rPr lang="en-US" sz="2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+mj-cs"/>
              </a:rPr>
              <a:t>QUẬN</a:t>
            </a:r>
            <a:r>
              <a:rPr 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lang="vi-VN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+mj-cs"/>
              </a:rPr>
              <a:t>LONG BIÊN</a:t>
            </a:r>
            <a:br>
              <a:rPr 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+mj-cs"/>
              </a:rPr>
              <a:t>     TRUỜNG MẦM NON </a:t>
            </a:r>
            <a:r>
              <a:rPr lang="vi-VN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+mj-cs"/>
              </a:rPr>
              <a:t>TRÀNG AN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879600" y="2344271"/>
            <a:ext cx="90424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32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vi 5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3 - 4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25-30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viên: Kiều Thu Thủy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D9F4F7-652D-6111-FA60-83A3429589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617" y="1538779"/>
            <a:ext cx="1325171" cy="123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09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15" y="-93784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775200" y="1127126"/>
            <a:ext cx="2589170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7000" b="1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016000" y="685800"/>
            <a:ext cx="10261600" cy="14478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 dirty="0">
              <a:solidFill>
                <a:srgbClr val="FF3300"/>
              </a:solidFill>
            </a:endParaRPr>
          </a:p>
          <a:p>
            <a:pPr algn="ctr"/>
            <a:r>
              <a:rPr lang="en-US" b="1" dirty="0" err="1">
                <a:solidFill>
                  <a:srgbClr val="0000FF"/>
                </a:solidFill>
              </a:rPr>
              <a:t>Số</a:t>
            </a:r>
            <a:r>
              <a:rPr lang="en-US" b="1" dirty="0">
                <a:solidFill>
                  <a:srgbClr val="0000FF"/>
                </a:solidFill>
              </a:rPr>
              <a:t> 5 </a:t>
            </a:r>
            <a:r>
              <a:rPr lang="en-US" b="1" dirty="0" err="1">
                <a:solidFill>
                  <a:srgbClr val="0000FF"/>
                </a:solidFill>
              </a:rPr>
              <a:t>có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một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nét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ngang</a:t>
            </a:r>
            <a:r>
              <a:rPr lang="en-US" b="1" dirty="0">
                <a:solidFill>
                  <a:srgbClr val="0000FF"/>
                </a:solidFill>
              </a:rPr>
              <a:t> ,</a:t>
            </a:r>
            <a:r>
              <a:rPr lang="en-US" b="1" dirty="0" err="1">
                <a:solidFill>
                  <a:srgbClr val="0000FF"/>
                </a:solidFill>
              </a:rPr>
              <a:t>một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nét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vi-VN" b="1" dirty="0">
                <a:solidFill>
                  <a:srgbClr val="0000FF"/>
                </a:solidFill>
              </a:rPr>
              <a:t>thẳ</a:t>
            </a:r>
            <a:r>
              <a:rPr lang="en-US" b="1" dirty="0">
                <a:solidFill>
                  <a:srgbClr val="0000FF"/>
                </a:solidFill>
              </a:rPr>
              <a:t>ng </a:t>
            </a:r>
            <a:r>
              <a:rPr lang="en-US" b="1" dirty="0" err="1">
                <a:solidFill>
                  <a:srgbClr val="0000FF"/>
                </a:solidFill>
              </a:rPr>
              <a:t>và</a:t>
            </a:r>
            <a:r>
              <a:rPr lang="en-US" b="1" dirty="0">
                <a:solidFill>
                  <a:srgbClr val="0000FF"/>
                </a:solidFill>
              </a:rPr>
              <a:t> 1 </a:t>
            </a:r>
            <a:r>
              <a:rPr lang="en-US" b="1" dirty="0" err="1">
                <a:solidFill>
                  <a:srgbClr val="0000FF"/>
                </a:solidFill>
              </a:rPr>
              <a:t>nét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cong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hở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bên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trái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6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6948" y="689788"/>
            <a:ext cx="1988413" cy="57861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7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249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2748352"/>
            <a:ext cx="1711803" cy="17091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07" y="2757435"/>
            <a:ext cx="1711803" cy="17091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98" y="2739157"/>
            <a:ext cx="1711803" cy="170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" y="2667388"/>
            <a:ext cx="1711803" cy="1709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0" y="5042256"/>
            <a:ext cx="1636832" cy="1636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320" y="306424"/>
            <a:ext cx="718016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319" y="4877158"/>
            <a:ext cx="8069899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9373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2" y="565752"/>
            <a:ext cx="1447109" cy="1492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2" y="565752"/>
            <a:ext cx="1447109" cy="1492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70" y="565752"/>
            <a:ext cx="1447109" cy="1492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7" y="599184"/>
            <a:ext cx="1447109" cy="1492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599183"/>
            <a:ext cx="1447109" cy="14929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78321" y="2516194"/>
            <a:ext cx="7180160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38" y="2688140"/>
            <a:ext cx="1711803" cy="17091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2" y="5015197"/>
            <a:ext cx="1636832" cy="1636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64" y="5031975"/>
            <a:ext cx="1636832" cy="1636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5" y="5004916"/>
            <a:ext cx="1636832" cy="1636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86" y="4997581"/>
            <a:ext cx="1636832" cy="16368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3344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948" y="689788"/>
            <a:ext cx="1988413" cy="57861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7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8492" y="724631"/>
            <a:ext cx="5458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6415" y="986241"/>
            <a:ext cx="2911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1B729-8556-4E9C-8C68-4715D92006F7}"/>
              </a:ext>
            </a:extLst>
          </p:cNvPr>
          <p:cNvSpPr txBox="1"/>
          <p:nvPr/>
        </p:nvSpPr>
        <p:spPr>
          <a:xfrm>
            <a:off x="2875721" y="2967543"/>
            <a:ext cx="849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 rot="20394185">
            <a:off x="1352465" y="1614152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4519371" y="295367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20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0667" y="5619750"/>
            <a:ext cx="220133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hlinkClick r:id="rId9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87767" y="5788819"/>
            <a:ext cx="1900766" cy="1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3599B9-C0AD-4553-A9F4-7E7B4D2CFF60}"/>
              </a:ext>
            </a:extLst>
          </p:cNvPr>
          <p:cNvSpPr txBox="1"/>
          <p:nvPr/>
        </p:nvSpPr>
        <p:spPr>
          <a:xfrm>
            <a:off x="573067" y="751344"/>
            <a:ext cx="100053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7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rId5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Cloud 6">
            <a:hlinkClick r:id="rId5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7">
            <a:hlinkClick r:id="rId5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Cloud 8">
            <a:hlinkClick r:id="rId5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Cloud 11">
            <a:hlinkClick r:id="rId6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Cloud 12">
            <a:hlinkClick r:id="rId6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Cloud 13">
            <a:hlinkClick r:id="rId6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Cloud 14">
            <a:hlinkClick r:id="rId5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9485" y="5936566"/>
            <a:ext cx="1638105" cy="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45113-34AD-43A5-8C8E-162D0F78D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2633" y="984052"/>
            <a:ext cx="8666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AC6E9-ED84-4C69-8F79-CF845DE0FB0D}"/>
              </a:ext>
            </a:extLst>
          </p:cNvPr>
          <p:cNvSpPr txBox="1"/>
          <p:nvPr/>
        </p:nvSpPr>
        <p:spPr>
          <a:xfrm>
            <a:off x="2413822" y="2905364"/>
            <a:ext cx="8278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A70A99-A717-410E-BA6C-AE07BC0E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1" y="0"/>
            <a:ext cx="12226131" cy="6953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8524" y="845724"/>
            <a:ext cx="85783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E5F06-3F28-4257-98A6-C4F521AAAF14}"/>
              </a:ext>
            </a:extLst>
          </p:cNvPr>
          <p:cNvSpPr txBox="1"/>
          <p:nvPr/>
        </p:nvSpPr>
        <p:spPr>
          <a:xfrm>
            <a:off x="1881809" y="2522443"/>
            <a:ext cx="9865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72701" y="2490927"/>
            <a:ext cx="8587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2521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C77A75-196E-D5D5-C7F4-F487D33E0F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5" y="279140"/>
            <a:ext cx="1520286" cy="1916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ADE5EF-193C-AEFC-44AC-CC80A647E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487" y="279143"/>
            <a:ext cx="1520286" cy="19165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EAC2EB-A1D9-3DDC-12A0-AA38DF09D0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279" y="279142"/>
            <a:ext cx="1520286" cy="19165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A85318-220F-9AFF-CE07-A66E354600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071" y="279142"/>
            <a:ext cx="1520286" cy="19165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0E2B86-FF2F-E886-ED3B-F81339D98D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863" y="279141"/>
            <a:ext cx="1520286" cy="19165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887BB7-8D37-D164-9DD0-E311BC9560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655" y="279140"/>
            <a:ext cx="1520286" cy="191658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4935B83-29E3-314E-BFE3-32E19A6629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447" y="288409"/>
            <a:ext cx="1520286" cy="19165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DD8F1B6-4C99-FD3D-FDD1-C58D63F16E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323093"/>
            <a:ext cx="1520286" cy="191658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06723E5-6EFC-4CAF-E33D-1C3FCC363E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93" y="2323096"/>
            <a:ext cx="1520286" cy="19165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5895DB4-61DD-1097-0C93-D8E602F29F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85" y="2323095"/>
            <a:ext cx="1520286" cy="191658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00C7A28-29F5-22EB-BC96-BB8184F7DA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77" y="2323095"/>
            <a:ext cx="1520286" cy="19165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20D487F-7A47-FF2A-7CA5-184CF09890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369" y="2323094"/>
            <a:ext cx="1520286" cy="191658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AC0FAC6-528F-C795-CD3A-CFCC3C3C66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161" y="2323093"/>
            <a:ext cx="1520286" cy="191658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58C154A-9F3A-FCB0-3F11-D59A4D470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53" y="2332362"/>
            <a:ext cx="1520286" cy="191658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37A95F2-0031-9D7F-3E7F-40D9FA57BA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74622"/>
            <a:ext cx="1520286" cy="19165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C22BCB5-644C-6050-EBCE-7C3E9C6128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93" y="4474625"/>
            <a:ext cx="1520286" cy="19165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9162F2F-3A3A-BD77-078E-2D11DC57E9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85" y="4474624"/>
            <a:ext cx="1520286" cy="19165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587CCE0-80E4-3F69-5D21-DF5FAB5817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77" y="4474624"/>
            <a:ext cx="1520286" cy="191658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AFA16DE-50A8-90AD-E688-CC50411ED7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369" y="4474623"/>
            <a:ext cx="1520286" cy="19165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70F4AC2-F5F3-F660-EBB1-4BDA43B218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161" y="4474622"/>
            <a:ext cx="1520286" cy="19165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4F9830A-0103-7545-A997-9985A8C6D1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53" y="4483891"/>
            <a:ext cx="1520286" cy="191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3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000"/>
                            </p:stCondLst>
                            <p:childTnLst>
                              <p:par>
                                <p:cTn id="2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9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7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5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8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3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6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00"/>
                            </p:stCondLst>
                            <p:childTnLst>
                              <p:par>
                                <p:cTn id="3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4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9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00"/>
                            </p:stCondLst>
                            <p:childTnLst>
                              <p:par>
                                <p:cTn id="3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2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7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96E149-F27D-C690-559C-A577DE13BC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2" y="38719"/>
            <a:ext cx="1687961" cy="1739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4705E3-BE68-AA05-418A-DFEE5890F3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11" y="38720"/>
            <a:ext cx="1687961" cy="17394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BBF314-3411-97EB-0F6D-E877BEE2CF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984" y="38720"/>
            <a:ext cx="1687961" cy="1739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135140-3111-6EE9-005E-CBEA52B2FA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57" y="38720"/>
            <a:ext cx="1687961" cy="17394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6C35DC-E90A-0B6F-2B0B-0978A576E3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003" y="38720"/>
            <a:ext cx="1687961" cy="17394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86A57D-3C84-EC21-79AC-FD22A99EEB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310" y="38720"/>
            <a:ext cx="1687961" cy="1739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844E5E-7320-1BAD-0767-5BE631F455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617" y="38719"/>
            <a:ext cx="1687961" cy="17394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F3C692-144C-E40A-A692-6382FA32C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44" y="1634437"/>
            <a:ext cx="1687961" cy="17394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DE2FA5-487D-B2FA-3E12-93DFD989E5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799" y="1634438"/>
            <a:ext cx="1687961" cy="17394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FB3162-6707-3A13-3E91-A14E28D4E1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72" y="1634438"/>
            <a:ext cx="1687961" cy="17394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9B3D72-388F-B635-D760-8019F99595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945" y="1634438"/>
            <a:ext cx="1687961" cy="17394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F01418-ADF6-2B15-4DA7-AEF5CEACDA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391" y="1634438"/>
            <a:ext cx="1687961" cy="17394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F85492-B37F-3B1F-3CEB-D0ADB924D8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698" y="1634438"/>
            <a:ext cx="1687961" cy="17394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2BBCD37-4401-4F4A-A256-EBAA04B005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005" y="1634437"/>
            <a:ext cx="1687961" cy="17394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6CC550C-EE39-1D97-916F-7C45751465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02" y="3239120"/>
            <a:ext cx="1687961" cy="17394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ADD7629-E568-03FB-08E2-6E171FD2E9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41" y="3239121"/>
            <a:ext cx="1687961" cy="17394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09854FD-F4CE-EF34-F2E8-6A205A2EF3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14" y="3239121"/>
            <a:ext cx="1687961" cy="17394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D3188D1-D135-305A-0524-42B36332D7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087" y="3239121"/>
            <a:ext cx="1687961" cy="17394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C409B8C-9755-0444-8FFF-8AF6460D17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33" y="3239121"/>
            <a:ext cx="1687961" cy="17394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180847F-5E49-7AA7-6B76-01E490BC1A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840" y="3239121"/>
            <a:ext cx="1687961" cy="17394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652750F-8F22-D589-4025-1BC759E23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147" y="3239120"/>
            <a:ext cx="1687961" cy="173942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867C806-4794-5C28-8351-0E829012BE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02" y="4969578"/>
            <a:ext cx="1687961" cy="173942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6564708-ADE9-110B-D9BD-4D5A3B5A5A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41" y="4969579"/>
            <a:ext cx="1687961" cy="173942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4CC85C8-33D3-3041-AB03-FF50958192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14" y="4969579"/>
            <a:ext cx="1687961" cy="17394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BE78F8A-E790-01D3-66A5-03CE381CA6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087" y="4969579"/>
            <a:ext cx="1687961" cy="17394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18E960B-74F8-894E-A7F0-F9E17486E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33" y="4969579"/>
            <a:ext cx="1687961" cy="173942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B79B4D7-A0E5-7D1C-A369-2C061F63C5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840" y="4969579"/>
            <a:ext cx="1687961" cy="173942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3EE436E-E0B8-26F5-27D0-FFB2094006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147" y="4969578"/>
            <a:ext cx="1687961" cy="173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7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000"/>
                            </p:stCondLst>
                            <p:childTnLst>
                              <p:par>
                                <p:cTn id="2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7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5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8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00"/>
                            </p:stCondLst>
                            <p:childTnLst>
                              <p:par>
                                <p:cTn id="3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9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00"/>
                            </p:stCondLst>
                            <p:childTnLst>
                              <p:par>
                                <p:cTn id="3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2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7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0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5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000"/>
                            </p:stCondLst>
                            <p:childTnLst>
                              <p:par>
                                <p:cTn id="3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8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3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000"/>
                            </p:stCondLst>
                            <p:childTnLst>
                              <p:par>
                                <p:cTn id="4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1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3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4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9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000"/>
                            </p:stCondLst>
                            <p:childTnLst>
                              <p:par>
                                <p:cTn id="4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2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7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000"/>
                            </p:stCondLst>
                            <p:childTnLst>
                              <p:par>
                                <p:cTn id="4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0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5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000"/>
                            </p:stCondLst>
                            <p:childTnLst>
                              <p:par>
                                <p:cTn id="4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7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8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2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3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000"/>
                            </p:stCondLst>
                            <p:childTnLst>
                              <p:par>
                                <p:cTn id="5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1238" cy="6857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9AB81F-7004-4C72-B5E1-453E0C547CFE}"/>
              </a:ext>
            </a:extLst>
          </p:cNvPr>
          <p:cNvSpPr txBox="1"/>
          <p:nvPr/>
        </p:nvSpPr>
        <p:spPr>
          <a:xfrm>
            <a:off x="2749646" y="256193"/>
            <a:ext cx="9011479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0078" y="1175387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1948" y="3010446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640" y="4963373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0913" y="277491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 TRÚC BÀI HỌC</a:t>
            </a:r>
          </a:p>
        </p:txBody>
      </p:sp>
    </p:spTree>
    <p:extLst>
      <p:ext uri="{BB962C8B-B14F-4D97-AF65-F5344CB8AC3E}">
        <p14:creationId xmlns:p14="http://schemas.microsoft.com/office/powerpoint/2010/main" val="7107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720816-71C8-4639-A9D5-6311D8394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987826" y="848139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802294" y="2394926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41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262380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177524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4:</a:t>
            </a:r>
          </a:p>
        </p:txBody>
      </p:sp>
    </p:spTree>
    <p:extLst>
      <p:ext uri="{BB962C8B-B14F-4D97-AF65-F5344CB8AC3E}">
        <p14:creationId xmlns:p14="http://schemas.microsoft.com/office/powerpoint/2010/main" val="35458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9" y="4671574"/>
            <a:ext cx="1180980" cy="8002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9" y="4733516"/>
            <a:ext cx="1180980" cy="800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46" y="1084608"/>
            <a:ext cx="1265566" cy="1265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68039" y="39878"/>
            <a:ext cx="973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" y="1006935"/>
            <a:ext cx="1255164" cy="12532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34493" y="86873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73530" y="897238"/>
            <a:ext cx="3826236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23" y="1084608"/>
            <a:ext cx="1265566" cy="126556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75322" y="404990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1" y="4080878"/>
            <a:ext cx="1180980" cy="800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52" y="4110065"/>
            <a:ext cx="968458" cy="9991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9" y="4111849"/>
            <a:ext cx="1180980" cy="80029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73530" y="3960591"/>
            <a:ext cx="3745440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6" y="4110065"/>
            <a:ext cx="968458" cy="9991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39" y="4110065"/>
            <a:ext cx="968458" cy="9991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04" y="4125090"/>
            <a:ext cx="968458" cy="9991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17" y="1006935"/>
            <a:ext cx="1255164" cy="12532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00" y="1149760"/>
            <a:ext cx="1265566" cy="126556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546042" y="8007535"/>
            <a:ext cx="1163310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73424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25575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83527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0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4401 -1.0615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5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61979 -1.0548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5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25859 -0.60694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15312 -0.61597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" y="1241212"/>
            <a:ext cx="1735411" cy="21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" y="4009053"/>
            <a:ext cx="1499619" cy="1545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2" y="1241212"/>
            <a:ext cx="1735411" cy="2187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43" y="1241212"/>
            <a:ext cx="1735411" cy="2187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3" y="1241212"/>
            <a:ext cx="1735411" cy="2187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63" y="1241212"/>
            <a:ext cx="1735411" cy="2187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24" y="4009052"/>
            <a:ext cx="1499619" cy="1545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84" y="4009052"/>
            <a:ext cx="1499619" cy="1545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44" y="4009052"/>
            <a:ext cx="1499619" cy="15453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5170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34" y="7227976"/>
            <a:ext cx="1499619" cy="1545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</a:p>
        </p:txBody>
      </p:sp>
    </p:spTree>
    <p:extLst>
      <p:ext uri="{BB962C8B-B14F-4D97-AF65-F5344CB8AC3E}">
        <p14:creationId xmlns:p14="http://schemas.microsoft.com/office/powerpoint/2010/main" val="1427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8854 -0.46505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549 -0.92662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4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6146 -0.58172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768" y="-586154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Rectangle 6"/>
          <p:cNvSpPr/>
          <p:nvPr/>
        </p:nvSpPr>
        <p:spPr>
          <a:xfrm>
            <a:off x="4656948" y="689788"/>
            <a:ext cx="1988413" cy="57861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7000" b="1" dirty="0">
                <a:ln w="0"/>
                <a:solidFill>
                  <a:srgbClr val="00ADE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575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728</Words>
  <Application>Microsoft Office PowerPoint</Application>
  <PresentationFormat>Widescreen</PresentationFormat>
  <Paragraphs>87</Paragraphs>
  <Slides>29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Kiều Thu Thủy (420000177)</cp:lastModifiedBy>
  <cp:revision>65</cp:revision>
  <dcterms:created xsi:type="dcterms:W3CDTF">2017-10-28T06:42:00Z</dcterms:created>
  <dcterms:modified xsi:type="dcterms:W3CDTF">2024-04-03T05:16:27Z</dcterms:modified>
</cp:coreProperties>
</file>