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4" r:id="rId5"/>
    <p:sldId id="265" r:id="rId6"/>
    <p:sldId id="266" r:id="rId7"/>
    <p:sldId id="267" r:id="rId8"/>
    <p:sldId id="258" r:id="rId9"/>
    <p:sldId id="259" r:id="rId10"/>
    <p:sldId id="261" r:id="rId11"/>
    <p:sldId id="262" r:id="rId12"/>
    <p:sldId id="263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4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2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7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6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1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9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3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0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6C89E-8B4A-40F7-8964-B134F1B6557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AA274-0610-457B-BAED-E0E455F6C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4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40290" y="1078130"/>
            <a:ext cx="9401321" cy="1862015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495919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j-ea"/>
                <a:cs typeface="+mj-cs"/>
              </a:rPr>
              <a:t>LĨNH VỰC PHÁT TRIỂN NHẬN THỨC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663460" y="3338732"/>
            <a:ext cx="80772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MGL</a:t>
            </a:r>
          </a:p>
          <a:p>
            <a:pPr algn="l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" y="192093"/>
            <a:ext cx="332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r>
              <a:rPr lang="en-US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MN TRÀNG AN</a:t>
            </a:r>
          </a:p>
        </p:txBody>
      </p:sp>
    </p:spTree>
    <p:extLst>
      <p:ext uri="{BB962C8B-B14F-4D97-AF65-F5344CB8AC3E}">
        <p14:creationId xmlns:p14="http://schemas.microsoft.com/office/powerpoint/2010/main" val="78310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5"/>
            <a:ext cx="5345723" cy="3344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178"/>
            <a:ext cx="5345722" cy="3495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58" y="-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0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6834"/>
            <a:ext cx="5473337" cy="4950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4" y="796834"/>
            <a:ext cx="6601096" cy="49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4603" y="2083297"/>
            <a:ext cx="958377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s-E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s-E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 </a:t>
            </a:r>
            <a:r>
              <a:rPr lang="es-E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s-E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                                   </a:t>
            </a:r>
            <a:endParaRPr lang="en-US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2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4276" y="1939320"/>
            <a:ext cx="688379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1.Ổn định tổ chức: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và trẻ hát  bài : “ Lớp chúng mình”.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ảo An – Lớp Chúng M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828" y="2337892"/>
            <a:ext cx="497058" cy="49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3594" y="2262877"/>
            <a:ext cx="6096000" cy="11411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Phương pháp, hình thức tổ chức: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*HĐ1: Trò chuyện về lớp mình.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3538" y="3703239"/>
            <a:ext cx="824366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s-E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277" y="0"/>
            <a:ext cx="73855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6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997235" cy="3226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67" y="548640"/>
            <a:ext cx="3413759" cy="5050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66362"/>
            <a:ext cx="3429000" cy="5032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8141"/>
            <a:ext cx="3997235" cy="347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09751" cy="3879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7" y="0"/>
            <a:ext cx="5255623" cy="3879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84" y="0"/>
            <a:ext cx="3151416" cy="3879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9668"/>
            <a:ext cx="4193177" cy="2978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77" y="3879668"/>
            <a:ext cx="4110445" cy="2978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09" y="3879668"/>
            <a:ext cx="3648891" cy="29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0537" cy="3370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1" y="0"/>
            <a:ext cx="5647510" cy="3370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3370217"/>
            <a:ext cx="5590903" cy="34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1397" y="1961153"/>
            <a:ext cx="8037342" cy="324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*HĐ2: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rộng: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88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114"/>
            <a:ext cx="5894363" cy="5458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1" y="647114"/>
            <a:ext cx="6156960" cy="54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357</Words>
  <Application>Microsoft Office PowerPoint</Application>
  <PresentationFormat>Widescreen</PresentationFormat>
  <Paragraphs>17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Kiều Thu Thủy (420000177)</cp:lastModifiedBy>
  <cp:revision>16</cp:revision>
  <dcterms:created xsi:type="dcterms:W3CDTF">2019-09-24T15:26:10Z</dcterms:created>
  <dcterms:modified xsi:type="dcterms:W3CDTF">2025-05-13T06:34:30Z</dcterms:modified>
</cp:coreProperties>
</file>