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"/>
  </p:notesMasterIdLst>
  <p:sldIdLst>
    <p:sldId id="258" r:id="rId3"/>
    <p:sldId id="256" r:id="rId4"/>
    <p:sldId id="257" r:id="rId5"/>
    <p:sldId id="278" r:id="rId6"/>
    <p:sldId id="27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00BE5D-57FB-4039-BEB4-3285F6731926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CAA2C-3580-488F-A597-019D92F05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49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BDBAB-F31D-4F0B-AFEE-EC6EBF3AB3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158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FC7E5-D441-EFD9-8FFB-A8AAFAA85E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3EF53E-F802-8C52-8CCB-726EC74163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290B4-03E9-661E-F25A-841381F1F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652B0-E3FB-42BD-AD3C-29BADF5A229E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ABACA-8A6E-274D-38E7-BD78F01EC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FE605-629B-012F-4AF1-28F522E25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9D96B-1412-4B83-A844-A88BDEECA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071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DE0CD-E09A-9BE2-55C2-5405368A0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C32BD7-7FC0-17AB-2405-74CED58F66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3CD89-0707-C8D1-DCDE-0849F468A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652B0-E3FB-42BD-AD3C-29BADF5A229E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AA6DD-B499-1B9A-0D6C-E2498E13F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2464C-A8C8-0DD9-BA71-849A96170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9D96B-1412-4B83-A844-A88BDEECA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069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3AF564-B1BC-C558-C4C8-49DCF07682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959D28-A48E-31AA-CF3E-50F9CF729B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7A5A7-418C-CA55-1B77-E42E1950D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652B0-E3FB-42BD-AD3C-29BADF5A229E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A77C9-36A9-FDFB-8167-25C713DCB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D33BE-14DA-5C1D-0B23-3B89E7222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9D96B-1412-4B83-A844-A88BDEECA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36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288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767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870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785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9458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7143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274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62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30421-F283-5E4B-4C85-4D5890D44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553F5-5657-8F4E-825D-46513928A7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A7A09-C7A6-A672-B6D1-B677B8A20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652B0-E3FB-42BD-AD3C-29BADF5A229E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451894-1953-E7BC-D286-E612E5E2D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8C087-C1ED-EE08-DBE1-265B5A869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9D96B-1412-4B83-A844-A88BDEECA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051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34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31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534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9F1AF-7315-30BB-2FC6-827B8DE65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8C182B-E56F-19FC-E233-4B1643109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F26CF-4269-5CE3-D9FF-35C079303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652B0-E3FB-42BD-AD3C-29BADF5A229E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8A6A8-85B3-F51C-46A2-C07852432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5CA5D-5CF4-3D41-713A-EBD3FD289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9D96B-1412-4B83-A844-A88BDEECA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06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FDC5F-F4AE-8B6C-1A2A-6006D5D7A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B91C5-6E43-530E-C7AC-B6777F3B45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D81175-825B-DB89-4636-FFFA1B8B92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78BA80-5D4D-4C23-F54F-88D4E61F2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652B0-E3FB-42BD-AD3C-29BADF5A229E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69CE36-1B73-4365-6728-BDA252F98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BBDAB5-5DF5-A35A-92F6-B0994F65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9D96B-1412-4B83-A844-A88BDEECA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12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2DB9F-440D-9DED-6FDA-FABCD7763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C7CBF2-3C4D-212F-A467-33D08078F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127C11-28F8-917D-254B-FC9211E556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8789A0-2F29-FF02-4AD2-1DD4EE28DD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B28C4E-A691-D610-6BF0-BC614E6933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1D78A0-58A6-0FF9-301B-19B6320CF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652B0-E3FB-42BD-AD3C-29BADF5A229E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6C9084-BE9B-5CEB-D694-DCE6AF3F4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49418C-878B-D4E6-D57B-CFFF05C07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9D96B-1412-4B83-A844-A88BDEECA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66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FFC58-732F-69C8-C66E-EB2A561DB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F0CF48-1003-6BA9-B2CB-4D03C8113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652B0-E3FB-42BD-AD3C-29BADF5A229E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A71D39-C183-1281-D733-5B649F395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629AFA-0487-E3BA-473F-67E891194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9D96B-1412-4B83-A844-A88BDEECA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112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4A5CF2-26F0-0045-481A-7E5BB7AA1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652B0-E3FB-42BD-AD3C-29BADF5A229E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099CFB-A64F-4E11-FD7F-04B447A55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8459AA-9BC5-8E35-486D-FA4F7D90D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9D96B-1412-4B83-A844-A88BDEECA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542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4F975-B15B-F77A-8C2D-44E7A7D54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3CA2D-C4B8-0465-6D07-5258651F2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C128AE-B638-EAF5-CA34-E31992403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FF4650-D5E1-69A8-398E-57999283A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652B0-E3FB-42BD-AD3C-29BADF5A229E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BEBA05-606D-3BEC-0B32-D765B8E13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BF13DF-BFB4-0E51-D24A-544C67907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9D96B-1412-4B83-A844-A88BDEECA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591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88CC7-9785-6D24-45D8-9D0B8A3D6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1CE2DA-4FF4-417E-108A-66827F0108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626EE4-7E6F-99F6-016E-917EEFFF82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877321-7879-2998-08BC-F3E571437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652B0-E3FB-42BD-AD3C-29BADF5A229E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ADC6AC-C83F-B8E7-1F39-2BED62E4C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BD5565-5D5E-60FB-2D40-21EFCE9DF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9D96B-1412-4B83-A844-A88BDEECA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237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DC836B-0942-B524-5FC9-03D6D9B36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D733D6-B133-E378-9C5A-6E9914FA6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5B739-9341-0F7D-B69B-F3BB09F774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652B0-E3FB-42BD-AD3C-29BADF5A229E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9B6350-D58D-6340-502D-D22598B2EC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5C763-D62D-FEFE-59E7-0B5453730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9D96B-1412-4B83-A844-A88BDEECA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676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02655-ECF9-4980-A2CF-20617A3EA74A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935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microsoft.com/office/2007/relationships/media" Target="../media/media4.mp3"/><Relationship Id="rId7" Type="http://schemas.openxmlformats.org/officeDocument/2006/relationships/audio" Target="../media/media7.mp3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media" Target="../media/media7.mp3"/><Relationship Id="rId5" Type="http://schemas.microsoft.com/office/2007/relationships/media" Target="../media/media6.mp3"/><Relationship Id="rId10" Type="http://schemas.openxmlformats.org/officeDocument/2006/relationships/image" Target="../media/image7.png"/><Relationship Id="rId4" Type="http://schemas.microsoft.com/office/2007/relationships/media" Target="../media/media5.mp3"/><Relationship Id="rId9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112280" y="3769600"/>
            <a:ext cx="6400800" cy="1654047"/>
          </a:xfrm>
        </p:spPr>
        <p:txBody>
          <a:bodyPr>
            <a:normAutofit/>
          </a:bodyPr>
          <a:lstStyle/>
          <a:p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hát “Mùa hè đến”</a:t>
            </a:r>
          </a:p>
          <a:p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hát: Cái Cò đi đón cơn mưa</a:t>
            </a:r>
          </a:p>
          <a:p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Nghe âm thanh đoán tên nhạc cụ</a:t>
            </a:r>
          </a:p>
        </p:txBody>
      </p:sp>
      <p:sp>
        <p:nvSpPr>
          <p:cNvPr id="7" name="Rectangle 6"/>
          <p:cNvSpPr/>
          <p:nvPr/>
        </p:nvSpPr>
        <p:spPr>
          <a:xfrm>
            <a:off x="6003633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50" normalizeH="0" baseline="0" noProof="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67709" y="1211997"/>
            <a:ext cx="9630597" cy="1882588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Wave1">
              <a:avLst>
                <a:gd name="adj1" fmla="val 12500"/>
                <a:gd name="adj2" fmla="val 18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00" normalizeH="0" baseline="0" noProof="0" dirty="0" err="1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Lĩnh</a:t>
            </a:r>
            <a:r>
              <a:rPr kumimoji="0" lang="en-US" sz="8000" b="1" i="0" u="none" strike="noStrike" kern="1200" cap="none" spc="300" normalizeH="0" baseline="0" noProof="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300" normalizeH="0" baseline="0" noProof="0" dirty="0" err="1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vực</a:t>
            </a:r>
            <a:r>
              <a:rPr kumimoji="0" lang="en-US" sz="8000" b="1" i="0" u="none" strike="noStrike" kern="1200" cap="none" spc="300" normalizeH="0" baseline="0" noProof="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300" normalizeH="0" baseline="0" noProof="0" dirty="0" err="1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phát</a:t>
            </a:r>
            <a:r>
              <a:rPr kumimoji="0" lang="en-US" sz="8000" b="1" i="0" u="none" strike="noStrike" kern="1200" cap="none" spc="300" normalizeH="0" baseline="0" noProof="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300" normalizeH="0" baseline="0" noProof="0" dirty="0" err="1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triển</a:t>
            </a:r>
            <a:r>
              <a:rPr kumimoji="0" lang="en-US" sz="8000" b="1" i="0" u="none" strike="noStrike" kern="1200" cap="none" spc="300" normalizeH="0" baseline="0" noProof="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vi-VN" sz="8000" b="1" i="0" u="none" strike="noStrike" kern="1200" cap="none" spc="300" normalizeH="0" baseline="0" noProof="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thẩm mỹ</a:t>
            </a:r>
            <a:endParaRPr kumimoji="0" lang="en-US" sz="8000" b="1" i="0" u="none" strike="noStrike" kern="1200" cap="none" spc="300" normalizeH="0" baseline="0" noProof="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626101-9EF3-4282-8300-1555421575E6}"/>
              </a:ext>
            </a:extLst>
          </p:cNvPr>
          <p:cNvSpPr txBox="1"/>
          <p:nvPr/>
        </p:nvSpPr>
        <p:spPr>
          <a:xfrm>
            <a:off x="0" y="565666"/>
            <a:ext cx="2935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UBND QUẬN LONG BIÊN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MN TRÀNG 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67BA19-36BC-441D-81D5-E24E57A13FBA}"/>
              </a:ext>
            </a:extLst>
          </p:cNvPr>
          <p:cNvSpPr txBox="1"/>
          <p:nvPr/>
        </p:nvSpPr>
        <p:spPr>
          <a:xfrm>
            <a:off x="5181601" y="6296452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1B272D-3190-4B72-9925-ED494532A5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041" y="614782"/>
            <a:ext cx="1143297" cy="106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00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eat-bai-hat-mua-he-den_27032021">
            <a:hlinkClick r:id="" action="ppaction://media"/>
            <a:extLst>
              <a:ext uri="{FF2B5EF4-FFF2-40B4-BE49-F238E27FC236}">
                <a16:creationId xmlns:a16="http://schemas.microsoft.com/office/drawing/2014/main" id="{2E034270-A54F-67F7-5287-EDAC4AE57F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80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i cò đi đón cơn mưa">
            <a:hlinkClick r:id="" action="ppaction://media"/>
            <a:extLst>
              <a:ext uri="{FF2B5EF4-FFF2-40B4-BE49-F238E27FC236}">
                <a16:creationId xmlns:a16="http://schemas.microsoft.com/office/drawing/2014/main" id="{18B30AFD-B321-B97B-438C-C9F114AB56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92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9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1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B8F93A-7F9A-4D64-AD98-7E6CA98F0B8F}"/>
              </a:ext>
            </a:extLst>
          </p:cNvPr>
          <p:cNvSpPr/>
          <p:nvPr/>
        </p:nvSpPr>
        <p:spPr>
          <a:xfrm>
            <a:off x="1474694" y="1410640"/>
            <a:ext cx="9242612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chơi “Nghe âm thanh đoán tên nhạc cụ”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798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54792D-A9CB-47C9-9DAB-4CD2E20C25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16" cy="6858000"/>
          </a:xfrm>
          <a:prstGeom prst="rect">
            <a:avLst/>
          </a:prstGeom>
        </p:spPr>
      </p:pic>
      <p:pic>
        <p:nvPicPr>
          <p:cNvPr id="7" name="Tieng-trong-vao-lop-www_tiengdong_com">
            <a:hlinkClick r:id="" action="ppaction://media"/>
            <a:extLst>
              <a:ext uri="{FF2B5EF4-FFF2-40B4-BE49-F238E27FC236}">
                <a16:creationId xmlns:a16="http://schemas.microsoft.com/office/drawing/2014/main" id="{969136D2-D1A3-4BCB-BB94-6EA0191ED3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64" end="4682.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51238" y="1431924"/>
            <a:ext cx="473075" cy="487363"/>
          </a:xfrm>
          <a:prstGeom prst="rect">
            <a:avLst/>
          </a:prstGeom>
        </p:spPr>
      </p:pic>
      <p:pic>
        <p:nvPicPr>
          <p:cNvPr id="8" name="Tieng-go-thanh-phach-www_tiengdong_com">
            <a:hlinkClick r:id="" action="ppaction://media"/>
            <a:extLst>
              <a:ext uri="{FF2B5EF4-FFF2-40B4-BE49-F238E27FC236}">
                <a16:creationId xmlns:a16="http://schemas.microsoft.com/office/drawing/2014/main" id="{5667A5E6-2819-4D82-8F83-9D2E335519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72914.8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45663" y="1504203"/>
            <a:ext cx="487363" cy="487363"/>
          </a:xfrm>
          <a:prstGeom prst="rect">
            <a:avLst/>
          </a:prstGeom>
        </p:spPr>
      </p:pic>
      <p:pic>
        <p:nvPicPr>
          <p:cNvPr id="3" name="Tieng-ken-bao-thuc-quan-doi-www_tiengdong_com">
            <a:hlinkClick r:id="" action="ppaction://media"/>
            <a:extLst>
              <a:ext uri="{FF2B5EF4-FFF2-40B4-BE49-F238E27FC236}">
                <a16:creationId xmlns:a16="http://schemas.microsoft.com/office/drawing/2014/main" id="{3364438E-159E-4032-BC27-8EB30493F1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19524.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98843" y="1431925"/>
            <a:ext cx="487363" cy="487363"/>
          </a:xfrm>
          <a:prstGeom prst="rect">
            <a:avLst/>
          </a:prstGeom>
        </p:spPr>
      </p:pic>
      <p:pic>
        <p:nvPicPr>
          <p:cNvPr id="4" name="Nhac-nen-video-ghi-ta-lang-man-nhe-n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A441C86D-E649-4181-AB28-AAA634DA218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287" end="421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79407" y="2941637"/>
            <a:ext cx="487363" cy="487363"/>
          </a:xfrm>
          <a:prstGeom prst="rect">
            <a:avLst/>
          </a:prstGeom>
        </p:spPr>
      </p:pic>
      <p:pic>
        <p:nvPicPr>
          <p:cNvPr id="12" name="Tieng-rung-chuong-reng-reng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34099A1E-8FAF-46F8-8DA8-FDEFAE767048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42155" y="29416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3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3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7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3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59</Words>
  <Application>Microsoft Office PowerPoint</Application>
  <PresentationFormat>Widescreen</PresentationFormat>
  <Paragraphs>9</Paragraphs>
  <Slides>5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.VnTime</vt:lpstr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Kiều Thu Thủy (420000177)</dc:creator>
  <cp:lastModifiedBy>Kiều Thu Thủy (420000177)</cp:lastModifiedBy>
  <cp:revision>5</cp:revision>
  <dcterms:created xsi:type="dcterms:W3CDTF">2024-04-01T01:41:07Z</dcterms:created>
  <dcterms:modified xsi:type="dcterms:W3CDTF">2024-04-01T02:37:19Z</dcterms:modified>
</cp:coreProperties>
</file>