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326" r:id="rId6"/>
    <p:sldId id="327" r:id="rId7"/>
    <p:sldId id="328" r:id="rId8"/>
    <p:sldId id="262" r:id="rId9"/>
    <p:sldId id="263" r:id="rId10"/>
    <p:sldId id="264" r:id="rId11"/>
    <p:sldId id="291" r:id="rId12"/>
    <p:sldId id="323" r:id="rId13"/>
    <p:sldId id="322" r:id="rId14"/>
    <p:sldId id="318" r:id="rId15"/>
    <p:sldId id="292" r:id="rId16"/>
    <p:sldId id="293" r:id="rId17"/>
    <p:sldId id="294" r:id="rId18"/>
    <p:sldId id="296" r:id="rId19"/>
    <p:sldId id="324" r:id="rId20"/>
    <p:sldId id="325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2F23A-C5C9-49CB-A560-BEA2A68C85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5D04-4761-4F0F-A992-5C563739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F4E4-D0E8-4CDA-A520-946794FF7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047FE-3E74-45A6-BB15-80420AF84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3957E-D7DF-47FD-8B2D-81A20D24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14A1-EA76-4555-A8C0-FDF1B983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DCC6-861D-45A2-837B-D46DF7B9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6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2DBF2-7FF7-4429-842B-C08E0331A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5D764-619E-4D58-9404-FB3537312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0B477-50E4-46C6-B1BC-2B69B97F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9333F-7774-43CF-999C-0BD9D78C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128F-3DA4-49B1-B529-715BD225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1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881E8-C79A-4A8C-934B-96C84EDC7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E282C-38D1-473D-9B7E-973F549EC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D22E8-0F17-4786-BDBD-B42CEEFF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4D659-933B-421A-AFA3-D890CFBE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177FD-CA16-4173-9064-F0CABD73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6A98-EA9B-47E7-83E0-E4C2F881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9E295-BDDE-4457-9BFB-0F9BC4D41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C7A9B-6BEE-48EB-A0FB-C7E6D7C00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E75FA-DEB2-49AD-BF55-F6BE1543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1DC1-BA10-4FEA-ADEB-AB6BCE366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ECBF1-97DD-4CD6-BCD4-7ED9BD4A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07C3-24E4-41DD-87BF-2FC3C3D7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8686F-467E-4389-91EF-01002254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907FA-B2FA-42A7-88A3-A5F4530C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EE7FC-1972-4FA1-B5F7-32A45D56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9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3561-E634-4B04-A3AB-589A50EA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F1AA5-8CB0-47D3-A16A-7B1F627B0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7072-456E-459B-8979-86546537C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A4FDC-C992-425E-9426-14534C81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D9C8E-B8DB-4134-8A61-8F2C6D7D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ED6A7-790B-47E6-9480-622E2522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4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6149-D84E-4D49-997F-AA95CCC7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D5246-8F2F-4C24-80BE-9F91CC05E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94CDB-95BF-4257-8C05-5CBEAEE92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8D3DB-5872-4E46-94D0-6C8174E9A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2C120-5340-4031-BDD7-77B7A0070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453D5-75A9-4669-85CD-F19BB991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07003-22DA-45E8-B0E8-A06A3223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DB711-32F8-4257-B69D-8EE2D085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B75A-9C0A-4227-96C3-0A06CB35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6FC22-D2C6-4E05-8399-F8C95F45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1CAB3-CFC5-4D21-B264-0B04C745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4D136-3C1D-426D-A937-4AD36A84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1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082DB-F6B7-4B7C-BBD6-E4930FF1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D9B6D-2E5A-4081-84F9-66124669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B8C44-383D-4667-97E4-3D670240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406E-75C0-4C29-B400-D02AFF31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C1E35-421B-421C-942E-6DCC8919D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D143D-45FB-41C6-8B1D-44CA8EADE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9C411-521B-45F8-A150-C7F8BBF6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4B5A5-357D-4B32-B3B2-A58BA5B8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ADF7E-63BF-4D86-8C62-63E9FA4D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3303A-860E-4A42-8769-56D00A8C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D506F3-E63B-4CC4-96CA-EEE30C389C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CACE8-35E4-41A5-91C7-B07D62073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8835A-21AE-47CC-97F1-A671924F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89A8C-C99C-4438-A1A6-9B4067E9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EA3CD-BBA7-4575-BF4D-590515CC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5D240-CBAF-4FEB-83DC-599088DB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192E7-463C-4614-BBDC-2DE2F1FF5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E7AC6-A191-4B31-9066-23C83AC00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8822C-C153-4785-9AEA-2BEBBDCF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3498E-0EB8-4106-8BE1-B29189157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1C8AC-6E1A-4CC4-8E58-7EC867934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6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5.gif"/><Relationship Id="rId2" Type="http://schemas.openxmlformats.org/officeDocument/2006/relationships/audio" Target="../media/media4.wma"/><Relationship Id="rId16" Type="http://schemas.openxmlformats.org/officeDocument/2006/relationships/image" Target="../media/image2.png"/><Relationship Id="rId1" Type="http://schemas.microsoft.com/office/2007/relationships/media" Target="../media/media4.wm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video" Target="../media/media3.mp4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24902-9A73-4589-987C-9EA5A223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37500D-8A59-4883-9204-9225C5D99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"/>
            <a:ext cx="12192000" cy="687190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C3E97-EBCE-4609-A462-ECCB95AA80F9}"/>
              </a:ext>
            </a:extLst>
          </p:cNvPr>
          <p:cNvSpPr/>
          <p:nvPr/>
        </p:nvSpPr>
        <p:spPr>
          <a:xfrm>
            <a:off x="3638247" y="133419"/>
            <a:ext cx="49155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lang="en-US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7AEA8-99C6-41A5-86F2-48D7775F6304}"/>
              </a:ext>
            </a:extLst>
          </p:cNvPr>
          <p:cNvSpPr/>
          <p:nvPr/>
        </p:nvSpPr>
        <p:spPr>
          <a:xfrm>
            <a:off x="1843842" y="2452430"/>
            <a:ext cx="8504316" cy="26522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542721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77F0F-8D54-4B90-8BFA-454DF1417198}"/>
              </a:ext>
            </a:extLst>
          </p:cNvPr>
          <p:cNvSpPr/>
          <p:nvPr/>
        </p:nvSpPr>
        <p:spPr>
          <a:xfrm>
            <a:off x="2584464" y="3778545"/>
            <a:ext cx="70230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Làm quen chữ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h, k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823DC-E172-431F-ACD0-78D23B066CC4}"/>
              </a:ext>
            </a:extLst>
          </p:cNvPr>
          <p:cNvSpPr/>
          <p:nvPr/>
        </p:nvSpPr>
        <p:spPr>
          <a:xfrm>
            <a:off x="3066614" y="6011801"/>
            <a:ext cx="52238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2024 </a:t>
            </a:r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- 2025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29CF5-630E-4B13-A881-F5E7BBE67BE4}"/>
              </a:ext>
            </a:extLst>
          </p:cNvPr>
          <p:cNvSpPr txBox="1"/>
          <p:nvPr/>
        </p:nvSpPr>
        <p:spPr>
          <a:xfrm>
            <a:off x="2834386" y="4677556"/>
            <a:ext cx="665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Hoa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Hoàng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ạc làm ảo thuật">
            <a:hlinkClick r:id="" action="ppaction://media"/>
            <a:extLst>
              <a:ext uri="{FF2B5EF4-FFF2-40B4-BE49-F238E27FC236}">
                <a16:creationId xmlns:a16="http://schemas.microsoft.com/office/drawing/2014/main" id="{17066FC1-1A65-0ECE-A93C-09DDAB955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694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8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5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E659FE57-5FD4-88D1-51B3-4A564464D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WordArt 14">
            <a:extLst>
              <a:ext uri="{FF2B5EF4-FFF2-40B4-BE49-F238E27FC236}">
                <a16:creationId xmlns:a16="http://schemas.microsoft.com/office/drawing/2014/main" id="{44012A48-A05B-9371-BD51-EB91E089EC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9096" y="2051154"/>
            <a:ext cx="1800225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Lucida sans" panose="020B7200000000000000" pitchFamily="34" charset="0"/>
              </a:rPr>
              <a:t>k</a:t>
            </a:r>
          </a:p>
        </p:txBody>
      </p:sp>
      <p:pic>
        <p:nvPicPr>
          <p:cNvPr id="4" name="Picture 15" descr="k">
            <a:extLst>
              <a:ext uri="{FF2B5EF4-FFF2-40B4-BE49-F238E27FC236}">
                <a16:creationId xmlns:a16="http://schemas.microsoft.com/office/drawing/2014/main" id="{A1E84701-B2F1-C16A-1F12-918C2011B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64" y="1618938"/>
            <a:ext cx="1822256" cy="317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67289C76-9A28-DD28-0E66-791528B49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101" y="552219"/>
            <a:ext cx="2824812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3200" b="1">
                <a:solidFill>
                  <a:srgbClr val="0000FF"/>
                </a:solidFill>
                <a:latin typeface=".VnAvant" panose="020B72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5486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063207-44B0-B539-642F-7F1DA30B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 descr="Ảnh có chứa văn bản, hình mẫu&#10;&#10;Mô tả được tạo tự động">
            <a:extLst>
              <a:ext uri="{FF2B5EF4-FFF2-40B4-BE49-F238E27FC236}">
                <a16:creationId xmlns:a16="http://schemas.microsoft.com/office/drawing/2014/main" id="{BA426AFB-1EB9-C34F-6974-7D0567006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087120" cy="111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000" advClick="0" advTm="61000"/>
    </mc:Choice>
    <mc:Fallback xmlns="">
      <p:transition spd="slow" advClick="0" advTm="6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 rung đầu">
            <a:hlinkClick r:id="" action="ppaction://media"/>
            <a:extLst>
              <a:ext uri="{FF2B5EF4-FFF2-40B4-BE49-F238E27FC236}">
                <a16:creationId xmlns:a16="http://schemas.microsoft.com/office/drawing/2014/main" id="{80069800-4880-6E95-FF90-9C514B412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3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90" y="3429000"/>
            <a:ext cx="2327810" cy="32672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8382" y="511184"/>
            <a:ext cx="89194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h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2790" y="2138277"/>
            <a:ext cx="6949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a. 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ngược</a:t>
            </a:r>
            <a:endParaRPr lang="en-US" sz="3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3686" y="3079571"/>
            <a:ext cx="65710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b. 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3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0625" y="3967949"/>
            <a:ext cx="72026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c. 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3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70" y="2403371"/>
            <a:ext cx="16256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0437953" y="5893551"/>
            <a:ext cx="1180283" cy="5986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Đáp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E4B3BFFB-7E4B-95AD-3627-0E00A465D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3AFBF6-DC77-4064-81BB-4369869E5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6827" y="-1385671"/>
            <a:ext cx="6143037" cy="94815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82" y="5451379"/>
            <a:ext cx="1137045" cy="6636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804">
            <a:off x="9874590" y="600776"/>
            <a:ext cx="2284741" cy="12938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5" y="178941"/>
            <a:ext cx="1425569" cy="18573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512">
            <a:off x="-28355" y="5204030"/>
            <a:ext cx="2080403" cy="11583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556">
            <a:off x="10802430" y="3065631"/>
            <a:ext cx="1174169" cy="26343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5" y="1831038"/>
            <a:ext cx="1358207" cy="7887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41" y="1831038"/>
            <a:ext cx="1137045" cy="663639"/>
          </a:xfrm>
          <a:prstGeom prst="rect">
            <a:avLst/>
          </a:prstGeom>
        </p:spPr>
      </p:pic>
      <p:pic>
        <p:nvPicPr>
          <p:cNvPr id="2" name="宫崎骏-音乐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98963" y="-2001838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8907" y="537188"/>
            <a:ext cx="9186235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83A3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83A3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Gồm một nét xổ thẳng kết hợp với một nét xiên trái và một nét xiên phải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2161" y="2717897"/>
            <a:ext cx="25170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4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none" spc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.VnAvant" pitchFamily="34" charset="0"/>
                <a:cs typeface="Times New Roman" pitchFamily="18" charset="0"/>
              </a:rPr>
              <a:t>h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4805" y="3835930"/>
            <a:ext cx="23326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4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cap="none" spc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.VnAvant" pitchFamily="34" charset="0"/>
                <a:cs typeface="Times New Roman" pitchFamily="18" charset="0"/>
              </a:rPr>
              <a:t>t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5129" y="4872210"/>
            <a:ext cx="2494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4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none" spc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.VnAvant" pitchFamily="34" charset="0"/>
                <a:cs typeface="Times New Roman" pitchFamily="18" charset="0"/>
              </a:rPr>
              <a:t>k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43112" y="6165011"/>
            <a:ext cx="1550798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Lan Anh\âm thanh hình ảnh trò chơi\Ảnh mặt mếu cười\Cười động 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3" y="4238259"/>
            <a:ext cx="3324004" cy="33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50E6FB23-B787-BF3C-1A62-9BC9AAEE0E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8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2203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F2203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-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08A9CB69-41B2-24B1-0B62-CA781E41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" y="0"/>
            <a:ext cx="12192000" cy="679810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AA857B5-DD75-8C03-4987-83EA32847356}"/>
              </a:ext>
            </a:extLst>
          </p:cNvPr>
          <p:cNvSpPr/>
          <p:nvPr/>
        </p:nvSpPr>
        <p:spPr>
          <a:xfrm>
            <a:off x="1698171" y="381728"/>
            <a:ext cx="8034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3: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 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thường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882F641-7C2A-BA8F-0DCC-1154DF599F1A}"/>
              </a:ext>
            </a:extLst>
          </p:cNvPr>
          <p:cNvSpPr/>
          <p:nvPr/>
        </p:nvSpPr>
        <p:spPr>
          <a:xfrm>
            <a:off x="4449769" y="1704641"/>
            <a:ext cx="20457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a</a:t>
            </a:r>
            <a:r>
              <a:rPr lang="en-US" sz="4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4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nét</a:t>
            </a:r>
            <a:endParaRPr lang="en-US" sz="4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5050CCD-80C0-C5D6-62D5-3DD88611D524}"/>
              </a:ext>
            </a:extLst>
          </p:cNvPr>
          <p:cNvSpPr/>
          <p:nvPr/>
        </p:nvSpPr>
        <p:spPr>
          <a:xfrm>
            <a:off x="4449768" y="2780833"/>
            <a:ext cx="20457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b</a:t>
            </a:r>
            <a:r>
              <a:rPr lang="en-US" sz="4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4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nét</a:t>
            </a:r>
            <a:endParaRPr lang="en-US" sz="4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A2985BF-31EE-C97B-3BBC-AEA1BF3689FD}"/>
              </a:ext>
            </a:extLst>
          </p:cNvPr>
          <p:cNvSpPr/>
          <p:nvPr/>
        </p:nvSpPr>
        <p:spPr>
          <a:xfrm>
            <a:off x="4460190" y="3999385"/>
            <a:ext cx="20345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</a:t>
            </a:r>
            <a:r>
              <a:rPr lang="en-US" sz="4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4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nét</a:t>
            </a:r>
            <a:endParaRPr lang="en-US" sz="4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4AE85C5F-828D-80EF-2093-798097BC0EB5}"/>
              </a:ext>
            </a:extLst>
          </p:cNvPr>
          <p:cNvSpPr/>
          <p:nvPr/>
        </p:nvSpPr>
        <p:spPr>
          <a:xfrm>
            <a:off x="10443112" y="6165011"/>
            <a:ext cx="1550798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615555AA-EBD3-36E5-697B-EC566C035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08A9CB69-41B2-24B1-0B62-CA781E41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9C4AAE-9583-442C-8BA1-735B45609978}"/>
              </a:ext>
            </a:extLst>
          </p:cNvPr>
          <p:cNvSpPr/>
          <p:nvPr/>
        </p:nvSpPr>
        <p:spPr>
          <a:xfrm>
            <a:off x="1698171" y="381728"/>
            <a:ext cx="803427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thường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1386E-60DA-C361-D776-D180BA4602FA}"/>
              </a:ext>
            </a:extLst>
          </p:cNvPr>
          <p:cNvSpPr/>
          <p:nvPr/>
        </p:nvSpPr>
        <p:spPr>
          <a:xfrm>
            <a:off x="4362406" y="1734505"/>
            <a:ext cx="2217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a</a:t>
            </a:r>
            <a:r>
              <a:rPr lang="en-US" sz="4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8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nét</a:t>
            </a:r>
            <a:endParaRPr lang="en-U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B34DD69-1AF6-DF92-5E2F-5B685CD103BA}"/>
              </a:ext>
            </a:extLst>
          </p:cNvPr>
          <p:cNvSpPr/>
          <p:nvPr/>
        </p:nvSpPr>
        <p:spPr>
          <a:xfrm>
            <a:off x="4368816" y="2826068"/>
            <a:ext cx="2217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b</a:t>
            </a:r>
            <a:r>
              <a:rPr lang="en-US" sz="4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8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nét</a:t>
            </a:r>
            <a:endParaRPr lang="en-U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AB99D9-C9BB-9C71-5C51-EEF198AA6E11}"/>
              </a:ext>
            </a:extLst>
          </p:cNvPr>
          <p:cNvSpPr/>
          <p:nvPr/>
        </p:nvSpPr>
        <p:spPr>
          <a:xfrm>
            <a:off x="4375230" y="3999385"/>
            <a:ext cx="22044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</a:t>
            </a:r>
            <a:r>
              <a:rPr lang="en-US" sz="4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8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nét</a:t>
            </a:r>
            <a:endParaRPr lang="en-U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68C67BD5-59F9-963F-4A5C-C3D7DEC8C627}"/>
              </a:ext>
            </a:extLst>
          </p:cNvPr>
          <p:cNvSpPr/>
          <p:nvPr/>
        </p:nvSpPr>
        <p:spPr>
          <a:xfrm>
            <a:off x="10443112" y="6165011"/>
            <a:ext cx="1550798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22902DDE-581B-6BFC-BB95-1016B2123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5" grpId="1"/>
      <p:bldP spid="6" grpId="0"/>
      <p:bldP spid="6" grpId="1"/>
      <p:bldP spid="6" grpId="2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08A9CB69-41B2-24B1-0B62-CA781E41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B6AAB6C-9738-5C26-8DD2-FD84D6B01101}"/>
              </a:ext>
            </a:extLst>
          </p:cNvPr>
          <p:cNvSpPr/>
          <p:nvPr/>
        </p:nvSpPr>
        <p:spPr>
          <a:xfrm>
            <a:off x="1698171" y="381728"/>
            <a:ext cx="80342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5: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h, k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8E77EB-1711-A319-8BBF-EA76AA983EB4}"/>
              </a:ext>
            </a:extLst>
          </p:cNvPr>
          <p:cNvSpPr/>
          <p:nvPr/>
        </p:nvSpPr>
        <p:spPr>
          <a:xfrm>
            <a:off x="4567591" y="2138277"/>
            <a:ext cx="1819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a</a:t>
            </a:r>
            <a:r>
              <a:rPr lang="en-US" sz="4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36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H, K</a:t>
            </a:r>
            <a:endParaRPr lang="en-US" sz="3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B2D2C9-B366-26A2-7649-D26DF0AA2B26}"/>
              </a:ext>
            </a:extLst>
          </p:cNvPr>
          <p:cNvSpPr/>
          <p:nvPr/>
        </p:nvSpPr>
        <p:spPr>
          <a:xfrm>
            <a:off x="4572400" y="3105834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b</a:t>
            </a:r>
            <a:r>
              <a:rPr lang="en-US" sz="44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8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4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k</a:t>
            </a:r>
            <a:endParaRPr lang="en-US" sz="4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66FD20D-CECB-8866-695F-3A5A44196394}"/>
              </a:ext>
            </a:extLst>
          </p:cNvPr>
          <p:cNvGrpSpPr/>
          <p:nvPr/>
        </p:nvGrpSpPr>
        <p:grpSpPr>
          <a:xfrm>
            <a:off x="4567591" y="3873357"/>
            <a:ext cx="1936404" cy="1139252"/>
            <a:chOff x="4567591" y="3873357"/>
            <a:chExt cx="1936404" cy="11392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F78B9AF-6251-5EFD-5524-6CD9166C49ED}"/>
                </a:ext>
              </a:extLst>
            </p:cNvPr>
            <p:cNvSpPr/>
            <p:nvPr/>
          </p:nvSpPr>
          <p:spPr>
            <a:xfrm>
              <a:off x="4567591" y="4243168"/>
              <a:ext cx="10166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  <a:cs typeface="Times New Roman" pitchFamily="18" charset="0"/>
                </a:rPr>
                <a:t>c</a:t>
              </a:r>
              <a:r>
                <a:rPr lang="en-US" sz="4400" b="1" cap="none" spc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  <a:cs typeface="Times New Roman" pitchFamily="18" charset="0"/>
                </a:rPr>
                <a:t>.  </a:t>
              </a:r>
              <a:endParaRPr lang="en-US" sz="4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5FF425BB-2A5E-4498-48A3-FBE2301ACAFE}"/>
                </a:ext>
              </a:extLst>
            </p:cNvPr>
            <p:cNvGrpSpPr/>
            <p:nvPr/>
          </p:nvGrpSpPr>
          <p:grpSpPr>
            <a:xfrm>
              <a:off x="5198701" y="3873357"/>
              <a:ext cx="1305294" cy="1006056"/>
              <a:chOff x="5198701" y="3873357"/>
              <a:chExt cx="1305294" cy="1006056"/>
            </a:xfrm>
          </p:grpSpPr>
          <p:pic>
            <p:nvPicPr>
              <p:cNvPr id="7" name="Picture 4" descr="h">
                <a:extLst>
                  <a:ext uri="{FF2B5EF4-FFF2-40B4-BE49-F238E27FC236}">
                    <a16:creationId xmlns:a16="http://schemas.microsoft.com/office/drawing/2014/main" id="{635A279E-6262-9343-4630-D8C9CB68EE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8701" y="3936832"/>
                <a:ext cx="557507" cy="907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k">
                <a:extLst>
                  <a:ext uri="{FF2B5EF4-FFF2-40B4-BE49-F238E27FC236}">
                    <a16:creationId xmlns:a16="http://schemas.microsoft.com/office/drawing/2014/main" id="{29A876F5-A0F0-7F33-4C96-582BB01922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6656" y="3873357"/>
                <a:ext cx="577339" cy="1006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Rectangle 20">
            <a:extLst>
              <a:ext uri="{FF2B5EF4-FFF2-40B4-BE49-F238E27FC236}">
                <a16:creationId xmlns:a16="http://schemas.microsoft.com/office/drawing/2014/main" id="{252A8F5C-9C90-E664-3EEF-025DC9EE2C1E}"/>
              </a:ext>
            </a:extLst>
          </p:cNvPr>
          <p:cNvSpPr/>
          <p:nvPr/>
        </p:nvSpPr>
        <p:spPr>
          <a:xfrm>
            <a:off x="10443112" y="6165011"/>
            <a:ext cx="1550798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D567A7C9-3352-C5E9-89AA-B3D4FE5D4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3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08A9CB69-41B2-24B1-0B62-CA781E41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pic>
        <p:nvPicPr>
          <p:cNvPr id="5" name="ket rung chuong vang">
            <a:hlinkClick r:id="" action="ppaction://media"/>
            <a:extLst>
              <a:ext uri="{FF2B5EF4-FFF2-40B4-BE49-F238E27FC236}">
                <a16:creationId xmlns:a16="http://schemas.microsoft.com/office/drawing/2014/main" id="{0AD192C3-FA2C-3B2F-7D6D-89F937552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A956B825-48A8-4852-F9A2-A97015197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7D1993-5C25-0669-460C-C379444BEC90}"/>
              </a:ext>
            </a:extLst>
          </p:cNvPr>
          <p:cNvSpPr/>
          <p:nvPr/>
        </p:nvSpPr>
        <p:spPr>
          <a:xfrm>
            <a:off x="1533378" y="1983545"/>
            <a:ext cx="85953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Trò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chơi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chữ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3" name="5. Nhac tro choi">
            <a:hlinkClick r:id="" action="ppaction://media"/>
            <a:extLst>
              <a:ext uri="{FF2B5EF4-FFF2-40B4-BE49-F238E27FC236}">
                <a16:creationId xmlns:a16="http://schemas.microsoft.com/office/drawing/2014/main" id="{941750D6-8790-D1E3-8D2C-647F2A059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6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312BEB9-4986-4257-A075-DCF691B78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85EF62-B049-4030-9D56-C5588B682002}"/>
              </a:ext>
            </a:extLst>
          </p:cNvPr>
          <p:cNvSpPr txBox="1"/>
          <p:nvPr/>
        </p:nvSpPr>
        <p:spPr>
          <a:xfrm>
            <a:off x="3808519" y="48275"/>
            <a:ext cx="610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E674D12-950D-5053-3F95-B3DAEAFBF8D3}"/>
              </a:ext>
            </a:extLst>
          </p:cNvPr>
          <p:cNvSpPr txBox="1"/>
          <p:nvPr/>
        </p:nvSpPr>
        <p:spPr>
          <a:xfrm>
            <a:off x="827313" y="907871"/>
            <a:ext cx="9942287" cy="449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20000"/>
              </a:lnSpc>
              <a:tabLst>
                <a:tab pos="457200" algn="l"/>
              </a:tabLst>
            </a:pPr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Trẻ nhận biết phát âm được chữ h, k  và  nêu được cấu tạo, điểm giống và khác nhau của chữ h, k 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20000"/>
              </a:lnSpc>
              <a:tabLst>
                <a:tab pos="457200" algn="l"/>
              </a:tabLst>
            </a:pPr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Sử dụng các dụng cụ, phương tiện để khám phá đặc điểm cấu tạo của chữ h,k. Trẻ tạo ra chữ h, k bằng các nguyên liệu khác nhau như kẽm xù, tăm bông, bìa, que...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20000"/>
              </a:lnSpc>
              <a:tabLst>
                <a:tab pos="457200" algn="l"/>
              </a:tabLst>
            </a:pPr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 thuật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Quy trình, các bước tạo ra chữ h, k bằng nguyên vật liệu trẻ chọn (ghép các nét, dán vào bảng kết quả)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20000"/>
              </a:lnSpc>
              <a:tabLst>
                <a:tab pos="457200" algn="l"/>
              </a:tabLst>
            </a:pPr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Lựa chọn, sắp xếp, sử dụng các nguyên vật liệu sáng tạo để tạo ra chữ h, k đẹp mắt.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20000"/>
              </a:lnSpc>
              <a:tabLst>
                <a:tab pos="457200" algn="l"/>
              </a:tabLst>
            </a:pPr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Trẻ học số đếm, đếm các nét cấu tạo nên chữ h,k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3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391742CB-56F0-B619-44E3-94FDFD328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19CAC5-60FE-1656-D1B9-D4265DF5BA65}"/>
              </a:ext>
            </a:extLst>
          </p:cNvPr>
          <p:cNvSpPr/>
          <p:nvPr/>
        </p:nvSpPr>
        <p:spPr>
          <a:xfrm>
            <a:off x="2602523" y="1941343"/>
            <a:ext cx="64575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Sáng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NhacNheNhang-VA-4781143">
            <a:hlinkClick r:id="" action="ppaction://media"/>
            <a:extLst>
              <a:ext uri="{FF2B5EF4-FFF2-40B4-BE49-F238E27FC236}">
                <a16:creationId xmlns:a16="http://schemas.microsoft.com/office/drawing/2014/main" id="{7FC5CD2A-AB37-6924-61AE-548345F3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CE45-8337-4803-9A57-4961EA8C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E51F9-148C-4068-B1FE-778BBEFF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8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085A2E-525F-4C3E-8C00-3C38BE1C7BB3}"/>
              </a:ext>
            </a:extLst>
          </p:cNvPr>
          <p:cNvSpPr/>
          <p:nvPr/>
        </p:nvSpPr>
        <p:spPr>
          <a:xfrm>
            <a:off x="2624869" y="2451594"/>
            <a:ext cx="69422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E81D23-B2D8-469E-B05E-11BC91E49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" y="-123707"/>
            <a:ext cx="12118019" cy="685742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83D3D6-8D7E-4EF4-9104-302C55DA3B01}"/>
              </a:ext>
            </a:extLst>
          </p:cNvPr>
          <p:cNvSpPr txBox="1"/>
          <p:nvPr/>
        </p:nvSpPr>
        <p:spPr>
          <a:xfrm>
            <a:off x="4678532" y="124287"/>
            <a:ext cx="418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318B9C4-5FFC-B8A0-B53E-25F148D7264D}"/>
              </a:ext>
            </a:extLst>
          </p:cNvPr>
          <p:cNvSpPr txBox="1"/>
          <p:nvPr/>
        </p:nvSpPr>
        <p:spPr>
          <a:xfrm>
            <a:off x="239484" y="416674"/>
            <a:ext cx="11713029" cy="560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Chuẩn bị nguyên vật liệu, đồ dùng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Đồ dùng của cô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Đồ dùng cho trò chơi ảo thuật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Nhạc bài hát: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Power Point slide bài giảng (So sánh chữ h,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k; Giới thiệu chữ in hoa, chữ viết thường)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Power Point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Rung chuông vàng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Bảng tổng hợp kết quả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Giá tranh: 4 cái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Đồ chơi trò chơi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270510">
              <a:lnSpc>
                <a:spcPct val="120000"/>
              </a:lnSpc>
            </a:pP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Đồ dùng của trẻ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2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+ 4 rổ bên trong có các chữ cái h, k bằng bìa, hoặc xốp, bìa có gắn hột hạt…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>
              <a:lnSpc>
                <a:spcPct val="12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Nguyên liệu cho trẻ tạo chữ cái như: dây kém xù, dây bìa, tăm bông, que cành cây…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Giấy nhớ, băng dính 2 mặt, kéo, bút dạ, bút sáp…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2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+ 4 bảng để dán kết quả mà trẻ khám phá tìm hiểu về chữ cái h, k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270510">
              <a:lnSpc>
                <a:spcPct val="12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Thẻ đáp án trò chơi </a:t>
            </a:r>
            <a:r>
              <a:rPr lang="vi-VN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Rung chuông vàng</a:t>
            </a: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(mỗi trẻ 1 bộ)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466F5916-5912-073B-890F-9F2D667CF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B0396CE4-22F0-8D88-2945-E551E09BD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431" y="2475913"/>
            <a:ext cx="208894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700" b="1" dirty="0">
                <a:solidFill>
                  <a:srgbClr val="0000FF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7F3B5E42-2D42-8A02-A600-181604BBF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280" y="3111680"/>
            <a:ext cx="359228" cy="2006286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08D55AE4-3809-E069-1AF9-1515E1883A71}"/>
              </a:ext>
            </a:extLst>
          </p:cNvPr>
          <p:cNvGrpSpPr>
            <a:grpSpLocks/>
          </p:cNvGrpSpPr>
          <p:nvPr/>
        </p:nvGrpSpPr>
        <p:grpSpPr bwMode="auto">
          <a:xfrm>
            <a:off x="7713406" y="3591284"/>
            <a:ext cx="815747" cy="1526682"/>
            <a:chOff x="2544" y="1716"/>
            <a:chExt cx="1008" cy="1644"/>
          </a:xfrm>
        </p:grpSpPr>
        <p:pic>
          <p:nvPicPr>
            <p:cNvPr id="6" name="Picture 29" descr="5">
              <a:extLst>
                <a:ext uri="{FF2B5EF4-FFF2-40B4-BE49-F238E27FC236}">
                  <a16:creationId xmlns:a16="http://schemas.microsoft.com/office/drawing/2014/main" id="{E79B85B0-581D-D4EF-75D7-F78C73281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776"/>
              <a:ext cx="43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0" descr="2">
              <a:extLst>
                <a:ext uri="{FF2B5EF4-FFF2-40B4-BE49-F238E27FC236}">
                  <a16:creationId xmlns:a16="http://schemas.microsoft.com/office/drawing/2014/main" id="{4610F530-EEA1-11FC-8E31-AD3CB74CD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716"/>
              <a:ext cx="576" cy="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41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  <p:bldP spid="3" grpId="3" build="allAtOnce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8E695A46-1304-A71F-F24F-5BD15061B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4"/>
          <a:stretch/>
        </p:blipFill>
        <p:spPr>
          <a:xfrm>
            <a:off x="0" y="29949"/>
            <a:ext cx="12192000" cy="6828051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31003A19-258B-E712-E8E6-9FDD8663966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73524" y="900332"/>
            <a:ext cx="281353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7301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  <p:bldP spid="4" grpId="2" build="allAtOnce"/>
      <p:bldP spid="4" grpId="3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3761A681-1D30-160D-C620-7BC44A381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4"/>
          <a:stretch/>
        </p:blipFill>
        <p:spPr>
          <a:xfrm>
            <a:off x="0" y="29949"/>
            <a:ext cx="12192000" cy="6828051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9A29CCD3-898E-C8EE-7985-DFCB79E8C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88" y="1645920"/>
            <a:ext cx="1871534" cy="367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300" b="1" dirty="0">
                <a:solidFill>
                  <a:srgbClr val="0000FF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0C007C2F-0400-C301-83E4-3D304BECD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344" y="2305456"/>
            <a:ext cx="359939" cy="224708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BE7F93E7-407D-D6B4-3A02-537ECA5B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44" y="3678847"/>
            <a:ext cx="1282949" cy="87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64B89498-AEDC-8895-6AFB-4E3708418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303" y="3738554"/>
            <a:ext cx="1169314" cy="81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8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466F5916-5912-073B-890F-9F2D667CF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B8FE8A33-16C1-CA06-5E52-3440D27D79E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17122" y="534573"/>
            <a:ext cx="589383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0119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FFF185C6-6927-064B-2389-CD6C8C72B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4"/>
          <a:stretch/>
        </p:blipFill>
        <p:spPr>
          <a:xfrm>
            <a:off x="0" y="29949"/>
            <a:ext cx="12192000" cy="6828051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12C7793F-3A8A-A7AA-54E4-97A12F233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970" y="880268"/>
            <a:ext cx="3219794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800" b="1" dirty="0">
                <a:solidFill>
                  <a:srgbClr val="0000FF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B1084740-AEEF-46A6-72C6-E0F227BED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480" y="1218822"/>
            <a:ext cx="294951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600" b="1">
                <a:solidFill>
                  <a:srgbClr val="0000FF"/>
                </a:solidFill>
                <a:latin typeface=".VnAvant" panose="020B7200000000000000" pitchFamily="34" charset="0"/>
              </a:rPr>
              <a:t>k</a:t>
            </a:r>
          </a:p>
        </p:txBody>
      </p:sp>
      <p:pic>
        <p:nvPicPr>
          <p:cNvPr id="5" name="Picture 24" descr="5">
            <a:extLst>
              <a:ext uri="{FF2B5EF4-FFF2-40B4-BE49-F238E27FC236}">
                <a16:creationId xmlns:a16="http://schemas.microsoft.com/office/drawing/2014/main" id="{2A8B53C9-16F0-EB16-FB84-89D87645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00" y="2809062"/>
            <a:ext cx="685800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2">
            <a:extLst>
              <a:ext uri="{FF2B5EF4-FFF2-40B4-BE49-F238E27FC236}">
                <a16:creationId xmlns:a16="http://schemas.microsoft.com/office/drawing/2014/main" id="{C548122D-09F7-48D6-C7E6-67DC0B30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00" y="2713812"/>
            <a:ext cx="914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6">
            <a:extLst>
              <a:ext uri="{FF2B5EF4-FFF2-40B4-BE49-F238E27FC236}">
                <a16:creationId xmlns:a16="http://schemas.microsoft.com/office/drawing/2014/main" id="{3632AA05-4600-9C9A-79D9-69F2B7250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050" y="1878786"/>
            <a:ext cx="704850" cy="34448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EC490C5B-FCA9-BA08-08BF-A42C1AEC7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040712"/>
            <a:ext cx="631699" cy="34734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</a:endParaRPr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06C025ED-817A-E737-096D-F9CFBD09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73" y="2924465"/>
            <a:ext cx="1885669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69C26903-B9D6-D79A-7E1C-524547B0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34" y="4148912"/>
            <a:ext cx="173481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1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  <p:bldP spid="3" grpId="3" build="allAtOnce"/>
      <p:bldP spid="4" grpId="0"/>
      <p:bldP spid="4" grpId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E70E117B-3245-CA96-094F-551DD3F2A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6CCEB484-FBFC-886B-5D29-4F3D3A8F8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869" y="898160"/>
            <a:ext cx="3048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0" b="1">
                <a:solidFill>
                  <a:srgbClr val="00FF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F9C9FFB8-ADAD-D6E5-2B89-5CCA0D592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269" y="974360"/>
            <a:ext cx="3048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0" b="1">
                <a:solidFill>
                  <a:srgbClr val="CC0000"/>
                </a:solidFill>
              </a:rPr>
              <a:t>H</a:t>
            </a:r>
          </a:p>
        </p:txBody>
      </p:sp>
      <p:pic>
        <p:nvPicPr>
          <p:cNvPr id="5" name="Picture 4" descr="h">
            <a:extLst>
              <a:ext uri="{FF2B5EF4-FFF2-40B4-BE49-F238E27FC236}">
                <a16:creationId xmlns:a16="http://schemas.microsoft.com/office/drawing/2014/main" id="{2AD2F8B8-4B1E-3216-C4A6-35BDCB14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69" y="974360"/>
            <a:ext cx="27781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600</Words>
  <Application>Microsoft Office PowerPoint</Application>
  <PresentationFormat>Widescreen</PresentationFormat>
  <Paragraphs>69</Paragraphs>
  <Slides>21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.VnAvant</vt:lpstr>
      <vt:lpstr>.VnLucida sans</vt:lpstr>
      <vt:lpstr>Aptos</vt:lpstr>
      <vt:lpstr>Arial</vt:lpstr>
      <vt:lpstr>Calibri</vt:lpstr>
      <vt:lpstr>Calibri Light</vt:lpstr>
      <vt:lpstr>Google Sans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Thanh</dc:creator>
  <cp:lastModifiedBy>chuhoa251114@gmail.com</cp:lastModifiedBy>
  <cp:revision>22</cp:revision>
  <dcterms:created xsi:type="dcterms:W3CDTF">2022-01-30T01:50:39Z</dcterms:created>
  <dcterms:modified xsi:type="dcterms:W3CDTF">2024-11-12T02:37:44Z</dcterms:modified>
</cp:coreProperties>
</file>