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348" r:id="rId2"/>
    <p:sldId id="351" r:id="rId3"/>
    <p:sldId id="352" r:id="rId4"/>
    <p:sldId id="353" r:id="rId5"/>
    <p:sldId id="354" r:id="rId6"/>
    <p:sldId id="357" r:id="rId7"/>
    <p:sldId id="358" r:id="rId8"/>
    <p:sldId id="359" r:id="rId9"/>
    <p:sldId id="360" r:id="rId10"/>
    <p:sldId id="361" r:id="rId11"/>
    <p:sldId id="356" r:id="rId12"/>
    <p:sldId id="355" r:id="rId13"/>
    <p:sldId id="362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6" d="100"/>
          <a:sy n="76" d="100"/>
        </p:scale>
        <p:origin x="840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9AF423-47FA-44F8-A313-3A69E596D967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097B3F-B413-419B-B376-F09E551A8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89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Trang </a:t>
            </a:r>
            <a:r>
              <a:rPr lang="en-US" dirty="0" err="1"/>
              <a:t>thông</a:t>
            </a:r>
            <a:r>
              <a:rPr lang="en-US" dirty="0"/>
              <a:t> tin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FEAA4-C0AF-4840-A0B0-EFD71F001E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69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E7686-4A96-424A-9501-46114568F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6D111F-075B-5E9C-9F49-9354E330A0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A31CBE-2550-8414-6C34-4AC5DC21BC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vi-V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 trẻ quan sát ảnh toàn cảnh lớp.</a:t>
            </a:r>
          </a:p>
          <a:p>
            <a:r>
              <a:rPr lang="vi-V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Hỏi: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+ </a:t>
            </a:r>
            <a:r>
              <a:rPr lang="vi-V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Lớp mình có những góc 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vi-V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+ </a:t>
            </a:r>
            <a:r>
              <a:rPr lang="vi-V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Lần lượt chiếu từng khu vực: góc học tập, góc xây dựng, góc nghệ thuật, góc thiên nhiên.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+ </a:t>
            </a:r>
            <a:r>
              <a:rPr lang="vi-V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 nêu tên, công dụng, chia sẻ góc yêu thích.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79A841-E8C1-5606-61BB-01C53E1303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FEAA4-C0AF-4840-A0B0-EFD71F001E9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1742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7F4D5-1E7E-0D45-FA65-AC49D5DAE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2D3953-E6D3-79F6-7ECD-7E19835DF5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9D9FC5-937A-411A-BC29-8513562F28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dirty="0"/>
              <a:t>Cô và trẻ trò chuyện: Làm gì để lớp luôn gọn gàng?</a:t>
            </a:r>
          </a:p>
          <a:p>
            <a:r>
              <a:rPr lang="en-US" sz="1200" dirty="0"/>
              <a:t>-</a:t>
            </a:r>
            <a:r>
              <a:rPr lang="vi-VN" sz="1200" dirty="0"/>
              <a:t> Dặn dò: Giữ gìn đồ chơi, vệ sinh lớp học.</a:t>
            </a:r>
          </a:p>
          <a:p>
            <a:r>
              <a:rPr lang="en-US" sz="1200" dirty="0"/>
              <a:t>-</a:t>
            </a:r>
            <a:r>
              <a:rPr lang="vi-VN" sz="1200" dirty="0"/>
              <a:t> Hát và vận động bài 'Lớp chúng mình'.</a:t>
            </a:r>
          </a:p>
          <a:p>
            <a:r>
              <a:rPr lang="en-US" dirty="0" err="1"/>
              <a:t>ảng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13C641-D63C-B1E2-B899-D7DE77B589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FEAA4-C0AF-4840-A0B0-EFD71F001E9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406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19A95D-28B9-F714-F8B2-392BBA7EE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2E9824-19F7-0C78-D9EB-0E30CDFDBE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290F5C-B50B-B2FC-F30D-B191F2BE0A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Mục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D766D5-36C1-F78F-8DF9-F6CD7BE582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FEAA4-C0AF-4840-A0B0-EFD71F001E9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2155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CDCAE-080E-5EA5-C466-9F8B1359F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F1A853-674B-297A-44B2-5605D507BE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13C5D0-1CB0-6385-EDF3-DE2ADE4D3C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Mục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C0D0D2-DA2A-E6ED-A203-BA29C21A7F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FEAA4-C0AF-4840-A0B0-EFD71F001E9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301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Mục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FEAA4-C0AF-4840-A0B0-EFD71F001E9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41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A2418-9A82-4E9F-3982-16D931465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4865C7-1B42-4DC2-1E10-22407486B8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1462A0-7545-B108-C1D3-657873B0CD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Mục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F99145-3387-3ECA-94FB-1E03A01D48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FEAA4-C0AF-4840-A0B0-EFD71F001E9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109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CDCAE-080E-5EA5-C466-9F8B1359F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F1A853-674B-297A-44B2-5605D507BE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13C5D0-1CB0-6385-EDF3-DE2ADE4D3C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Mục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C0D0D2-DA2A-E6ED-A203-BA29C21A7F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FEAA4-C0AF-4840-A0B0-EFD71F001E9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761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CDCAE-080E-5EA5-C466-9F8B1359F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F1A853-674B-297A-44B2-5605D507BE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13C5D0-1CB0-6385-EDF3-DE2ADE4D3C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vi-V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 trẻ quan sát ảnh toàn cảnh lớp.</a:t>
            </a:r>
          </a:p>
          <a:p>
            <a:r>
              <a:rPr lang="vi-V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Hỏi: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+ </a:t>
            </a:r>
            <a:r>
              <a:rPr lang="vi-V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Lớp mình có những góc 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vi-V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+ </a:t>
            </a:r>
            <a:r>
              <a:rPr lang="vi-V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Lần lượt chiếu từng khu vực: góc học tập, góc xây dựng, góc nghệ thuật, góc thiên nhiên.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+ </a:t>
            </a:r>
            <a:r>
              <a:rPr lang="vi-V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 nêu tên, công dụng, chia sẻ góc yêu thích.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C0D0D2-DA2A-E6ED-A203-BA29C21A7F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FEAA4-C0AF-4840-A0B0-EFD71F001E9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997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06111E-F6DD-D009-D232-F2457D33E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4931AF-39A9-08EF-FCFB-FA68297F9D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F834BF-42E5-8E95-18EA-D7AEE24744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vi-V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 trẻ quan sát ảnh toàn cảnh lớp.</a:t>
            </a:r>
          </a:p>
          <a:p>
            <a:r>
              <a:rPr lang="vi-V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Hỏi: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+ </a:t>
            </a:r>
            <a:r>
              <a:rPr lang="vi-V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Lớp mình có những góc 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vi-V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+ </a:t>
            </a:r>
            <a:r>
              <a:rPr lang="vi-V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Lần lượt chiếu từng khu vực: góc học tập, góc xây dựng, góc nghệ thuật, góc thiên nhiên.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+ </a:t>
            </a:r>
            <a:r>
              <a:rPr lang="vi-V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 nêu tên, công dụng, chia sẻ góc yêu thích.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B07D08-369C-4987-327E-B85283235B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FEAA4-C0AF-4840-A0B0-EFD71F001E9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437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B80A2-DFBF-8D05-69D1-8707F0F75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48D4BD-6982-25DB-9E98-B38E4A7FE3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C9F377-5D24-76D7-7F1B-FBB42A4C15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vi-V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 trẻ quan sát ảnh toàn cảnh lớp.</a:t>
            </a:r>
          </a:p>
          <a:p>
            <a:r>
              <a:rPr lang="vi-V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Hỏi: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+ </a:t>
            </a:r>
            <a:r>
              <a:rPr lang="vi-V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Lớp mình có những góc 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vi-V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+ </a:t>
            </a:r>
            <a:r>
              <a:rPr lang="vi-V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Lần lượt chiếu từng khu vực: góc học tập, góc xây dựng, góc nghệ thuật, góc thiên nhiên.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+ </a:t>
            </a:r>
            <a:r>
              <a:rPr lang="vi-V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 nêu tên, công dụng, chia sẻ góc yêu thích.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0DE87F-E963-C1DB-5386-31BD13DAE1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FEAA4-C0AF-4840-A0B0-EFD71F001E9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533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BA16B-0CB3-F6A0-F127-9962EB601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9BA88A-AD12-3766-DCA1-344FEBCF87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6287F2-9A8C-4516-9548-A191CC10E9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vi-V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 trẻ quan sát ảnh toàn cảnh lớp.</a:t>
            </a:r>
          </a:p>
          <a:p>
            <a:r>
              <a:rPr lang="vi-V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Hỏi: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+ </a:t>
            </a:r>
            <a:r>
              <a:rPr lang="vi-V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Lớp mình có những góc 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vi-V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+ </a:t>
            </a:r>
            <a:r>
              <a:rPr lang="vi-V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Lần lượt chiếu từng khu vực: góc học tập, góc xây dựng, góc nghệ thuật, góc thiên nhiên.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+ </a:t>
            </a:r>
            <a:r>
              <a:rPr lang="vi-V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 nêu tên, công dụng, chia sẻ góc yêu thích.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73F812-3077-7888-9E4D-FD95018797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FEAA4-C0AF-4840-A0B0-EFD71F001E9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7809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70AF3D-4074-A3C7-B6A9-D77CE8548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439E57-7DA4-53B0-A1A8-2A6D06FA3F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15CFB5-EC39-A671-715D-7530E8E811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vi-V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 trẻ quan sát ảnh toàn cảnh lớp.</a:t>
            </a:r>
          </a:p>
          <a:p>
            <a:r>
              <a:rPr lang="vi-V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Hỏi: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+ </a:t>
            </a:r>
            <a:r>
              <a:rPr lang="vi-V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Lớp mình có những góc 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vi-V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+ </a:t>
            </a:r>
            <a:r>
              <a:rPr lang="vi-V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Lần lượt chiếu từng khu vực: góc học tập, góc xây dựng, góc nghệ thuật, góc thiên nhiên.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+ </a:t>
            </a:r>
            <a:r>
              <a:rPr lang="vi-V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 nêu tên, công dụng, chia sẻ góc yêu thích.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058C2-820B-CCF4-E32D-EF6EBE40CD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FEAA4-C0AF-4840-A0B0-EFD71F001E9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87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5.jp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6.jp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1.jp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2.jp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3.jp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4.jp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961046-69E2-1F56-6A50-22CA1C6749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864" y="0"/>
            <a:ext cx="12218864" cy="6872083"/>
          </a:xfrm>
          <a:prstGeom prst="rect">
            <a:avLst/>
          </a:prstGeom>
        </p:spPr>
      </p:pic>
      <p:sp>
        <p:nvSpPr>
          <p:cNvPr id="6" name="矩形 56">
            <a:extLst>
              <a:ext uri="{FF2B5EF4-FFF2-40B4-BE49-F238E27FC236}">
                <a16:creationId xmlns:a16="http://schemas.microsoft.com/office/drawing/2014/main" id="{BA53D4F4-194E-C7B8-C649-A7F31E9A8495}"/>
              </a:ext>
            </a:extLst>
          </p:cNvPr>
          <p:cNvSpPr/>
          <p:nvPr/>
        </p:nvSpPr>
        <p:spPr>
          <a:xfrm>
            <a:off x="514055" y="553559"/>
            <a:ext cx="11213756" cy="5879282"/>
          </a:xfrm>
          <a:prstGeom prst="rect">
            <a:avLst/>
          </a:prstGeom>
          <a:solidFill>
            <a:schemeClr val="bg1">
              <a:alpha val="95000"/>
            </a:schemeClr>
          </a:solidFill>
          <a:ln w="53975" cmpd="thickThin">
            <a:solidFill>
              <a:schemeClr val="accent5">
                <a:alpha val="8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7" name="组合 45">
            <a:extLst>
              <a:ext uri="{FF2B5EF4-FFF2-40B4-BE49-F238E27FC236}">
                <a16:creationId xmlns:a16="http://schemas.microsoft.com/office/drawing/2014/main" id="{C62996F9-AF89-0EA6-3933-2C318B030BD2}"/>
              </a:ext>
            </a:extLst>
          </p:cNvPr>
          <p:cNvGrpSpPr/>
          <p:nvPr/>
        </p:nvGrpSpPr>
        <p:grpSpPr>
          <a:xfrm>
            <a:off x="2302479" y="5749238"/>
            <a:ext cx="976459" cy="1003949"/>
            <a:chOff x="0" y="1016374"/>
            <a:chExt cx="1409701" cy="1449388"/>
          </a:xfrm>
        </p:grpSpPr>
        <p:sp>
          <p:nvSpPr>
            <p:cNvPr id="8" name="Oval 103">
              <a:extLst>
                <a:ext uri="{FF2B5EF4-FFF2-40B4-BE49-F238E27FC236}">
                  <a16:creationId xmlns:a16="http://schemas.microsoft.com/office/drawing/2014/main" id="{F70CCC1C-2ED0-0F48-2C75-59B60DE44F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6" y="1075111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" name="Oval 104">
              <a:extLst>
                <a:ext uri="{FF2B5EF4-FFF2-40B4-BE49-F238E27FC236}">
                  <a16:creationId xmlns:a16="http://schemas.microsoft.com/office/drawing/2014/main" id="{86E70288-9531-DD2C-FD2A-D551A73C6D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88" y="1149724"/>
              <a:ext cx="1319213" cy="1316038"/>
            </a:xfrm>
            <a:prstGeom prst="ellipse">
              <a:avLst/>
            </a:prstGeom>
            <a:solidFill>
              <a:srgbClr val="CB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" name="Freeform 105">
              <a:extLst>
                <a:ext uri="{FF2B5EF4-FFF2-40B4-BE49-F238E27FC236}">
                  <a16:creationId xmlns:a16="http://schemas.microsoft.com/office/drawing/2014/main" id="{03F99604-F3C0-F86C-A0ED-B5D93382DBA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016374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" name="Freeform 106">
              <a:extLst>
                <a:ext uri="{FF2B5EF4-FFF2-40B4-BE49-F238E27FC236}">
                  <a16:creationId xmlns:a16="http://schemas.microsoft.com/office/drawing/2014/main" id="{B5158A99-DCE5-7176-9010-598C11569E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351" y="1259261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" name="Freeform 107">
              <a:extLst>
                <a:ext uri="{FF2B5EF4-FFF2-40B4-BE49-F238E27FC236}">
                  <a16:creationId xmlns:a16="http://schemas.microsoft.com/office/drawing/2014/main" id="{9B7B1FEB-E53B-FEDD-31C5-249FD0F73D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26" y="1300536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3" name="Freeform 108">
              <a:extLst>
                <a:ext uri="{FF2B5EF4-FFF2-40B4-BE49-F238E27FC236}">
                  <a16:creationId xmlns:a16="http://schemas.microsoft.com/office/drawing/2014/main" id="{154CF02A-36E3-329A-5FBC-CCBAACE2A2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3" y="1216399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4" name="Oval 109">
              <a:extLst>
                <a:ext uri="{FF2B5EF4-FFF2-40B4-BE49-F238E27FC236}">
                  <a16:creationId xmlns:a16="http://schemas.microsoft.com/office/drawing/2014/main" id="{A1348E17-6E8F-83A6-18D1-C9407937C4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151" y="1200524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5" name="Oval 110">
              <a:extLst>
                <a:ext uri="{FF2B5EF4-FFF2-40B4-BE49-F238E27FC236}">
                  <a16:creationId xmlns:a16="http://schemas.microsoft.com/office/drawing/2014/main" id="{74D7FA3D-4F41-0951-5104-7C0DB1BE0A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1241799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" name="Freeform 111">
              <a:extLst>
                <a:ext uri="{FF2B5EF4-FFF2-40B4-BE49-F238E27FC236}">
                  <a16:creationId xmlns:a16="http://schemas.microsoft.com/office/drawing/2014/main" id="{C686C7A3-CD56-2E44-9487-BCB62FD57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626" y="1175124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7" name="组合 55">
            <a:extLst>
              <a:ext uri="{FF2B5EF4-FFF2-40B4-BE49-F238E27FC236}">
                <a16:creationId xmlns:a16="http://schemas.microsoft.com/office/drawing/2014/main" id="{6C9DA6F0-57B8-EF55-81D4-CD997BCF04C5}"/>
              </a:ext>
            </a:extLst>
          </p:cNvPr>
          <p:cNvGrpSpPr/>
          <p:nvPr/>
        </p:nvGrpSpPr>
        <p:grpSpPr>
          <a:xfrm flipH="1">
            <a:off x="1376595" y="6134956"/>
            <a:ext cx="450386" cy="463066"/>
            <a:chOff x="0" y="1016374"/>
            <a:chExt cx="1409701" cy="1449388"/>
          </a:xfrm>
        </p:grpSpPr>
        <p:sp>
          <p:nvSpPr>
            <p:cNvPr id="18" name="Oval 103">
              <a:extLst>
                <a:ext uri="{FF2B5EF4-FFF2-40B4-BE49-F238E27FC236}">
                  <a16:creationId xmlns:a16="http://schemas.microsoft.com/office/drawing/2014/main" id="{92AA41F2-5B79-0440-2021-BCFB805386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6" y="1075111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9" name="Oval 104">
              <a:extLst>
                <a:ext uri="{FF2B5EF4-FFF2-40B4-BE49-F238E27FC236}">
                  <a16:creationId xmlns:a16="http://schemas.microsoft.com/office/drawing/2014/main" id="{D9A7BBED-6B3B-FA81-B54D-D156D75DCC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88" y="1149724"/>
              <a:ext cx="1319213" cy="131603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0" name="Freeform 105">
              <a:extLst>
                <a:ext uri="{FF2B5EF4-FFF2-40B4-BE49-F238E27FC236}">
                  <a16:creationId xmlns:a16="http://schemas.microsoft.com/office/drawing/2014/main" id="{F7B0A8A5-6E11-D2E9-DC05-859E5ABC5AE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016374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1" name="Freeform 106">
              <a:extLst>
                <a:ext uri="{FF2B5EF4-FFF2-40B4-BE49-F238E27FC236}">
                  <a16:creationId xmlns:a16="http://schemas.microsoft.com/office/drawing/2014/main" id="{63D2D1F2-441B-DFD3-4EF2-6836B64236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351" y="1259261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2" name="Freeform 107">
              <a:extLst>
                <a:ext uri="{FF2B5EF4-FFF2-40B4-BE49-F238E27FC236}">
                  <a16:creationId xmlns:a16="http://schemas.microsoft.com/office/drawing/2014/main" id="{A7C3CB25-D89A-EA97-31CE-35D0CAD9B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26" y="1300536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" name="Freeform 108">
              <a:extLst>
                <a:ext uri="{FF2B5EF4-FFF2-40B4-BE49-F238E27FC236}">
                  <a16:creationId xmlns:a16="http://schemas.microsoft.com/office/drawing/2014/main" id="{C921824B-A20C-CC2A-D327-ABD360694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3" y="1216399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4" name="Oval 109">
              <a:extLst>
                <a:ext uri="{FF2B5EF4-FFF2-40B4-BE49-F238E27FC236}">
                  <a16:creationId xmlns:a16="http://schemas.microsoft.com/office/drawing/2014/main" id="{FFFF4A28-53BF-DC1D-5B16-4ACC8BC041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151" y="1200524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5" name="Oval 110">
              <a:extLst>
                <a:ext uri="{FF2B5EF4-FFF2-40B4-BE49-F238E27FC236}">
                  <a16:creationId xmlns:a16="http://schemas.microsoft.com/office/drawing/2014/main" id="{B4F58147-E091-4463-E634-FAC438352E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1241799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6" name="Freeform 111">
              <a:extLst>
                <a:ext uri="{FF2B5EF4-FFF2-40B4-BE49-F238E27FC236}">
                  <a16:creationId xmlns:a16="http://schemas.microsoft.com/office/drawing/2014/main" id="{B9382C5D-A53E-54DC-6A6B-34921599F2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626" y="1175124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7" name="组合 109">
            <a:extLst>
              <a:ext uri="{FF2B5EF4-FFF2-40B4-BE49-F238E27FC236}">
                <a16:creationId xmlns:a16="http://schemas.microsoft.com/office/drawing/2014/main" id="{EBA72AE2-7F7F-97D5-C8C4-6987F790135E}"/>
              </a:ext>
            </a:extLst>
          </p:cNvPr>
          <p:cNvGrpSpPr/>
          <p:nvPr/>
        </p:nvGrpSpPr>
        <p:grpSpPr>
          <a:xfrm flipH="1">
            <a:off x="3632748" y="6136567"/>
            <a:ext cx="450386" cy="463066"/>
            <a:chOff x="0" y="1016374"/>
            <a:chExt cx="1409701" cy="1449388"/>
          </a:xfrm>
        </p:grpSpPr>
        <p:sp>
          <p:nvSpPr>
            <p:cNvPr id="28" name="Oval 103">
              <a:extLst>
                <a:ext uri="{FF2B5EF4-FFF2-40B4-BE49-F238E27FC236}">
                  <a16:creationId xmlns:a16="http://schemas.microsoft.com/office/drawing/2014/main" id="{1852C947-06D8-AC48-46D4-7833F1A572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6" y="1075111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9" name="Oval 104">
              <a:extLst>
                <a:ext uri="{FF2B5EF4-FFF2-40B4-BE49-F238E27FC236}">
                  <a16:creationId xmlns:a16="http://schemas.microsoft.com/office/drawing/2014/main" id="{79412215-F6E5-58DB-9C44-4C044856D7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88" y="1149724"/>
              <a:ext cx="1319213" cy="131603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Freeform 105">
              <a:extLst>
                <a:ext uri="{FF2B5EF4-FFF2-40B4-BE49-F238E27FC236}">
                  <a16:creationId xmlns:a16="http://schemas.microsoft.com/office/drawing/2014/main" id="{0AB3D801-9C99-9725-3F40-A97F9910076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016374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1" name="Freeform 106">
              <a:extLst>
                <a:ext uri="{FF2B5EF4-FFF2-40B4-BE49-F238E27FC236}">
                  <a16:creationId xmlns:a16="http://schemas.microsoft.com/office/drawing/2014/main" id="{04BF7BAF-A9BC-0D33-1CE5-7E7AFC38D8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351" y="1259261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2" name="Freeform 107">
              <a:extLst>
                <a:ext uri="{FF2B5EF4-FFF2-40B4-BE49-F238E27FC236}">
                  <a16:creationId xmlns:a16="http://schemas.microsoft.com/office/drawing/2014/main" id="{A6F0923C-53FA-C4DB-4ABA-7513B1D770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26" y="1300536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3" name="Freeform 108">
              <a:extLst>
                <a:ext uri="{FF2B5EF4-FFF2-40B4-BE49-F238E27FC236}">
                  <a16:creationId xmlns:a16="http://schemas.microsoft.com/office/drawing/2014/main" id="{968FDB65-12B4-16BD-C858-ADEEBCE8D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3" y="1216399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4" name="Oval 109">
              <a:extLst>
                <a:ext uri="{FF2B5EF4-FFF2-40B4-BE49-F238E27FC236}">
                  <a16:creationId xmlns:a16="http://schemas.microsoft.com/office/drawing/2014/main" id="{8135484D-4EA2-DD58-6DE5-258273EDFD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151" y="1200524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5" name="Oval 110">
              <a:extLst>
                <a:ext uri="{FF2B5EF4-FFF2-40B4-BE49-F238E27FC236}">
                  <a16:creationId xmlns:a16="http://schemas.microsoft.com/office/drawing/2014/main" id="{71379C57-850A-8835-DCA0-973192EA6A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1241799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6" name="Freeform 111">
              <a:extLst>
                <a:ext uri="{FF2B5EF4-FFF2-40B4-BE49-F238E27FC236}">
                  <a16:creationId xmlns:a16="http://schemas.microsoft.com/office/drawing/2014/main" id="{7F524C75-94AA-1193-8B97-788A52EC3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626" y="1175124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37" name="组合 119">
            <a:extLst>
              <a:ext uri="{FF2B5EF4-FFF2-40B4-BE49-F238E27FC236}">
                <a16:creationId xmlns:a16="http://schemas.microsoft.com/office/drawing/2014/main" id="{8C68A052-C59F-B039-EF26-81B5D2FF6BF9}"/>
              </a:ext>
            </a:extLst>
          </p:cNvPr>
          <p:cNvGrpSpPr/>
          <p:nvPr/>
        </p:nvGrpSpPr>
        <p:grpSpPr>
          <a:xfrm>
            <a:off x="534270" y="5888449"/>
            <a:ext cx="755061" cy="776318"/>
            <a:chOff x="0" y="1016374"/>
            <a:chExt cx="1409701" cy="1449388"/>
          </a:xfrm>
        </p:grpSpPr>
        <p:sp>
          <p:nvSpPr>
            <p:cNvPr id="38" name="Oval 103">
              <a:extLst>
                <a:ext uri="{FF2B5EF4-FFF2-40B4-BE49-F238E27FC236}">
                  <a16:creationId xmlns:a16="http://schemas.microsoft.com/office/drawing/2014/main" id="{508A9E01-63B2-55A2-8CED-9C4703B638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6" y="1075111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9" name="Oval 104">
              <a:extLst>
                <a:ext uri="{FF2B5EF4-FFF2-40B4-BE49-F238E27FC236}">
                  <a16:creationId xmlns:a16="http://schemas.microsoft.com/office/drawing/2014/main" id="{614DF5F8-8C4E-02F8-B944-F382128B4D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88" y="1149724"/>
              <a:ext cx="1319213" cy="1316038"/>
            </a:xfrm>
            <a:prstGeom prst="ellipse">
              <a:avLst/>
            </a:prstGeom>
            <a:solidFill>
              <a:srgbClr val="CB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0" name="Freeform 105">
              <a:extLst>
                <a:ext uri="{FF2B5EF4-FFF2-40B4-BE49-F238E27FC236}">
                  <a16:creationId xmlns:a16="http://schemas.microsoft.com/office/drawing/2014/main" id="{47C5A298-9BE4-41BE-E69B-BA3E47B7FF5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016374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1" name="Freeform 106">
              <a:extLst>
                <a:ext uri="{FF2B5EF4-FFF2-40B4-BE49-F238E27FC236}">
                  <a16:creationId xmlns:a16="http://schemas.microsoft.com/office/drawing/2014/main" id="{A5400BB6-4A14-EAC1-3254-33BEA6584B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351" y="1259261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2" name="Freeform 107">
              <a:extLst>
                <a:ext uri="{FF2B5EF4-FFF2-40B4-BE49-F238E27FC236}">
                  <a16:creationId xmlns:a16="http://schemas.microsoft.com/office/drawing/2014/main" id="{88180A05-D5D4-92BF-03E9-3E7EAED587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26" y="1300536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3" name="Freeform 108">
              <a:extLst>
                <a:ext uri="{FF2B5EF4-FFF2-40B4-BE49-F238E27FC236}">
                  <a16:creationId xmlns:a16="http://schemas.microsoft.com/office/drawing/2014/main" id="{38A8D9E3-6FDA-82D9-C8D3-ACB0E4CE36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3" y="1216399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4" name="Oval 109">
              <a:extLst>
                <a:ext uri="{FF2B5EF4-FFF2-40B4-BE49-F238E27FC236}">
                  <a16:creationId xmlns:a16="http://schemas.microsoft.com/office/drawing/2014/main" id="{13BF1388-8802-0BB4-D7FB-44F49E7864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151" y="1200524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5" name="Oval 110">
              <a:extLst>
                <a:ext uri="{FF2B5EF4-FFF2-40B4-BE49-F238E27FC236}">
                  <a16:creationId xmlns:a16="http://schemas.microsoft.com/office/drawing/2014/main" id="{1CFB903E-5937-BDCC-D769-5B99E07AEF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1241799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6" name="Freeform 111">
              <a:extLst>
                <a:ext uri="{FF2B5EF4-FFF2-40B4-BE49-F238E27FC236}">
                  <a16:creationId xmlns:a16="http://schemas.microsoft.com/office/drawing/2014/main" id="{11710AB9-AE17-F9D3-1829-CFB06AAC4A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626" y="1175124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49" name="图片 30">
            <a:extLst>
              <a:ext uri="{FF2B5EF4-FFF2-40B4-BE49-F238E27FC236}">
                <a16:creationId xmlns:a16="http://schemas.microsoft.com/office/drawing/2014/main" id="{95FA4112-9C25-DEFC-A3D1-3B578C47021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57362" y="845605"/>
            <a:ext cx="1052174" cy="955823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A1C73ACE-167D-42A3-35F7-CA1D59006C9C}"/>
              </a:ext>
            </a:extLst>
          </p:cNvPr>
          <p:cNvSpPr txBox="1"/>
          <p:nvPr/>
        </p:nvSpPr>
        <p:spPr>
          <a:xfrm>
            <a:off x="2313476" y="567372"/>
            <a:ext cx="7747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ỦY BAN NHÂN DÂN PHƯỜNG LONG BIÊN</a:t>
            </a:r>
          </a:p>
          <a:p>
            <a:pPr algn="ctr"/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TRƯỜNG MẦM NON THẠCH CẦU </a:t>
            </a:r>
          </a:p>
        </p:txBody>
      </p:sp>
      <p:pic>
        <p:nvPicPr>
          <p:cNvPr id="51" name="图片 3">
            <a:extLst>
              <a:ext uri="{FF2B5EF4-FFF2-40B4-BE49-F238E27FC236}">
                <a16:creationId xmlns:a16="http://schemas.microsoft.com/office/drawing/2014/main" id="{AC8CC0C6-4149-39EC-423D-02460384BB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311" y="4142615"/>
            <a:ext cx="6253554" cy="2254282"/>
          </a:xfrm>
          <a:prstGeom prst="rect">
            <a:avLst/>
          </a:prstGeom>
        </p:spPr>
      </p:pic>
      <p:pic>
        <p:nvPicPr>
          <p:cNvPr id="52" name="图片 4">
            <a:extLst>
              <a:ext uri="{FF2B5EF4-FFF2-40B4-BE49-F238E27FC236}">
                <a16:creationId xmlns:a16="http://schemas.microsoft.com/office/drawing/2014/main" id="{967D8EC2-8E2B-190D-32FA-24A20EC3CA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31" y="4388766"/>
            <a:ext cx="6851051" cy="2049695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4F4EB0C-4694-C9E0-6BE0-9BA0FC3C20C7}"/>
              </a:ext>
            </a:extLst>
          </p:cNvPr>
          <p:cNvSpPr txBox="1"/>
          <p:nvPr/>
        </p:nvSpPr>
        <p:spPr>
          <a:xfrm>
            <a:off x="4009464" y="3779199"/>
            <a:ext cx="5280188" cy="1488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dirty="0" err="1">
                <a:solidFill>
                  <a:srgbClr val="642D10"/>
                </a:solidFill>
                <a:latin typeface="Roboto Slab ExtraLight" pitchFamily="2" charset="0"/>
                <a:ea typeface="Roboto Slab ExtraLight" pitchFamily="2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642D10"/>
                </a:solidFill>
                <a:latin typeface="Roboto Slab ExtraLight" pitchFamily="2" charset="0"/>
                <a:ea typeface="Roboto Slab ExtraLight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 Slab ExtraLight" pitchFamily="2" charset="0"/>
                <a:ea typeface="Roboto Slab ExtraLight" pitchFamily="2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642D10"/>
                </a:solidFill>
                <a:latin typeface="Roboto Slab ExtraLight" pitchFamily="2" charset="0"/>
                <a:ea typeface="Roboto Slab ExtraLight" pitchFamily="2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642D10"/>
                </a:solidFill>
                <a:latin typeface="Roboto Slab ExtraLight" pitchFamily="2" charset="0"/>
                <a:ea typeface="Roboto Slab ExtraLight" pitchFamily="2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642D10"/>
                </a:solidFill>
                <a:latin typeface="Roboto Slab ExtraLight" pitchFamily="2" charset="0"/>
                <a:ea typeface="Roboto Slab ExtraLight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 Slab ExtraLight" pitchFamily="2" charset="0"/>
                <a:ea typeface="Roboto Slab ExtraLight" pitchFamily="2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solidFill>
                  <a:srgbClr val="642D10"/>
                </a:solidFill>
                <a:latin typeface="Roboto Slab ExtraLight" pitchFamily="2" charset="0"/>
                <a:ea typeface="Roboto Slab ExtraLight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 Slab ExtraLight" pitchFamily="2" charset="0"/>
                <a:ea typeface="Roboto Slab ExtraLight" pitchFamily="2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642D10"/>
                </a:solidFill>
                <a:latin typeface="Roboto Slab ExtraLight" pitchFamily="2" charset="0"/>
                <a:ea typeface="Roboto Slab ExtraLight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 Slab ExtraLight" pitchFamily="2" charset="0"/>
                <a:ea typeface="Roboto Slab ExtraLight" pitchFamily="2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rgbClr val="642D10"/>
                </a:solidFill>
                <a:latin typeface="Roboto Slab ExtraLight" pitchFamily="2" charset="0"/>
                <a:ea typeface="Roboto Slab ExtraLight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 Slab ExtraLight" pitchFamily="2" charset="0"/>
                <a:ea typeface="Roboto Slab ExtraLight" pitchFamily="2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642D10"/>
                </a:solidFill>
                <a:latin typeface="Roboto Slab ExtraLight" pitchFamily="2" charset="0"/>
                <a:ea typeface="Roboto Slab ExtraLight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 Slab ExtraLight" pitchFamily="2" charset="0"/>
                <a:ea typeface="Roboto Slab ExtraLight" pitchFamily="2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642D10"/>
                </a:solidFill>
                <a:latin typeface="Roboto Slab ExtraLight" pitchFamily="2" charset="0"/>
                <a:ea typeface="Roboto Slab ExtraLight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 Slab ExtraLight" pitchFamily="2" charset="0"/>
                <a:ea typeface="Roboto Slab ExtraLight" pitchFamily="2" charset="0"/>
                <a:cs typeface="Times New Roman" panose="02020603050405020304" pitchFamily="18" charset="0"/>
              </a:rPr>
              <a:t>bé</a:t>
            </a:r>
            <a:endParaRPr lang="en-US" sz="2400" b="1" dirty="0">
              <a:solidFill>
                <a:srgbClr val="642D10"/>
              </a:solidFill>
              <a:latin typeface="Roboto Slab ExtraLight" pitchFamily="2" charset="0"/>
              <a:ea typeface="Roboto Slab ExtraLight" pitchFamily="2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2400" b="1" dirty="0" err="1">
                <a:solidFill>
                  <a:srgbClr val="642D10"/>
                </a:solidFill>
                <a:latin typeface="Roboto Slab ExtraLight" pitchFamily="2" charset="0"/>
                <a:ea typeface="Roboto Slab ExtraLight" pitchFamily="2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solidFill>
                  <a:srgbClr val="642D10"/>
                </a:solidFill>
                <a:latin typeface="Roboto Slab ExtraLight" pitchFamily="2" charset="0"/>
                <a:ea typeface="Roboto Slab ExtraLight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 Slab ExtraLight" pitchFamily="2" charset="0"/>
                <a:ea typeface="Roboto Slab ExtraLight" pitchFamily="2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rgbClr val="642D10"/>
                </a:solidFill>
                <a:latin typeface="Roboto Slab ExtraLight" pitchFamily="2" charset="0"/>
                <a:ea typeface="Roboto Slab ExtraLight" pitchFamily="2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642D10"/>
                </a:solidFill>
                <a:latin typeface="Roboto Slab ExtraLight" pitchFamily="2" charset="0"/>
                <a:ea typeface="Roboto Slab ExtraLight" pitchFamily="2" charset="0"/>
                <a:cs typeface="Times New Roman" panose="02020603050405020304" pitchFamily="18" charset="0"/>
              </a:rPr>
              <a:t>Mẫu</a:t>
            </a:r>
            <a:r>
              <a:rPr lang="en-US" sz="2400" b="1" dirty="0">
                <a:solidFill>
                  <a:srgbClr val="642D10"/>
                </a:solidFill>
                <a:latin typeface="Roboto Slab ExtraLight" pitchFamily="2" charset="0"/>
                <a:ea typeface="Roboto Slab ExtraLight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 Slab ExtraLight" pitchFamily="2" charset="0"/>
                <a:ea typeface="Roboto Slab ExtraLight" pitchFamily="2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642D10"/>
                </a:solidFill>
                <a:latin typeface="Roboto Slab ExtraLight" pitchFamily="2" charset="0"/>
                <a:ea typeface="Roboto Slab ExtraLight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 Slab ExtraLight" pitchFamily="2" charset="0"/>
                <a:ea typeface="Roboto Slab ExtraLight" pitchFamily="2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642D10"/>
                </a:solidFill>
                <a:latin typeface="Roboto Slab ExtraLight" pitchFamily="2" charset="0"/>
                <a:ea typeface="Roboto Slab ExtraLight" pitchFamily="2" charset="0"/>
                <a:cs typeface="Times New Roman" panose="02020603050405020304" pitchFamily="18" charset="0"/>
              </a:rPr>
              <a:t> (5-6 </a:t>
            </a:r>
            <a:r>
              <a:rPr lang="en-US" sz="2400" b="1" dirty="0" err="1">
                <a:solidFill>
                  <a:srgbClr val="642D10"/>
                </a:solidFill>
                <a:latin typeface="Roboto Slab ExtraLight" pitchFamily="2" charset="0"/>
                <a:ea typeface="Roboto Slab ExtraLight" pitchFamily="2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rgbClr val="642D10"/>
                </a:solidFill>
                <a:latin typeface="Roboto Slab ExtraLight" pitchFamily="2" charset="0"/>
                <a:ea typeface="Roboto Slab ExtraLight" pitchFamily="2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30000"/>
              </a:lnSpc>
            </a:pPr>
            <a:r>
              <a:rPr lang="en-US" sz="2400" b="1" dirty="0" err="1">
                <a:solidFill>
                  <a:srgbClr val="642D10"/>
                </a:solidFill>
                <a:latin typeface="Roboto Slab ExtraLight" pitchFamily="2" charset="0"/>
                <a:ea typeface="Roboto Slab ExtraLight" pitchFamily="2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642D10"/>
                </a:solidFill>
                <a:latin typeface="Roboto Slab ExtraLight" pitchFamily="2" charset="0"/>
                <a:ea typeface="Roboto Slab ExtraLight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 Slab ExtraLight" pitchFamily="2" charset="0"/>
                <a:ea typeface="Roboto Slab ExtraLight" pitchFamily="2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rgbClr val="642D10"/>
                </a:solidFill>
                <a:latin typeface="Roboto Slab ExtraLight" pitchFamily="2" charset="0"/>
                <a:ea typeface="Roboto Slab ExtraLight" pitchFamily="2" charset="0"/>
                <a:cs typeface="Times New Roman" panose="02020603050405020304" pitchFamily="18" charset="0"/>
              </a:rPr>
              <a:t>: 30-35ph</a:t>
            </a:r>
          </a:p>
        </p:txBody>
      </p:sp>
      <p:pic>
        <p:nvPicPr>
          <p:cNvPr id="60" name="图片 3">
            <a:extLst>
              <a:ext uri="{FF2B5EF4-FFF2-40B4-BE49-F238E27FC236}">
                <a16:creationId xmlns:a16="http://schemas.microsoft.com/office/drawing/2014/main" id="{D93A6396-802D-DF1F-E061-06405F6DA4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573" y="5762846"/>
            <a:ext cx="579151" cy="723416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D0131D42-5673-0652-929D-1875B3F264C1}"/>
              </a:ext>
            </a:extLst>
          </p:cNvPr>
          <p:cNvSpPr/>
          <p:nvPr/>
        </p:nvSpPr>
        <p:spPr>
          <a:xfrm>
            <a:off x="1123625" y="2408502"/>
            <a:ext cx="10335355" cy="11623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E56481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LĨNH VỰC PHÁT TRIỂN NHẬN THỨC</a:t>
            </a:r>
          </a:p>
          <a:p>
            <a:pPr algn="ctr">
              <a:lnSpc>
                <a:spcPct val="130000"/>
              </a:lnSpc>
            </a:pPr>
            <a:r>
              <a:rPr lang="en-U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E56481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Hoạt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E56481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E56481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động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E56481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en-U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E56481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Khám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E56481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E56481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phá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E56481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khoa </a:t>
            </a:r>
            <a:r>
              <a:rPr lang="en-U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E56481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học</a:t>
            </a:r>
            <a:endParaRPr lang="en-US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E56481">
                    <a:alpha val="60000"/>
                  </a:srgbClr>
                </a:glow>
                <a:outerShdw dist="38100" dir="2700000" algn="tl" rotWithShape="0">
                  <a:schemeClr val="accent2"/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6" name="矩形 266">
            <a:extLst>
              <a:ext uri="{FF2B5EF4-FFF2-40B4-BE49-F238E27FC236}">
                <a16:creationId xmlns:a16="http://schemas.microsoft.com/office/drawing/2014/main" id="{0666F9AA-9DDF-87EA-77AB-5D0CAA3F4B94}"/>
              </a:ext>
            </a:extLst>
          </p:cNvPr>
          <p:cNvSpPr/>
          <p:nvPr/>
        </p:nvSpPr>
        <p:spPr>
          <a:xfrm>
            <a:off x="1769979" y="5616804"/>
            <a:ext cx="1440160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en-US" altLang="zh-CN" sz="133" kern="0" dirty="0">
                <a:solidFill>
                  <a:srgbClr val="1F497D">
                    <a:lumMod val="40000"/>
                    <a:lumOff val="60000"/>
                  </a:srgbClr>
                </a:solidFill>
                <a:cs typeface="+mn-ea"/>
                <a:sym typeface="+mn-lt"/>
              </a:rPr>
              <a:t>PPT</a:t>
            </a:r>
            <a:r>
              <a:rPr lang="zh-CN" altLang="en-US" sz="133" kern="0" dirty="0">
                <a:solidFill>
                  <a:srgbClr val="1F497D">
                    <a:lumMod val="40000"/>
                    <a:lumOff val="60000"/>
                  </a:srgbClr>
                </a:solidFill>
                <a:cs typeface="+mn-ea"/>
                <a:sym typeface="+mn-lt"/>
              </a:rPr>
              <a:t>模板下载：</a:t>
            </a:r>
            <a:r>
              <a:rPr lang="en-US" altLang="zh-CN" sz="133" kern="0" dirty="0">
                <a:solidFill>
                  <a:srgbClr val="1F497D">
                    <a:lumMod val="40000"/>
                    <a:lumOff val="60000"/>
                  </a:srgbClr>
                </a:solidFill>
                <a:cs typeface="+mn-ea"/>
                <a:sym typeface="+mn-lt"/>
              </a:rPr>
              <a:t>www.1ppt.com/moban/     </a:t>
            </a:r>
            <a:r>
              <a:rPr lang="zh-CN" altLang="en-US" sz="133" kern="0" dirty="0">
                <a:solidFill>
                  <a:srgbClr val="1F497D">
                    <a:lumMod val="40000"/>
                    <a:lumOff val="60000"/>
                  </a:srgbClr>
                </a:solidFill>
                <a:cs typeface="+mn-ea"/>
                <a:sym typeface="+mn-lt"/>
              </a:rPr>
              <a:t>行业</a:t>
            </a:r>
            <a:r>
              <a:rPr lang="en-US" altLang="zh-CN" sz="133" kern="0" dirty="0">
                <a:solidFill>
                  <a:srgbClr val="1F497D">
                    <a:lumMod val="40000"/>
                    <a:lumOff val="60000"/>
                  </a:srgbClr>
                </a:solidFill>
                <a:cs typeface="+mn-ea"/>
                <a:sym typeface="+mn-lt"/>
              </a:rPr>
              <a:t>PPT</a:t>
            </a:r>
            <a:r>
              <a:rPr lang="zh-CN" altLang="en-US" sz="133" kern="0" dirty="0">
                <a:solidFill>
                  <a:srgbClr val="1F497D">
                    <a:lumMod val="40000"/>
                    <a:lumOff val="60000"/>
                  </a:srgbClr>
                </a:solidFill>
                <a:cs typeface="+mn-ea"/>
                <a:sym typeface="+mn-lt"/>
              </a:rPr>
              <a:t>模板：</a:t>
            </a:r>
            <a:r>
              <a:rPr lang="en-US" altLang="zh-CN" sz="133" kern="0" dirty="0">
                <a:solidFill>
                  <a:srgbClr val="1F497D">
                    <a:lumMod val="40000"/>
                    <a:lumOff val="60000"/>
                  </a:srgbClr>
                </a:solidFill>
                <a:cs typeface="+mn-ea"/>
                <a:sym typeface="+mn-lt"/>
              </a:rPr>
              <a:t>www.1ppt.com/hangye/ </a:t>
            </a:r>
          </a:p>
          <a:p>
            <a:pPr defTabSz="1219170">
              <a:defRPr/>
            </a:pPr>
            <a:r>
              <a:rPr lang="zh-CN" altLang="en-US" sz="133" kern="0" dirty="0">
                <a:solidFill>
                  <a:srgbClr val="1F497D">
                    <a:lumMod val="40000"/>
                    <a:lumOff val="60000"/>
                  </a:srgbClr>
                </a:solidFill>
                <a:cs typeface="+mn-ea"/>
                <a:sym typeface="+mn-lt"/>
              </a:rPr>
              <a:t>节日</a:t>
            </a:r>
            <a:r>
              <a:rPr lang="en-US" altLang="zh-CN" sz="133" kern="0" dirty="0">
                <a:solidFill>
                  <a:srgbClr val="1F497D">
                    <a:lumMod val="40000"/>
                    <a:lumOff val="60000"/>
                  </a:srgbClr>
                </a:solidFill>
                <a:cs typeface="+mn-ea"/>
                <a:sym typeface="+mn-lt"/>
              </a:rPr>
              <a:t>PPT</a:t>
            </a:r>
            <a:r>
              <a:rPr lang="zh-CN" altLang="en-US" sz="133" kern="0" dirty="0">
                <a:solidFill>
                  <a:srgbClr val="1F497D">
                    <a:lumMod val="40000"/>
                    <a:lumOff val="60000"/>
                  </a:srgbClr>
                </a:solidFill>
                <a:cs typeface="+mn-ea"/>
                <a:sym typeface="+mn-lt"/>
              </a:rPr>
              <a:t>模板：</a:t>
            </a:r>
            <a:r>
              <a:rPr lang="en-US" altLang="zh-CN" sz="133" kern="0" dirty="0">
                <a:solidFill>
                  <a:srgbClr val="1F497D">
                    <a:lumMod val="40000"/>
                    <a:lumOff val="60000"/>
                  </a:srgbClr>
                </a:solidFill>
                <a:cs typeface="+mn-ea"/>
                <a:sym typeface="+mn-lt"/>
              </a:rPr>
              <a:t>www.1ppt.com/jieri/           PPT</a:t>
            </a:r>
            <a:r>
              <a:rPr lang="zh-CN" altLang="en-US" sz="133" kern="0" dirty="0">
                <a:solidFill>
                  <a:srgbClr val="1F497D">
                    <a:lumMod val="40000"/>
                    <a:lumOff val="60000"/>
                  </a:srgbClr>
                </a:solidFill>
                <a:cs typeface="+mn-ea"/>
                <a:sym typeface="+mn-lt"/>
              </a:rPr>
              <a:t>素材下载：</a:t>
            </a:r>
            <a:r>
              <a:rPr lang="en-US" altLang="zh-CN" sz="133" kern="0" dirty="0">
                <a:solidFill>
                  <a:srgbClr val="1F497D">
                    <a:lumMod val="40000"/>
                    <a:lumOff val="60000"/>
                  </a:srgbClr>
                </a:solidFill>
                <a:cs typeface="+mn-ea"/>
                <a:sym typeface="+mn-lt"/>
              </a:rPr>
              <a:t>www.1ppt.com/sucai/</a:t>
            </a:r>
          </a:p>
          <a:p>
            <a:pPr defTabSz="1219170">
              <a:defRPr/>
            </a:pPr>
            <a:r>
              <a:rPr lang="en-US" altLang="zh-CN" sz="133" kern="0" dirty="0">
                <a:solidFill>
                  <a:srgbClr val="1F497D">
                    <a:lumMod val="40000"/>
                    <a:lumOff val="60000"/>
                  </a:srgbClr>
                </a:solidFill>
                <a:cs typeface="+mn-ea"/>
                <a:sym typeface="+mn-lt"/>
              </a:rPr>
              <a:t>PPT</a:t>
            </a:r>
            <a:r>
              <a:rPr lang="zh-CN" altLang="en-US" sz="133" kern="0" dirty="0">
                <a:solidFill>
                  <a:srgbClr val="1F497D">
                    <a:lumMod val="40000"/>
                    <a:lumOff val="60000"/>
                  </a:srgbClr>
                </a:solidFill>
                <a:cs typeface="+mn-ea"/>
                <a:sym typeface="+mn-lt"/>
              </a:rPr>
              <a:t>背景图片：</a:t>
            </a:r>
            <a:r>
              <a:rPr lang="en-US" altLang="zh-CN" sz="133" kern="0" dirty="0">
                <a:solidFill>
                  <a:srgbClr val="1F497D">
                    <a:lumMod val="40000"/>
                    <a:lumOff val="60000"/>
                  </a:srgbClr>
                </a:solidFill>
                <a:cs typeface="+mn-ea"/>
                <a:sym typeface="+mn-lt"/>
              </a:rPr>
              <a:t>www.1ppt.com/beijing/      PPT</a:t>
            </a:r>
            <a:r>
              <a:rPr lang="zh-CN" altLang="en-US" sz="133" kern="0" dirty="0">
                <a:solidFill>
                  <a:srgbClr val="1F497D">
                    <a:lumMod val="40000"/>
                    <a:lumOff val="60000"/>
                  </a:srgbClr>
                </a:solidFill>
                <a:cs typeface="+mn-ea"/>
                <a:sym typeface="+mn-lt"/>
              </a:rPr>
              <a:t>图表下载：</a:t>
            </a:r>
            <a:r>
              <a:rPr lang="en-US" altLang="zh-CN" sz="133" kern="0" dirty="0">
                <a:solidFill>
                  <a:srgbClr val="1F497D">
                    <a:lumMod val="40000"/>
                    <a:lumOff val="60000"/>
                  </a:srgbClr>
                </a:solidFill>
                <a:cs typeface="+mn-ea"/>
                <a:sym typeface="+mn-lt"/>
              </a:rPr>
              <a:t>www.1ppt.com/tubiao/      </a:t>
            </a:r>
          </a:p>
          <a:p>
            <a:pPr defTabSz="1219170">
              <a:defRPr/>
            </a:pPr>
            <a:r>
              <a:rPr lang="zh-CN" altLang="en-US" sz="133" kern="0" dirty="0">
                <a:solidFill>
                  <a:srgbClr val="1F497D">
                    <a:lumMod val="40000"/>
                    <a:lumOff val="60000"/>
                  </a:srgbClr>
                </a:solidFill>
                <a:cs typeface="+mn-ea"/>
                <a:sym typeface="+mn-lt"/>
              </a:rPr>
              <a:t>优秀</a:t>
            </a:r>
            <a:r>
              <a:rPr lang="en-US" altLang="zh-CN" sz="133" kern="0" dirty="0">
                <a:solidFill>
                  <a:srgbClr val="1F497D">
                    <a:lumMod val="40000"/>
                    <a:lumOff val="60000"/>
                  </a:srgbClr>
                </a:solidFill>
                <a:cs typeface="+mn-ea"/>
                <a:sym typeface="+mn-lt"/>
              </a:rPr>
              <a:t>PPT</a:t>
            </a:r>
            <a:r>
              <a:rPr lang="zh-CN" altLang="en-US" sz="133" kern="0" dirty="0">
                <a:solidFill>
                  <a:srgbClr val="1F497D">
                    <a:lumMod val="40000"/>
                    <a:lumOff val="60000"/>
                  </a:srgbClr>
                </a:solidFill>
                <a:cs typeface="+mn-ea"/>
                <a:sym typeface="+mn-lt"/>
              </a:rPr>
              <a:t>下载：</a:t>
            </a:r>
            <a:r>
              <a:rPr lang="en-US" altLang="zh-CN" sz="133" kern="0" dirty="0">
                <a:solidFill>
                  <a:srgbClr val="1F497D">
                    <a:lumMod val="40000"/>
                    <a:lumOff val="60000"/>
                  </a:srgbClr>
                </a:solidFill>
                <a:cs typeface="+mn-ea"/>
                <a:sym typeface="+mn-lt"/>
              </a:rPr>
              <a:t>www.1ppt.com/xiazai/        PPT</a:t>
            </a:r>
            <a:r>
              <a:rPr lang="zh-CN" altLang="en-US" sz="133" kern="0" dirty="0">
                <a:solidFill>
                  <a:srgbClr val="1F497D">
                    <a:lumMod val="40000"/>
                    <a:lumOff val="60000"/>
                  </a:srgbClr>
                </a:solidFill>
                <a:cs typeface="+mn-ea"/>
                <a:sym typeface="+mn-lt"/>
              </a:rPr>
              <a:t>教程： </a:t>
            </a:r>
            <a:r>
              <a:rPr lang="en-US" altLang="zh-CN" sz="133" kern="0" dirty="0">
                <a:solidFill>
                  <a:srgbClr val="1F497D">
                    <a:lumMod val="40000"/>
                    <a:lumOff val="60000"/>
                  </a:srgbClr>
                </a:solidFill>
                <a:cs typeface="+mn-ea"/>
                <a:sym typeface="+mn-lt"/>
              </a:rPr>
              <a:t>www.1ppt.com/powerpoint/      </a:t>
            </a:r>
          </a:p>
          <a:p>
            <a:pPr defTabSz="1219170">
              <a:defRPr/>
            </a:pPr>
            <a:r>
              <a:rPr lang="en-US" altLang="zh-CN" sz="133" kern="0" dirty="0">
                <a:solidFill>
                  <a:srgbClr val="1F497D">
                    <a:lumMod val="40000"/>
                    <a:lumOff val="60000"/>
                  </a:srgbClr>
                </a:solidFill>
                <a:cs typeface="+mn-ea"/>
                <a:sym typeface="+mn-lt"/>
              </a:rPr>
              <a:t>Word</a:t>
            </a:r>
            <a:r>
              <a:rPr lang="zh-CN" altLang="en-US" sz="133" kern="0" dirty="0">
                <a:solidFill>
                  <a:srgbClr val="1F497D">
                    <a:lumMod val="40000"/>
                    <a:lumOff val="60000"/>
                  </a:srgbClr>
                </a:solidFill>
                <a:cs typeface="+mn-ea"/>
                <a:sym typeface="+mn-lt"/>
              </a:rPr>
              <a:t>教程： </a:t>
            </a:r>
            <a:r>
              <a:rPr lang="en-US" altLang="zh-CN" sz="133" kern="0" dirty="0">
                <a:solidFill>
                  <a:srgbClr val="1F497D">
                    <a:lumMod val="40000"/>
                    <a:lumOff val="60000"/>
                  </a:srgbClr>
                </a:solidFill>
                <a:cs typeface="+mn-ea"/>
                <a:sym typeface="+mn-lt"/>
              </a:rPr>
              <a:t>www.1ppt.com/word/              Excel</a:t>
            </a:r>
            <a:r>
              <a:rPr lang="zh-CN" altLang="en-US" sz="133" kern="0" dirty="0">
                <a:solidFill>
                  <a:srgbClr val="1F497D">
                    <a:lumMod val="40000"/>
                    <a:lumOff val="60000"/>
                  </a:srgbClr>
                </a:solidFill>
                <a:cs typeface="+mn-ea"/>
                <a:sym typeface="+mn-lt"/>
              </a:rPr>
              <a:t>教程：</a:t>
            </a:r>
            <a:r>
              <a:rPr lang="en-US" altLang="zh-CN" sz="133" kern="0" dirty="0">
                <a:solidFill>
                  <a:srgbClr val="1F497D">
                    <a:lumMod val="40000"/>
                    <a:lumOff val="60000"/>
                  </a:srgbClr>
                </a:solidFill>
                <a:cs typeface="+mn-ea"/>
                <a:sym typeface="+mn-lt"/>
              </a:rPr>
              <a:t>www.1ppt.com/excel/  </a:t>
            </a:r>
          </a:p>
          <a:p>
            <a:pPr defTabSz="1219170">
              <a:defRPr/>
            </a:pPr>
            <a:r>
              <a:rPr lang="zh-CN" altLang="en-US" sz="133" kern="0" dirty="0">
                <a:solidFill>
                  <a:srgbClr val="1F497D">
                    <a:lumMod val="40000"/>
                    <a:lumOff val="60000"/>
                  </a:srgbClr>
                </a:solidFill>
                <a:cs typeface="+mn-ea"/>
                <a:sym typeface="+mn-lt"/>
              </a:rPr>
              <a:t>资料下载：</a:t>
            </a:r>
            <a:r>
              <a:rPr lang="en-US" altLang="zh-CN" sz="133" kern="0" dirty="0">
                <a:solidFill>
                  <a:srgbClr val="1F497D">
                    <a:lumMod val="40000"/>
                    <a:lumOff val="60000"/>
                  </a:srgbClr>
                </a:solidFill>
                <a:cs typeface="+mn-ea"/>
                <a:sym typeface="+mn-lt"/>
              </a:rPr>
              <a:t>www.1ppt.com/ziliao/                PPT</a:t>
            </a:r>
            <a:r>
              <a:rPr lang="zh-CN" altLang="en-US" sz="133" kern="0" dirty="0">
                <a:solidFill>
                  <a:srgbClr val="1F497D">
                    <a:lumMod val="40000"/>
                    <a:lumOff val="60000"/>
                  </a:srgbClr>
                </a:solidFill>
                <a:cs typeface="+mn-ea"/>
                <a:sym typeface="+mn-lt"/>
              </a:rPr>
              <a:t>课件下载：</a:t>
            </a:r>
            <a:r>
              <a:rPr lang="en-US" altLang="zh-CN" sz="133" kern="0" dirty="0">
                <a:solidFill>
                  <a:srgbClr val="1F497D">
                    <a:lumMod val="40000"/>
                    <a:lumOff val="60000"/>
                  </a:srgbClr>
                </a:solidFill>
                <a:cs typeface="+mn-ea"/>
                <a:sym typeface="+mn-lt"/>
              </a:rPr>
              <a:t>www.1ppt.com/kejian/ </a:t>
            </a:r>
          </a:p>
          <a:p>
            <a:pPr defTabSz="1219170">
              <a:defRPr/>
            </a:pPr>
            <a:r>
              <a:rPr lang="zh-CN" altLang="en-US" sz="133" kern="0" dirty="0">
                <a:solidFill>
                  <a:srgbClr val="1F497D">
                    <a:lumMod val="40000"/>
                    <a:lumOff val="60000"/>
                  </a:srgbClr>
                </a:solidFill>
                <a:cs typeface="+mn-ea"/>
                <a:sym typeface="+mn-lt"/>
              </a:rPr>
              <a:t>范文下载：</a:t>
            </a:r>
            <a:r>
              <a:rPr lang="en-US" altLang="zh-CN" sz="133" kern="0" dirty="0">
                <a:solidFill>
                  <a:srgbClr val="1F497D">
                    <a:lumMod val="40000"/>
                    <a:lumOff val="60000"/>
                  </a:srgbClr>
                </a:solidFill>
                <a:cs typeface="+mn-ea"/>
                <a:sym typeface="+mn-lt"/>
              </a:rPr>
              <a:t>www.1ppt.com/fanwen/             </a:t>
            </a:r>
            <a:r>
              <a:rPr lang="zh-CN" altLang="en-US" sz="133" kern="0" dirty="0">
                <a:solidFill>
                  <a:srgbClr val="1F497D">
                    <a:lumMod val="40000"/>
                    <a:lumOff val="60000"/>
                  </a:srgbClr>
                </a:solidFill>
                <a:cs typeface="+mn-ea"/>
                <a:sym typeface="+mn-lt"/>
              </a:rPr>
              <a:t>试卷下载：</a:t>
            </a:r>
            <a:r>
              <a:rPr lang="en-US" altLang="zh-CN" sz="133" kern="0" dirty="0">
                <a:solidFill>
                  <a:srgbClr val="1F497D">
                    <a:lumMod val="40000"/>
                    <a:lumOff val="60000"/>
                  </a:srgbClr>
                </a:solidFill>
                <a:cs typeface="+mn-ea"/>
                <a:sym typeface="+mn-lt"/>
              </a:rPr>
              <a:t>www.1ppt.com/shiti/  </a:t>
            </a:r>
          </a:p>
          <a:p>
            <a:pPr defTabSz="1219170">
              <a:defRPr/>
            </a:pPr>
            <a:r>
              <a:rPr lang="zh-CN" altLang="en-US" sz="133" kern="0" dirty="0">
                <a:solidFill>
                  <a:srgbClr val="1F497D">
                    <a:lumMod val="40000"/>
                    <a:lumOff val="60000"/>
                  </a:srgbClr>
                </a:solidFill>
                <a:cs typeface="+mn-ea"/>
                <a:sym typeface="+mn-lt"/>
              </a:rPr>
              <a:t>教案下载：</a:t>
            </a:r>
            <a:r>
              <a:rPr lang="en-US" altLang="zh-CN" sz="133" kern="0" dirty="0">
                <a:solidFill>
                  <a:srgbClr val="1F497D">
                    <a:lumMod val="40000"/>
                    <a:lumOff val="60000"/>
                  </a:srgbClr>
                </a:solidFill>
                <a:cs typeface="+mn-ea"/>
                <a:sym typeface="+mn-lt"/>
              </a:rPr>
              <a:t>www.1ppt.com/jiaoan/  </a:t>
            </a:r>
          </a:p>
          <a:p>
            <a:pPr defTabSz="1219170">
              <a:defRPr/>
            </a:pPr>
            <a:r>
              <a:rPr lang="en-US" altLang="zh-CN" sz="133" kern="0" dirty="0">
                <a:solidFill>
                  <a:srgbClr val="1F497D">
                    <a:lumMod val="40000"/>
                    <a:lumOff val="60000"/>
                  </a:srgbClr>
                </a:solidFill>
                <a:cs typeface="+mn-ea"/>
                <a:sym typeface="+mn-lt"/>
              </a:rPr>
              <a:t> </a:t>
            </a:r>
            <a:endParaRPr lang="zh-CN" altLang="en-US" sz="133" kern="0" dirty="0">
              <a:solidFill>
                <a:srgbClr val="1F497D">
                  <a:lumMod val="40000"/>
                  <a:lumOff val="60000"/>
                </a:srgbClr>
              </a:solidFill>
              <a:cs typeface="+mn-ea"/>
              <a:sym typeface="+mn-lt"/>
            </a:endParaRPr>
          </a:p>
        </p:txBody>
      </p:sp>
      <p:grpSp>
        <p:nvGrpSpPr>
          <p:cNvPr id="67" name="组合 20">
            <a:extLst>
              <a:ext uri="{FF2B5EF4-FFF2-40B4-BE49-F238E27FC236}">
                <a16:creationId xmlns:a16="http://schemas.microsoft.com/office/drawing/2014/main" id="{82F6732B-AEDA-752A-BC27-B3B151DE54A2}"/>
              </a:ext>
            </a:extLst>
          </p:cNvPr>
          <p:cNvGrpSpPr/>
          <p:nvPr/>
        </p:nvGrpSpPr>
        <p:grpSpPr>
          <a:xfrm>
            <a:off x="10418565" y="2922730"/>
            <a:ext cx="1252590" cy="936537"/>
            <a:chOff x="7445970" y="2104101"/>
            <a:chExt cx="1178207" cy="880922"/>
          </a:xfrm>
        </p:grpSpPr>
        <p:sp>
          <p:nvSpPr>
            <p:cNvPr id="68" name="Freeform 26">
              <a:extLst>
                <a:ext uri="{FF2B5EF4-FFF2-40B4-BE49-F238E27FC236}">
                  <a16:creationId xmlns:a16="http://schemas.microsoft.com/office/drawing/2014/main" id="{79BA847F-1E7E-9F6B-AFB3-16E8AFDE3BF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445970" y="2104101"/>
              <a:ext cx="1178207" cy="880922"/>
            </a:xfrm>
            <a:custGeom>
              <a:avLst/>
              <a:gdLst>
                <a:gd name="T0" fmla="*/ 248 w 987"/>
                <a:gd name="T1" fmla="*/ 211 h 811"/>
                <a:gd name="T2" fmla="*/ 0 w 987"/>
                <a:gd name="T3" fmla="*/ 396 h 811"/>
                <a:gd name="T4" fmla="*/ 284 w 987"/>
                <a:gd name="T5" fmla="*/ 553 h 811"/>
                <a:gd name="T6" fmla="*/ 614 w 987"/>
                <a:gd name="T7" fmla="*/ 601 h 811"/>
                <a:gd name="T8" fmla="*/ 854 w 987"/>
                <a:gd name="T9" fmla="*/ 451 h 811"/>
                <a:gd name="T10" fmla="*/ 962 w 987"/>
                <a:gd name="T11" fmla="*/ 331 h 811"/>
                <a:gd name="T12" fmla="*/ 698 w 987"/>
                <a:gd name="T13" fmla="*/ 181 h 811"/>
                <a:gd name="T14" fmla="*/ 434 w 987"/>
                <a:gd name="T15" fmla="*/ 30 h 811"/>
                <a:gd name="T16" fmla="*/ 248 w 987"/>
                <a:gd name="T17" fmla="*/ 211 h 811"/>
                <a:gd name="connsiteX0" fmla="*/ 2513 w 9792"/>
                <a:gd name="connsiteY0" fmla="*/ 2274 h 8097"/>
                <a:gd name="connsiteX1" fmla="*/ 0 w 9792"/>
                <a:gd name="connsiteY1" fmla="*/ 4555 h 8097"/>
                <a:gd name="connsiteX2" fmla="*/ 2877 w 9792"/>
                <a:gd name="connsiteY2" fmla="*/ 6491 h 8097"/>
                <a:gd name="connsiteX3" fmla="*/ 6221 w 9792"/>
                <a:gd name="connsiteY3" fmla="*/ 7083 h 8097"/>
                <a:gd name="connsiteX4" fmla="*/ 8652 w 9792"/>
                <a:gd name="connsiteY4" fmla="*/ 5233 h 8097"/>
                <a:gd name="connsiteX5" fmla="*/ 9747 w 9792"/>
                <a:gd name="connsiteY5" fmla="*/ 3753 h 8097"/>
                <a:gd name="connsiteX6" fmla="*/ 7072 w 9792"/>
                <a:gd name="connsiteY6" fmla="*/ 1904 h 8097"/>
                <a:gd name="connsiteX7" fmla="*/ 4397 w 9792"/>
                <a:gd name="connsiteY7" fmla="*/ 42 h 8097"/>
                <a:gd name="connsiteX8" fmla="*/ 2513 w 9792"/>
                <a:gd name="connsiteY8" fmla="*/ 2274 h 8097"/>
                <a:gd name="connsiteX0" fmla="*/ 2566 w 9999"/>
                <a:gd name="connsiteY0" fmla="*/ 2808 h 10001"/>
                <a:gd name="connsiteX1" fmla="*/ 0 w 9999"/>
                <a:gd name="connsiteY1" fmla="*/ 5626 h 10001"/>
                <a:gd name="connsiteX2" fmla="*/ 2938 w 9999"/>
                <a:gd name="connsiteY2" fmla="*/ 8017 h 10001"/>
                <a:gd name="connsiteX3" fmla="*/ 6353 w 9999"/>
                <a:gd name="connsiteY3" fmla="*/ 8748 h 10001"/>
                <a:gd name="connsiteX4" fmla="*/ 8836 w 9999"/>
                <a:gd name="connsiteY4" fmla="*/ 6463 h 10001"/>
                <a:gd name="connsiteX5" fmla="*/ 9954 w 9999"/>
                <a:gd name="connsiteY5" fmla="*/ 4635 h 10001"/>
                <a:gd name="connsiteX6" fmla="*/ 7222 w 9999"/>
                <a:gd name="connsiteY6" fmla="*/ 2351 h 10001"/>
                <a:gd name="connsiteX7" fmla="*/ 4490 w 9999"/>
                <a:gd name="connsiteY7" fmla="*/ 52 h 10001"/>
                <a:gd name="connsiteX8" fmla="*/ 2566 w 9999"/>
                <a:gd name="connsiteY8" fmla="*/ 2808 h 10001"/>
                <a:gd name="connsiteX0" fmla="*/ 2566 w 10000"/>
                <a:gd name="connsiteY0" fmla="*/ 2808 h 10000"/>
                <a:gd name="connsiteX1" fmla="*/ 0 w 10000"/>
                <a:gd name="connsiteY1" fmla="*/ 5625 h 10000"/>
                <a:gd name="connsiteX2" fmla="*/ 2938 w 10000"/>
                <a:gd name="connsiteY2" fmla="*/ 8016 h 10000"/>
                <a:gd name="connsiteX3" fmla="*/ 6354 w 10000"/>
                <a:gd name="connsiteY3" fmla="*/ 8747 h 10000"/>
                <a:gd name="connsiteX4" fmla="*/ 8837 w 10000"/>
                <a:gd name="connsiteY4" fmla="*/ 6462 h 10000"/>
                <a:gd name="connsiteX5" fmla="*/ 9955 w 10000"/>
                <a:gd name="connsiteY5" fmla="*/ 4635 h 10000"/>
                <a:gd name="connsiteX6" fmla="*/ 7223 w 10000"/>
                <a:gd name="connsiteY6" fmla="*/ 2351 h 10000"/>
                <a:gd name="connsiteX7" fmla="*/ 4490 w 10000"/>
                <a:gd name="connsiteY7" fmla="*/ 52 h 10000"/>
                <a:gd name="connsiteX8" fmla="*/ 2566 w 10000"/>
                <a:gd name="connsiteY8" fmla="*/ 2808 h 10000"/>
                <a:gd name="connsiteX0" fmla="*/ 2566 w 10000"/>
                <a:gd name="connsiteY0" fmla="*/ 2808 h 10000"/>
                <a:gd name="connsiteX1" fmla="*/ 0 w 10000"/>
                <a:gd name="connsiteY1" fmla="*/ 5625 h 10000"/>
                <a:gd name="connsiteX2" fmla="*/ 2938 w 10000"/>
                <a:gd name="connsiteY2" fmla="*/ 8016 h 10000"/>
                <a:gd name="connsiteX3" fmla="*/ 6354 w 10000"/>
                <a:gd name="connsiteY3" fmla="*/ 8747 h 10000"/>
                <a:gd name="connsiteX4" fmla="*/ 8837 w 10000"/>
                <a:gd name="connsiteY4" fmla="*/ 6462 h 10000"/>
                <a:gd name="connsiteX5" fmla="*/ 9955 w 10000"/>
                <a:gd name="connsiteY5" fmla="*/ 4635 h 10000"/>
                <a:gd name="connsiteX6" fmla="*/ 7223 w 10000"/>
                <a:gd name="connsiteY6" fmla="*/ 2351 h 10000"/>
                <a:gd name="connsiteX7" fmla="*/ 4490 w 10000"/>
                <a:gd name="connsiteY7" fmla="*/ 52 h 10000"/>
                <a:gd name="connsiteX8" fmla="*/ 2566 w 10000"/>
                <a:gd name="connsiteY8" fmla="*/ 2808 h 10000"/>
                <a:gd name="connsiteX0" fmla="*/ 2566 w 10000"/>
                <a:gd name="connsiteY0" fmla="*/ 2808 h 10000"/>
                <a:gd name="connsiteX1" fmla="*/ 0 w 10000"/>
                <a:gd name="connsiteY1" fmla="*/ 5625 h 10000"/>
                <a:gd name="connsiteX2" fmla="*/ 2938 w 10000"/>
                <a:gd name="connsiteY2" fmla="*/ 8016 h 10000"/>
                <a:gd name="connsiteX3" fmla="*/ 6354 w 10000"/>
                <a:gd name="connsiteY3" fmla="*/ 8747 h 10000"/>
                <a:gd name="connsiteX4" fmla="*/ 8837 w 10000"/>
                <a:gd name="connsiteY4" fmla="*/ 6462 h 10000"/>
                <a:gd name="connsiteX5" fmla="*/ 9955 w 10000"/>
                <a:gd name="connsiteY5" fmla="*/ 4635 h 10000"/>
                <a:gd name="connsiteX6" fmla="*/ 7223 w 10000"/>
                <a:gd name="connsiteY6" fmla="*/ 2351 h 10000"/>
                <a:gd name="connsiteX7" fmla="*/ 4490 w 10000"/>
                <a:gd name="connsiteY7" fmla="*/ 52 h 10000"/>
                <a:gd name="connsiteX8" fmla="*/ 2566 w 10000"/>
                <a:gd name="connsiteY8" fmla="*/ 2808 h 10000"/>
                <a:gd name="connsiteX0" fmla="*/ 2566 w 10000"/>
                <a:gd name="connsiteY0" fmla="*/ 2808 h 10020"/>
                <a:gd name="connsiteX1" fmla="*/ 0 w 10000"/>
                <a:gd name="connsiteY1" fmla="*/ 5625 h 10020"/>
                <a:gd name="connsiteX2" fmla="*/ 2938 w 10000"/>
                <a:gd name="connsiteY2" fmla="*/ 8016 h 10020"/>
                <a:gd name="connsiteX3" fmla="*/ 6154 w 10000"/>
                <a:gd name="connsiteY3" fmla="*/ 8649 h 10020"/>
                <a:gd name="connsiteX4" fmla="*/ 8837 w 10000"/>
                <a:gd name="connsiteY4" fmla="*/ 6462 h 10020"/>
                <a:gd name="connsiteX5" fmla="*/ 9955 w 10000"/>
                <a:gd name="connsiteY5" fmla="*/ 4635 h 10020"/>
                <a:gd name="connsiteX6" fmla="*/ 7223 w 10000"/>
                <a:gd name="connsiteY6" fmla="*/ 2351 h 10020"/>
                <a:gd name="connsiteX7" fmla="*/ 4490 w 10000"/>
                <a:gd name="connsiteY7" fmla="*/ 52 h 10020"/>
                <a:gd name="connsiteX8" fmla="*/ 2566 w 10000"/>
                <a:gd name="connsiteY8" fmla="*/ 2808 h 10020"/>
                <a:gd name="connsiteX0" fmla="*/ 2566 w 10000"/>
                <a:gd name="connsiteY0" fmla="*/ 2808 h 10020"/>
                <a:gd name="connsiteX1" fmla="*/ 0 w 10000"/>
                <a:gd name="connsiteY1" fmla="*/ 5625 h 10020"/>
                <a:gd name="connsiteX2" fmla="*/ 2938 w 10000"/>
                <a:gd name="connsiteY2" fmla="*/ 8016 h 10020"/>
                <a:gd name="connsiteX3" fmla="*/ 6154 w 10000"/>
                <a:gd name="connsiteY3" fmla="*/ 8649 h 10020"/>
                <a:gd name="connsiteX4" fmla="*/ 8837 w 10000"/>
                <a:gd name="connsiteY4" fmla="*/ 6462 h 10020"/>
                <a:gd name="connsiteX5" fmla="*/ 9955 w 10000"/>
                <a:gd name="connsiteY5" fmla="*/ 4635 h 10020"/>
                <a:gd name="connsiteX6" fmla="*/ 7223 w 10000"/>
                <a:gd name="connsiteY6" fmla="*/ 2351 h 10020"/>
                <a:gd name="connsiteX7" fmla="*/ 4490 w 10000"/>
                <a:gd name="connsiteY7" fmla="*/ 52 h 10020"/>
                <a:gd name="connsiteX8" fmla="*/ 2566 w 10000"/>
                <a:gd name="connsiteY8" fmla="*/ 2808 h 10020"/>
                <a:gd name="connsiteX0" fmla="*/ 2566 w 10000"/>
                <a:gd name="connsiteY0" fmla="*/ 2808 h 10221"/>
                <a:gd name="connsiteX1" fmla="*/ 0 w 10000"/>
                <a:gd name="connsiteY1" fmla="*/ 5625 h 10221"/>
                <a:gd name="connsiteX2" fmla="*/ 2938 w 10000"/>
                <a:gd name="connsiteY2" fmla="*/ 8016 h 10221"/>
                <a:gd name="connsiteX3" fmla="*/ 6154 w 10000"/>
                <a:gd name="connsiteY3" fmla="*/ 8649 h 10221"/>
                <a:gd name="connsiteX4" fmla="*/ 8837 w 10000"/>
                <a:gd name="connsiteY4" fmla="*/ 6462 h 10221"/>
                <a:gd name="connsiteX5" fmla="*/ 9955 w 10000"/>
                <a:gd name="connsiteY5" fmla="*/ 4635 h 10221"/>
                <a:gd name="connsiteX6" fmla="*/ 7223 w 10000"/>
                <a:gd name="connsiteY6" fmla="*/ 2351 h 10221"/>
                <a:gd name="connsiteX7" fmla="*/ 4490 w 10000"/>
                <a:gd name="connsiteY7" fmla="*/ 52 h 10221"/>
                <a:gd name="connsiteX8" fmla="*/ 2566 w 10000"/>
                <a:gd name="connsiteY8" fmla="*/ 2808 h 10221"/>
                <a:gd name="connsiteX0" fmla="*/ 2566 w 10000"/>
                <a:gd name="connsiteY0" fmla="*/ 2808 h 10221"/>
                <a:gd name="connsiteX1" fmla="*/ 0 w 10000"/>
                <a:gd name="connsiteY1" fmla="*/ 5625 h 10221"/>
                <a:gd name="connsiteX2" fmla="*/ 2938 w 10000"/>
                <a:gd name="connsiteY2" fmla="*/ 8016 h 10221"/>
                <a:gd name="connsiteX3" fmla="*/ 6154 w 10000"/>
                <a:gd name="connsiteY3" fmla="*/ 8649 h 10221"/>
                <a:gd name="connsiteX4" fmla="*/ 8837 w 10000"/>
                <a:gd name="connsiteY4" fmla="*/ 6462 h 10221"/>
                <a:gd name="connsiteX5" fmla="*/ 9955 w 10000"/>
                <a:gd name="connsiteY5" fmla="*/ 4635 h 10221"/>
                <a:gd name="connsiteX6" fmla="*/ 7223 w 10000"/>
                <a:gd name="connsiteY6" fmla="*/ 2351 h 10221"/>
                <a:gd name="connsiteX7" fmla="*/ 4490 w 10000"/>
                <a:gd name="connsiteY7" fmla="*/ 52 h 10221"/>
                <a:gd name="connsiteX8" fmla="*/ 2566 w 10000"/>
                <a:gd name="connsiteY8" fmla="*/ 2808 h 10221"/>
                <a:gd name="connsiteX0" fmla="*/ 154 w 7588"/>
                <a:gd name="connsiteY0" fmla="*/ 2808 h 10221"/>
                <a:gd name="connsiteX1" fmla="*/ 526 w 7588"/>
                <a:gd name="connsiteY1" fmla="*/ 8016 h 10221"/>
                <a:gd name="connsiteX2" fmla="*/ 3742 w 7588"/>
                <a:gd name="connsiteY2" fmla="*/ 8649 h 10221"/>
                <a:gd name="connsiteX3" fmla="*/ 6425 w 7588"/>
                <a:gd name="connsiteY3" fmla="*/ 6462 h 10221"/>
                <a:gd name="connsiteX4" fmla="*/ 7543 w 7588"/>
                <a:gd name="connsiteY4" fmla="*/ 4635 h 10221"/>
                <a:gd name="connsiteX5" fmla="*/ 4811 w 7588"/>
                <a:gd name="connsiteY5" fmla="*/ 2351 h 10221"/>
                <a:gd name="connsiteX6" fmla="*/ 2078 w 7588"/>
                <a:gd name="connsiteY6" fmla="*/ 52 h 10221"/>
                <a:gd name="connsiteX7" fmla="*/ 154 w 7588"/>
                <a:gd name="connsiteY7" fmla="*/ 2808 h 10221"/>
                <a:gd name="connsiteX0" fmla="*/ 203 w 10001"/>
                <a:gd name="connsiteY0" fmla="*/ 2747 h 10000"/>
                <a:gd name="connsiteX1" fmla="*/ 693 w 10001"/>
                <a:gd name="connsiteY1" fmla="*/ 7843 h 10000"/>
                <a:gd name="connsiteX2" fmla="*/ 4931 w 10001"/>
                <a:gd name="connsiteY2" fmla="*/ 8462 h 10000"/>
                <a:gd name="connsiteX3" fmla="*/ 8467 w 10001"/>
                <a:gd name="connsiteY3" fmla="*/ 6322 h 10000"/>
                <a:gd name="connsiteX4" fmla="*/ 9941 w 10001"/>
                <a:gd name="connsiteY4" fmla="*/ 4535 h 10000"/>
                <a:gd name="connsiteX5" fmla="*/ 6340 w 10001"/>
                <a:gd name="connsiteY5" fmla="*/ 2300 h 10000"/>
                <a:gd name="connsiteX6" fmla="*/ 2739 w 10001"/>
                <a:gd name="connsiteY6" fmla="*/ 51 h 10000"/>
                <a:gd name="connsiteX7" fmla="*/ 203 w 10001"/>
                <a:gd name="connsiteY7" fmla="*/ 2747 h 10000"/>
                <a:gd name="connsiteX0" fmla="*/ 1724 w 11522"/>
                <a:gd name="connsiteY0" fmla="*/ 2747 h 10000"/>
                <a:gd name="connsiteX1" fmla="*/ 2214 w 11522"/>
                <a:gd name="connsiteY1" fmla="*/ 7843 h 10000"/>
                <a:gd name="connsiteX2" fmla="*/ 6452 w 11522"/>
                <a:gd name="connsiteY2" fmla="*/ 8462 h 10000"/>
                <a:gd name="connsiteX3" fmla="*/ 9988 w 11522"/>
                <a:gd name="connsiteY3" fmla="*/ 6322 h 10000"/>
                <a:gd name="connsiteX4" fmla="*/ 11462 w 11522"/>
                <a:gd name="connsiteY4" fmla="*/ 4535 h 10000"/>
                <a:gd name="connsiteX5" fmla="*/ 7861 w 11522"/>
                <a:gd name="connsiteY5" fmla="*/ 2300 h 10000"/>
                <a:gd name="connsiteX6" fmla="*/ 4260 w 11522"/>
                <a:gd name="connsiteY6" fmla="*/ 51 h 10000"/>
                <a:gd name="connsiteX7" fmla="*/ 1724 w 11522"/>
                <a:gd name="connsiteY7" fmla="*/ 2747 h 10000"/>
                <a:gd name="connsiteX0" fmla="*/ 1724 w 11522"/>
                <a:gd name="connsiteY0" fmla="*/ 2747 h 10000"/>
                <a:gd name="connsiteX1" fmla="*/ 2214 w 11522"/>
                <a:gd name="connsiteY1" fmla="*/ 7843 h 10000"/>
                <a:gd name="connsiteX2" fmla="*/ 6452 w 11522"/>
                <a:gd name="connsiteY2" fmla="*/ 8462 h 10000"/>
                <a:gd name="connsiteX3" fmla="*/ 9988 w 11522"/>
                <a:gd name="connsiteY3" fmla="*/ 6322 h 10000"/>
                <a:gd name="connsiteX4" fmla="*/ 11462 w 11522"/>
                <a:gd name="connsiteY4" fmla="*/ 4535 h 10000"/>
                <a:gd name="connsiteX5" fmla="*/ 7861 w 11522"/>
                <a:gd name="connsiteY5" fmla="*/ 2300 h 10000"/>
                <a:gd name="connsiteX6" fmla="*/ 4260 w 11522"/>
                <a:gd name="connsiteY6" fmla="*/ 51 h 10000"/>
                <a:gd name="connsiteX7" fmla="*/ 1724 w 11522"/>
                <a:gd name="connsiteY7" fmla="*/ 2747 h 10000"/>
                <a:gd name="connsiteX0" fmla="*/ 1990 w 11788"/>
                <a:gd name="connsiteY0" fmla="*/ 2747 h 10000"/>
                <a:gd name="connsiteX1" fmla="*/ 2480 w 11788"/>
                <a:gd name="connsiteY1" fmla="*/ 7843 h 10000"/>
                <a:gd name="connsiteX2" fmla="*/ 6718 w 11788"/>
                <a:gd name="connsiteY2" fmla="*/ 8462 h 10000"/>
                <a:gd name="connsiteX3" fmla="*/ 10254 w 11788"/>
                <a:gd name="connsiteY3" fmla="*/ 6322 h 10000"/>
                <a:gd name="connsiteX4" fmla="*/ 11728 w 11788"/>
                <a:gd name="connsiteY4" fmla="*/ 4535 h 10000"/>
                <a:gd name="connsiteX5" fmla="*/ 8127 w 11788"/>
                <a:gd name="connsiteY5" fmla="*/ 2300 h 10000"/>
                <a:gd name="connsiteX6" fmla="*/ 4526 w 11788"/>
                <a:gd name="connsiteY6" fmla="*/ 51 h 10000"/>
                <a:gd name="connsiteX7" fmla="*/ 1990 w 11788"/>
                <a:gd name="connsiteY7" fmla="*/ 2747 h 10000"/>
                <a:gd name="connsiteX0" fmla="*/ 1952 w 11750"/>
                <a:gd name="connsiteY0" fmla="*/ 2747 h 10000"/>
                <a:gd name="connsiteX1" fmla="*/ 2442 w 11750"/>
                <a:gd name="connsiteY1" fmla="*/ 7843 h 10000"/>
                <a:gd name="connsiteX2" fmla="*/ 6680 w 11750"/>
                <a:gd name="connsiteY2" fmla="*/ 8462 h 10000"/>
                <a:gd name="connsiteX3" fmla="*/ 10216 w 11750"/>
                <a:gd name="connsiteY3" fmla="*/ 6322 h 10000"/>
                <a:gd name="connsiteX4" fmla="*/ 11690 w 11750"/>
                <a:gd name="connsiteY4" fmla="*/ 4535 h 10000"/>
                <a:gd name="connsiteX5" fmla="*/ 8089 w 11750"/>
                <a:gd name="connsiteY5" fmla="*/ 2300 h 10000"/>
                <a:gd name="connsiteX6" fmla="*/ 4488 w 11750"/>
                <a:gd name="connsiteY6" fmla="*/ 51 h 10000"/>
                <a:gd name="connsiteX7" fmla="*/ 1952 w 11750"/>
                <a:gd name="connsiteY7" fmla="*/ 2747 h 10000"/>
                <a:gd name="connsiteX0" fmla="*/ 1952 w 11750"/>
                <a:gd name="connsiteY0" fmla="*/ 2747 h 10075"/>
                <a:gd name="connsiteX1" fmla="*/ 2442 w 11750"/>
                <a:gd name="connsiteY1" fmla="*/ 7843 h 10075"/>
                <a:gd name="connsiteX2" fmla="*/ 6680 w 11750"/>
                <a:gd name="connsiteY2" fmla="*/ 8462 h 10075"/>
                <a:gd name="connsiteX3" fmla="*/ 10216 w 11750"/>
                <a:gd name="connsiteY3" fmla="*/ 6322 h 10075"/>
                <a:gd name="connsiteX4" fmla="*/ 11690 w 11750"/>
                <a:gd name="connsiteY4" fmla="*/ 4535 h 10075"/>
                <a:gd name="connsiteX5" fmla="*/ 8089 w 11750"/>
                <a:gd name="connsiteY5" fmla="*/ 2300 h 10075"/>
                <a:gd name="connsiteX6" fmla="*/ 4488 w 11750"/>
                <a:gd name="connsiteY6" fmla="*/ 51 h 10075"/>
                <a:gd name="connsiteX7" fmla="*/ 1952 w 11750"/>
                <a:gd name="connsiteY7" fmla="*/ 2747 h 10075"/>
                <a:gd name="connsiteX0" fmla="*/ 1952 w 11750"/>
                <a:gd name="connsiteY0" fmla="*/ 2747 h 9991"/>
                <a:gd name="connsiteX1" fmla="*/ 2442 w 11750"/>
                <a:gd name="connsiteY1" fmla="*/ 7843 h 9991"/>
                <a:gd name="connsiteX2" fmla="*/ 6680 w 11750"/>
                <a:gd name="connsiteY2" fmla="*/ 8462 h 9991"/>
                <a:gd name="connsiteX3" fmla="*/ 10216 w 11750"/>
                <a:gd name="connsiteY3" fmla="*/ 6322 h 9991"/>
                <a:gd name="connsiteX4" fmla="*/ 11690 w 11750"/>
                <a:gd name="connsiteY4" fmla="*/ 4535 h 9991"/>
                <a:gd name="connsiteX5" fmla="*/ 8089 w 11750"/>
                <a:gd name="connsiteY5" fmla="*/ 2300 h 9991"/>
                <a:gd name="connsiteX6" fmla="*/ 4488 w 11750"/>
                <a:gd name="connsiteY6" fmla="*/ 51 h 9991"/>
                <a:gd name="connsiteX7" fmla="*/ 1952 w 11750"/>
                <a:gd name="connsiteY7" fmla="*/ 2747 h 9991"/>
                <a:gd name="connsiteX0" fmla="*/ 1661 w 10000"/>
                <a:gd name="connsiteY0" fmla="*/ 2748 h 9999"/>
                <a:gd name="connsiteX1" fmla="*/ 2078 w 10000"/>
                <a:gd name="connsiteY1" fmla="*/ 7849 h 9999"/>
                <a:gd name="connsiteX2" fmla="*/ 5685 w 10000"/>
                <a:gd name="connsiteY2" fmla="*/ 8469 h 9999"/>
                <a:gd name="connsiteX3" fmla="*/ 8694 w 10000"/>
                <a:gd name="connsiteY3" fmla="*/ 6327 h 9999"/>
                <a:gd name="connsiteX4" fmla="*/ 9949 w 10000"/>
                <a:gd name="connsiteY4" fmla="*/ 4538 h 9999"/>
                <a:gd name="connsiteX5" fmla="*/ 6884 w 10000"/>
                <a:gd name="connsiteY5" fmla="*/ 2301 h 9999"/>
                <a:gd name="connsiteX6" fmla="*/ 3820 w 10000"/>
                <a:gd name="connsiteY6" fmla="*/ 50 h 9999"/>
                <a:gd name="connsiteX7" fmla="*/ 1661 w 10000"/>
                <a:gd name="connsiteY7" fmla="*/ 2748 h 9999"/>
                <a:gd name="connsiteX0" fmla="*/ 1661 w 10000"/>
                <a:gd name="connsiteY0" fmla="*/ 2748 h 10000"/>
                <a:gd name="connsiteX1" fmla="*/ 2078 w 10000"/>
                <a:gd name="connsiteY1" fmla="*/ 7850 h 10000"/>
                <a:gd name="connsiteX2" fmla="*/ 5685 w 10000"/>
                <a:gd name="connsiteY2" fmla="*/ 8470 h 10000"/>
                <a:gd name="connsiteX3" fmla="*/ 8013 w 10000"/>
                <a:gd name="connsiteY3" fmla="*/ 8890 h 10000"/>
                <a:gd name="connsiteX4" fmla="*/ 8694 w 10000"/>
                <a:gd name="connsiteY4" fmla="*/ 6328 h 10000"/>
                <a:gd name="connsiteX5" fmla="*/ 9949 w 10000"/>
                <a:gd name="connsiteY5" fmla="*/ 4538 h 10000"/>
                <a:gd name="connsiteX6" fmla="*/ 6884 w 10000"/>
                <a:gd name="connsiteY6" fmla="*/ 2301 h 10000"/>
                <a:gd name="connsiteX7" fmla="*/ 3820 w 10000"/>
                <a:gd name="connsiteY7" fmla="*/ 50 h 10000"/>
                <a:gd name="connsiteX8" fmla="*/ 1661 w 10000"/>
                <a:gd name="connsiteY8" fmla="*/ 2748 h 10000"/>
                <a:gd name="connsiteX0" fmla="*/ 1661 w 10000"/>
                <a:gd name="connsiteY0" fmla="*/ 2748 h 8979"/>
                <a:gd name="connsiteX1" fmla="*/ 2078 w 10000"/>
                <a:gd name="connsiteY1" fmla="*/ 7850 h 8979"/>
                <a:gd name="connsiteX2" fmla="*/ 8013 w 10000"/>
                <a:gd name="connsiteY2" fmla="*/ 8890 h 8979"/>
                <a:gd name="connsiteX3" fmla="*/ 8694 w 10000"/>
                <a:gd name="connsiteY3" fmla="*/ 6328 h 8979"/>
                <a:gd name="connsiteX4" fmla="*/ 9949 w 10000"/>
                <a:gd name="connsiteY4" fmla="*/ 4538 h 8979"/>
                <a:gd name="connsiteX5" fmla="*/ 6884 w 10000"/>
                <a:gd name="connsiteY5" fmla="*/ 2301 h 8979"/>
                <a:gd name="connsiteX6" fmla="*/ 3820 w 10000"/>
                <a:gd name="connsiteY6" fmla="*/ 50 h 8979"/>
                <a:gd name="connsiteX7" fmla="*/ 1661 w 10000"/>
                <a:gd name="connsiteY7" fmla="*/ 2748 h 8979"/>
                <a:gd name="connsiteX0" fmla="*/ 1661 w 10000"/>
                <a:gd name="connsiteY0" fmla="*/ 3060 h 9597"/>
                <a:gd name="connsiteX1" fmla="*/ 2078 w 10000"/>
                <a:gd name="connsiteY1" fmla="*/ 8743 h 9597"/>
                <a:gd name="connsiteX2" fmla="*/ 5842 w 10000"/>
                <a:gd name="connsiteY2" fmla="*/ 9365 h 9597"/>
                <a:gd name="connsiteX3" fmla="*/ 8694 w 10000"/>
                <a:gd name="connsiteY3" fmla="*/ 7048 h 9597"/>
                <a:gd name="connsiteX4" fmla="*/ 9949 w 10000"/>
                <a:gd name="connsiteY4" fmla="*/ 5054 h 9597"/>
                <a:gd name="connsiteX5" fmla="*/ 6884 w 10000"/>
                <a:gd name="connsiteY5" fmla="*/ 2563 h 9597"/>
                <a:gd name="connsiteX6" fmla="*/ 3820 w 10000"/>
                <a:gd name="connsiteY6" fmla="*/ 56 h 9597"/>
                <a:gd name="connsiteX7" fmla="*/ 1661 w 10000"/>
                <a:gd name="connsiteY7" fmla="*/ 3060 h 9597"/>
                <a:gd name="connsiteX0" fmla="*/ 1661 w 10000"/>
                <a:gd name="connsiteY0" fmla="*/ 3188 h 10000"/>
                <a:gd name="connsiteX1" fmla="*/ 2078 w 10000"/>
                <a:gd name="connsiteY1" fmla="*/ 9110 h 10000"/>
                <a:gd name="connsiteX2" fmla="*/ 5842 w 10000"/>
                <a:gd name="connsiteY2" fmla="*/ 9758 h 10000"/>
                <a:gd name="connsiteX3" fmla="*/ 8694 w 10000"/>
                <a:gd name="connsiteY3" fmla="*/ 7344 h 10000"/>
                <a:gd name="connsiteX4" fmla="*/ 9949 w 10000"/>
                <a:gd name="connsiteY4" fmla="*/ 5266 h 10000"/>
                <a:gd name="connsiteX5" fmla="*/ 6884 w 10000"/>
                <a:gd name="connsiteY5" fmla="*/ 2671 h 10000"/>
                <a:gd name="connsiteX6" fmla="*/ 3820 w 10000"/>
                <a:gd name="connsiteY6" fmla="*/ 58 h 10000"/>
                <a:gd name="connsiteX7" fmla="*/ 1661 w 10000"/>
                <a:gd name="connsiteY7" fmla="*/ 3188 h 10000"/>
                <a:gd name="connsiteX0" fmla="*/ 1661 w 10000"/>
                <a:gd name="connsiteY0" fmla="*/ 3188 h 10832"/>
                <a:gd name="connsiteX1" fmla="*/ 2078 w 10000"/>
                <a:gd name="connsiteY1" fmla="*/ 9110 h 10832"/>
                <a:gd name="connsiteX2" fmla="*/ 5842 w 10000"/>
                <a:gd name="connsiteY2" fmla="*/ 9758 h 10832"/>
                <a:gd name="connsiteX3" fmla="*/ 8694 w 10000"/>
                <a:gd name="connsiteY3" fmla="*/ 7344 h 10832"/>
                <a:gd name="connsiteX4" fmla="*/ 9949 w 10000"/>
                <a:gd name="connsiteY4" fmla="*/ 5266 h 10832"/>
                <a:gd name="connsiteX5" fmla="*/ 6884 w 10000"/>
                <a:gd name="connsiteY5" fmla="*/ 2671 h 10832"/>
                <a:gd name="connsiteX6" fmla="*/ 3820 w 10000"/>
                <a:gd name="connsiteY6" fmla="*/ 58 h 10832"/>
                <a:gd name="connsiteX7" fmla="*/ 1661 w 10000"/>
                <a:gd name="connsiteY7" fmla="*/ 3188 h 10832"/>
                <a:gd name="connsiteX0" fmla="*/ 1661 w 10000"/>
                <a:gd name="connsiteY0" fmla="*/ 3188 h 11278"/>
                <a:gd name="connsiteX1" fmla="*/ 2078 w 10000"/>
                <a:gd name="connsiteY1" fmla="*/ 9110 h 11278"/>
                <a:gd name="connsiteX2" fmla="*/ 5842 w 10000"/>
                <a:gd name="connsiteY2" fmla="*/ 9758 h 11278"/>
                <a:gd name="connsiteX3" fmla="*/ 8694 w 10000"/>
                <a:gd name="connsiteY3" fmla="*/ 7344 h 11278"/>
                <a:gd name="connsiteX4" fmla="*/ 9949 w 10000"/>
                <a:gd name="connsiteY4" fmla="*/ 5266 h 11278"/>
                <a:gd name="connsiteX5" fmla="*/ 6884 w 10000"/>
                <a:gd name="connsiteY5" fmla="*/ 2671 h 11278"/>
                <a:gd name="connsiteX6" fmla="*/ 3820 w 10000"/>
                <a:gd name="connsiteY6" fmla="*/ 58 h 11278"/>
                <a:gd name="connsiteX7" fmla="*/ 1661 w 10000"/>
                <a:gd name="connsiteY7" fmla="*/ 3188 h 11278"/>
                <a:gd name="connsiteX0" fmla="*/ 1661 w 10000"/>
                <a:gd name="connsiteY0" fmla="*/ 3188 h 11419"/>
                <a:gd name="connsiteX1" fmla="*/ 2078 w 10000"/>
                <a:gd name="connsiteY1" fmla="*/ 9110 h 11419"/>
                <a:gd name="connsiteX2" fmla="*/ 5842 w 10000"/>
                <a:gd name="connsiteY2" fmla="*/ 9758 h 11419"/>
                <a:gd name="connsiteX3" fmla="*/ 8694 w 10000"/>
                <a:gd name="connsiteY3" fmla="*/ 7344 h 11419"/>
                <a:gd name="connsiteX4" fmla="*/ 9949 w 10000"/>
                <a:gd name="connsiteY4" fmla="*/ 5266 h 11419"/>
                <a:gd name="connsiteX5" fmla="*/ 6884 w 10000"/>
                <a:gd name="connsiteY5" fmla="*/ 2671 h 11419"/>
                <a:gd name="connsiteX6" fmla="*/ 3820 w 10000"/>
                <a:gd name="connsiteY6" fmla="*/ 58 h 11419"/>
                <a:gd name="connsiteX7" fmla="*/ 1661 w 10000"/>
                <a:gd name="connsiteY7" fmla="*/ 3188 h 11419"/>
                <a:gd name="connsiteX0" fmla="*/ 1661 w 10000"/>
                <a:gd name="connsiteY0" fmla="*/ 3188 h 11077"/>
                <a:gd name="connsiteX1" fmla="*/ 2078 w 10000"/>
                <a:gd name="connsiteY1" fmla="*/ 9110 h 11077"/>
                <a:gd name="connsiteX2" fmla="*/ 5842 w 10000"/>
                <a:gd name="connsiteY2" fmla="*/ 9758 h 11077"/>
                <a:gd name="connsiteX3" fmla="*/ 8694 w 10000"/>
                <a:gd name="connsiteY3" fmla="*/ 7344 h 11077"/>
                <a:gd name="connsiteX4" fmla="*/ 9949 w 10000"/>
                <a:gd name="connsiteY4" fmla="*/ 5266 h 11077"/>
                <a:gd name="connsiteX5" fmla="*/ 6884 w 10000"/>
                <a:gd name="connsiteY5" fmla="*/ 2671 h 11077"/>
                <a:gd name="connsiteX6" fmla="*/ 3820 w 10000"/>
                <a:gd name="connsiteY6" fmla="*/ 58 h 11077"/>
                <a:gd name="connsiteX7" fmla="*/ 1661 w 10000"/>
                <a:gd name="connsiteY7" fmla="*/ 3188 h 11077"/>
                <a:gd name="connsiteX0" fmla="*/ 1661 w 10000"/>
                <a:gd name="connsiteY0" fmla="*/ 3188 h 10386"/>
                <a:gd name="connsiteX1" fmla="*/ 2078 w 10000"/>
                <a:gd name="connsiteY1" fmla="*/ 9110 h 10386"/>
                <a:gd name="connsiteX2" fmla="*/ 5992 w 10000"/>
                <a:gd name="connsiteY2" fmla="*/ 8529 h 10386"/>
                <a:gd name="connsiteX3" fmla="*/ 8694 w 10000"/>
                <a:gd name="connsiteY3" fmla="*/ 7344 h 10386"/>
                <a:gd name="connsiteX4" fmla="*/ 9949 w 10000"/>
                <a:gd name="connsiteY4" fmla="*/ 5266 h 10386"/>
                <a:gd name="connsiteX5" fmla="*/ 6884 w 10000"/>
                <a:gd name="connsiteY5" fmla="*/ 2671 h 10386"/>
                <a:gd name="connsiteX6" fmla="*/ 3820 w 10000"/>
                <a:gd name="connsiteY6" fmla="*/ 58 h 10386"/>
                <a:gd name="connsiteX7" fmla="*/ 1661 w 10000"/>
                <a:gd name="connsiteY7" fmla="*/ 3188 h 10386"/>
                <a:gd name="connsiteX0" fmla="*/ 1661 w 10000"/>
                <a:gd name="connsiteY0" fmla="*/ 3188 h 10590"/>
                <a:gd name="connsiteX1" fmla="*/ 2078 w 10000"/>
                <a:gd name="connsiteY1" fmla="*/ 9110 h 10590"/>
                <a:gd name="connsiteX2" fmla="*/ 5992 w 10000"/>
                <a:gd name="connsiteY2" fmla="*/ 8529 h 10590"/>
                <a:gd name="connsiteX3" fmla="*/ 8694 w 10000"/>
                <a:gd name="connsiteY3" fmla="*/ 7344 h 10590"/>
                <a:gd name="connsiteX4" fmla="*/ 9949 w 10000"/>
                <a:gd name="connsiteY4" fmla="*/ 5266 h 10590"/>
                <a:gd name="connsiteX5" fmla="*/ 6884 w 10000"/>
                <a:gd name="connsiteY5" fmla="*/ 2671 h 10590"/>
                <a:gd name="connsiteX6" fmla="*/ 3820 w 10000"/>
                <a:gd name="connsiteY6" fmla="*/ 58 h 10590"/>
                <a:gd name="connsiteX7" fmla="*/ 1661 w 10000"/>
                <a:gd name="connsiteY7" fmla="*/ 3188 h 10590"/>
                <a:gd name="connsiteX0" fmla="*/ 1661 w 9973"/>
                <a:gd name="connsiteY0" fmla="*/ 3188 h 10590"/>
                <a:gd name="connsiteX1" fmla="*/ 2078 w 9973"/>
                <a:gd name="connsiteY1" fmla="*/ 9110 h 10590"/>
                <a:gd name="connsiteX2" fmla="*/ 5992 w 9973"/>
                <a:gd name="connsiteY2" fmla="*/ 8529 h 10590"/>
                <a:gd name="connsiteX3" fmla="*/ 8394 w 9973"/>
                <a:gd name="connsiteY3" fmla="*/ 6674 h 10590"/>
                <a:gd name="connsiteX4" fmla="*/ 9949 w 9973"/>
                <a:gd name="connsiteY4" fmla="*/ 5266 h 10590"/>
                <a:gd name="connsiteX5" fmla="*/ 6884 w 9973"/>
                <a:gd name="connsiteY5" fmla="*/ 2671 h 10590"/>
                <a:gd name="connsiteX6" fmla="*/ 3820 w 9973"/>
                <a:gd name="connsiteY6" fmla="*/ 58 h 10590"/>
                <a:gd name="connsiteX7" fmla="*/ 1661 w 9973"/>
                <a:gd name="connsiteY7" fmla="*/ 3188 h 10590"/>
                <a:gd name="connsiteX0" fmla="*/ 1665 w 10000"/>
                <a:gd name="connsiteY0" fmla="*/ 3010 h 10000"/>
                <a:gd name="connsiteX1" fmla="*/ 2084 w 10000"/>
                <a:gd name="connsiteY1" fmla="*/ 8602 h 10000"/>
                <a:gd name="connsiteX2" fmla="*/ 6008 w 10000"/>
                <a:gd name="connsiteY2" fmla="*/ 8054 h 10000"/>
                <a:gd name="connsiteX3" fmla="*/ 8417 w 10000"/>
                <a:gd name="connsiteY3" fmla="*/ 6302 h 10000"/>
                <a:gd name="connsiteX4" fmla="*/ 9976 w 10000"/>
                <a:gd name="connsiteY4" fmla="*/ 4973 h 10000"/>
                <a:gd name="connsiteX5" fmla="*/ 6903 w 10000"/>
                <a:gd name="connsiteY5" fmla="*/ 2522 h 10000"/>
                <a:gd name="connsiteX6" fmla="*/ 3830 w 10000"/>
                <a:gd name="connsiteY6" fmla="*/ 55 h 10000"/>
                <a:gd name="connsiteX7" fmla="*/ 1665 w 10000"/>
                <a:gd name="connsiteY7" fmla="*/ 3010 h 10000"/>
                <a:gd name="connsiteX0" fmla="*/ 1665 w 10000"/>
                <a:gd name="connsiteY0" fmla="*/ 3010 h 10000"/>
                <a:gd name="connsiteX1" fmla="*/ 2084 w 10000"/>
                <a:gd name="connsiteY1" fmla="*/ 8602 h 10000"/>
                <a:gd name="connsiteX2" fmla="*/ 6008 w 10000"/>
                <a:gd name="connsiteY2" fmla="*/ 8054 h 10000"/>
                <a:gd name="connsiteX3" fmla="*/ 8417 w 10000"/>
                <a:gd name="connsiteY3" fmla="*/ 6302 h 10000"/>
                <a:gd name="connsiteX4" fmla="*/ 9976 w 10000"/>
                <a:gd name="connsiteY4" fmla="*/ 4973 h 10000"/>
                <a:gd name="connsiteX5" fmla="*/ 6903 w 10000"/>
                <a:gd name="connsiteY5" fmla="*/ 2522 h 10000"/>
                <a:gd name="connsiteX6" fmla="*/ 3830 w 10000"/>
                <a:gd name="connsiteY6" fmla="*/ 55 h 10000"/>
                <a:gd name="connsiteX7" fmla="*/ 1665 w 10000"/>
                <a:gd name="connsiteY7" fmla="*/ 3010 h 10000"/>
                <a:gd name="connsiteX0" fmla="*/ 1665 w 8546"/>
                <a:gd name="connsiteY0" fmla="*/ 3010 h 10000"/>
                <a:gd name="connsiteX1" fmla="*/ 2084 w 8546"/>
                <a:gd name="connsiteY1" fmla="*/ 8602 h 10000"/>
                <a:gd name="connsiteX2" fmla="*/ 6008 w 8546"/>
                <a:gd name="connsiteY2" fmla="*/ 8054 h 10000"/>
                <a:gd name="connsiteX3" fmla="*/ 8417 w 8546"/>
                <a:gd name="connsiteY3" fmla="*/ 6302 h 10000"/>
                <a:gd name="connsiteX4" fmla="*/ 6903 w 8546"/>
                <a:gd name="connsiteY4" fmla="*/ 2522 h 10000"/>
                <a:gd name="connsiteX5" fmla="*/ 3830 w 8546"/>
                <a:gd name="connsiteY5" fmla="*/ 55 h 10000"/>
                <a:gd name="connsiteX6" fmla="*/ 1665 w 8546"/>
                <a:gd name="connsiteY6" fmla="*/ 3010 h 10000"/>
                <a:gd name="connsiteX0" fmla="*/ 1948 w 10001"/>
                <a:gd name="connsiteY0" fmla="*/ 3010 h 10000"/>
                <a:gd name="connsiteX1" fmla="*/ 2439 w 10001"/>
                <a:gd name="connsiteY1" fmla="*/ 8602 h 10000"/>
                <a:gd name="connsiteX2" fmla="*/ 7030 w 10001"/>
                <a:gd name="connsiteY2" fmla="*/ 8054 h 10000"/>
                <a:gd name="connsiteX3" fmla="*/ 9849 w 10001"/>
                <a:gd name="connsiteY3" fmla="*/ 6302 h 10000"/>
                <a:gd name="connsiteX4" fmla="*/ 8077 w 10001"/>
                <a:gd name="connsiteY4" fmla="*/ 2522 h 10000"/>
                <a:gd name="connsiteX5" fmla="*/ 4482 w 10001"/>
                <a:gd name="connsiteY5" fmla="*/ 55 h 10000"/>
                <a:gd name="connsiteX6" fmla="*/ 1948 w 10001"/>
                <a:gd name="connsiteY6" fmla="*/ 3010 h 10000"/>
                <a:gd name="connsiteX0" fmla="*/ 1948 w 10976"/>
                <a:gd name="connsiteY0" fmla="*/ 3010 h 10000"/>
                <a:gd name="connsiteX1" fmla="*/ 2439 w 10976"/>
                <a:gd name="connsiteY1" fmla="*/ 8602 h 10000"/>
                <a:gd name="connsiteX2" fmla="*/ 7030 w 10976"/>
                <a:gd name="connsiteY2" fmla="*/ 8054 h 10000"/>
                <a:gd name="connsiteX3" fmla="*/ 9849 w 10976"/>
                <a:gd name="connsiteY3" fmla="*/ 6302 h 10000"/>
                <a:gd name="connsiteX4" fmla="*/ 8077 w 10976"/>
                <a:gd name="connsiteY4" fmla="*/ 2522 h 10000"/>
                <a:gd name="connsiteX5" fmla="*/ 4482 w 10976"/>
                <a:gd name="connsiteY5" fmla="*/ 55 h 10000"/>
                <a:gd name="connsiteX6" fmla="*/ 1948 w 10976"/>
                <a:gd name="connsiteY6" fmla="*/ 3010 h 10000"/>
                <a:gd name="connsiteX0" fmla="*/ 1948 w 11571"/>
                <a:gd name="connsiteY0" fmla="*/ 3010 h 10000"/>
                <a:gd name="connsiteX1" fmla="*/ 2439 w 11571"/>
                <a:gd name="connsiteY1" fmla="*/ 8602 h 10000"/>
                <a:gd name="connsiteX2" fmla="*/ 7030 w 11571"/>
                <a:gd name="connsiteY2" fmla="*/ 8054 h 10000"/>
                <a:gd name="connsiteX3" fmla="*/ 9849 w 11571"/>
                <a:gd name="connsiteY3" fmla="*/ 6302 h 10000"/>
                <a:gd name="connsiteX4" fmla="*/ 8077 w 11571"/>
                <a:gd name="connsiteY4" fmla="*/ 2522 h 10000"/>
                <a:gd name="connsiteX5" fmla="*/ 4482 w 11571"/>
                <a:gd name="connsiteY5" fmla="*/ 55 h 10000"/>
                <a:gd name="connsiteX6" fmla="*/ 1948 w 11571"/>
                <a:gd name="connsiteY6" fmla="*/ 3010 h 10000"/>
                <a:gd name="connsiteX0" fmla="*/ 1948 w 10719"/>
                <a:gd name="connsiteY0" fmla="*/ 3010 h 10000"/>
                <a:gd name="connsiteX1" fmla="*/ 2439 w 10719"/>
                <a:gd name="connsiteY1" fmla="*/ 8602 h 10000"/>
                <a:gd name="connsiteX2" fmla="*/ 7030 w 10719"/>
                <a:gd name="connsiteY2" fmla="*/ 8054 h 10000"/>
                <a:gd name="connsiteX3" fmla="*/ 9849 w 10719"/>
                <a:gd name="connsiteY3" fmla="*/ 6302 h 10000"/>
                <a:gd name="connsiteX4" fmla="*/ 8077 w 10719"/>
                <a:gd name="connsiteY4" fmla="*/ 2522 h 10000"/>
                <a:gd name="connsiteX5" fmla="*/ 4482 w 10719"/>
                <a:gd name="connsiteY5" fmla="*/ 55 h 10000"/>
                <a:gd name="connsiteX6" fmla="*/ 1948 w 10719"/>
                <a:gd name="connsiteY6" fmla="*/ 3010 h 10000"/>
                <a:gd name="connsiteX0" fmla="*/ 1948 w 11270"/>
                <a:gd name="connsiteY0" fmla="*/ 3010 h 10000"/>
                <a:gd name="connsiteX1" fmla="*/ 2439 w 11270"/>
                <a:gd name="connsiteY1" fmla="*/ 8602 h 10000"/>
                <a:gd name="connsiteX2" fmla="*/ 7030 w 11270"/>
                <a:gd name="connsiteY2" fmla="*/ 8054 h 10000"/>
                <a:gd name="connsiteX3" fmla="*/ 10552 w 11270"/>
                <a:gd name="connsiteY3" fmla="*/ 4403 h 10000"/>
                <a:gd name="connsiteX4" fmla="*/ 8077 w 11270"/>
                <a:gd name="connsiteY4" fmla="*/ 2522 h 10000"/>
                <a:gd name="connsiteX5" fmla="*/ 4482 w 11270"/>
                <a:gd name="connsiteY5" fmla="*/ 55 h 10000"/>
                <a:gd name="connsiteX6" fmla="*/ 1948 w 11270"/>
                <a:gd name="connsiteY6" fmla="*/ 3010 h 10000"/>
                <a:gd name="connsiteX0" fmla="*/ 1948 w 11304"/>
                <a:gd name="connsiteY0" fmla="*/ 3015 h 10005"/>
                <a:gd name="connsiteX1" fmla="*/ 2439 w 11304"/>
                <a:gd name="connsiteY1" fmla="*/ 8607 h 10005"/>
                <a:gd name="connsiteX2" fmla="*/ 7030 w 11304"/>
                <a:gd name="connsiteY2" fmla="*/ 8059 h 10005"/>
                <a:gd name="connsiteX3" fmla="*/ 10552 w 11304"/>
                <a:gd name="connsiteY3" fmla="*/ 4408 h 10005"/>
                <a:gd name="connsiteX4" fmla="*/ 8253 w 11304"/>
                <a:gd name="connsiteY4" fmla="*/ 2211 h 10005"/>
                <a:gd name="connsiteX5" fmla="*/ 4482 w 11304"/>
                <a:gd name="connsiteY5" fmla="*/ 60 h 10005"/>
                <a:gd name="connsiteX6" fmla="*/ 1948 w 11304"/>
                <a:gd name="connsiteY6" fmla="*/ 3015 h 10005"/>
                <a:gd name="connsiteX0" fmla="*/ 1948 w 10766"/>
                <a:gd name="connsiteY0" fmla="*/ 3015 h 10005"/>
                <a:gd name="connsiteX1" fmla="*/ 2439 w 10766"/>
                <a:gd name="connsiteY1" fmla="*/ 8607 h 10005"/>
                <a:gd name="connsiteX2" fmla="*/ 7030 w 10766"/>
                <a:gd name="connsiteY2" fmla="*/ 8059 h 10005"/>
                <a:gd name="connsiteX3" fmla="*/ 9849 w 10766"/>
                <a:gd name="connsiteY3" fmla="*/ 4303 h 10005"/>
                <a:gd name="connsiteX4" fmla="*/ 8253 w 10766"/>
                <a:gd name="connsiteY4" fmla="*/ 2211 h 10005"/>
                <a:gd name="connsiteX5" fmla="*/ 4482 w 10766"/>
                <a:gd name="connsiteY5" fmla="*/ 60 h 10005"/>
                <a:gd name="connsiteX6" fmla="*/ 1948 w 10766"/>
                <a:gd name="connsiteY6" fmla="*/ 3015 h 10005"/>
                <a:gd name="connsiteX0" fmla="*/ 1948 w 10461"/>
                <a:gd name="connsiteY0" fmla="*/ 3015 h 10005"/>
                <a:gd name="connsiteX1" fmla="*/ 2439 w 10461"/>
                <a:gd name="connsiteY1" fmla="*/ 8607 h 10005"/>
                <a:gd name="connsiteX2" fmla="*/ 7030 w 10461"/>
                <a:gd name="connsiteY2" fmla="*/ 8059 h 10005"/>
                <a:gd name="connsiteX3" fmla="*/ 9410 w 10461"/>
                <a:gd name="connsiteY3" fmla="*/ 4619 h 10005"/>
                <a:gd name="connsiteX4" fmla="*/ 8253 w 10461"/>
                <a:gd name="connsiteY4" fmla="*/ 2211 h 10005"/>
                <a:gd name="connsiteX5" fmla="*/ 4482 w 10461"/>
                <a:gd name="connsiteY5" fmla="*/ 60 h 10005"/>
                <a:gd name="connsiteX6" fmla="*/ 1948 w 10461"/>
                <a:gd name="connsiteY6" fmla="*/ 3015 h 10005"/>
                <a:gd name="connsiteX0" fmla="*/ 1948 w 11375"/>
                <a:gd name="connsiteY0" fmla="*/ 3015 h 10005"/>
                <a:gd name="connsiteX1" fmla="*/ 2439 w 11375"/>
                <a:gd name="connsiteY1" fmla="*/ 8607 h 10005"/>
                <a:gd name="connsiteX2" fmla="*/ 7030 w 11375"/>
                <a:gd name="connsiteY2" fmla="*/ 8059 h 10005"/>
                <a:gd name="connsiteX3" fmla="*/ 10640 w 11375"/>
                <a:gd name="connsiteY3" fmla="*/ 4619 h 10005"/>
                <a:gd name="connsiteX4" fmla="*/ 8253 w 11375"/>
                <a:gd name="connsiteY4" fmla="*/ 2211 h 10005"/>
                <a:gd name="connsiteX5" fmla="*/ 4482 w 11375"/>
                <a:gd name="connsiteY5" fmla="*/ 60 h 10005"/>
                <a:gd name="connsiteX6" fmla="*/ 1948 w 11375"/>
                <a:gd name="connsiteY6" fmla="*/ 3015 h 10005"/>
                <a:gd name="connsiteX0" fmla="*/ 1948 w 11607"/>
                <a:gd name="connsiteY0" fmla="*/ 3015 h 10005"/>
                <a:gd name="connsiteX1" fmla="*/ 2439 w 11607"/>
                <a:gd name="connsiteY1" fmla="*/ 8607 h 10005"/>
                <a:gd name="connsiteX2" fmla="*/ 7030 w 11607"/>
                <a:gd name="connsiteY2" fmla="*/ 8059 h 10005"/>
                <a:gd name="connsiteX3" fmla="*/ 10640 w 11607"/>
                <a:gd name="connsiteY3" fmla="*/ 4619 h 10005"/>
                <a:gd name="connsiteX4" fmla="*/ 9219 w 11607"/>
                <a:gd name="connsiteY4" fmla="*/ 2211 h 10005"/>
                <a:gd name="connsiteX5" fmla="*/ 4482 w 11607"/>
                <a:gd name="connsiteY5" fmla="*/ 60 h 10005"/>
                <a:gd name="connsiteX6" fmla="*/ 1948 w 11607"/>
                <a:gd name="connsiteY6" fmla="*/ 3015 h 10005"/>
                <a:gd name="connsiteX0" fmla="*/ 1948 w 11607"/>
                <a:gd name="connsiteY0" fmla="*/ 3015 h 10005"/>
                <a:gd name="connsiteX1" fmla="*/ 2439 w 11607"/>
                <a:gd name="connsiteY1" fmla="*/ 8607 h 10005"/>
                <a:gd name="connsiteX2" fmla="*/ 7030 w 11607"/>
                <a:gd name="connsiteY2" fmla="*/ 8059 h 10005"/>
                <a:gd name="connsiteX3" fmla="*/ 10640 w 11607"/>
                <a:gd name="connsiteY3" fmla="*/ 4619 h 10005"/>
                <a:gd name="connsiteX4" fmla="*/ 9219 w 11607"/>
                <a:gd name="connsiteY4" fmla="*/ 2211 h 10005"/>
                <a:gd name="connsiteX5" fmla="*/ 4482 w 11607"/>
                <a:gd name="connsiteY5" fmla="*/ 60 h 10005"/>
                <a:gd name="connsiteX6" fmla="*/ 1948 w 11607"/>
                <a:gd name="connsiteY6" fmla="*/ 3015 h 10005"/>
                <a:gd name="connsiteX0" fmla="*/ 1948 w 11607"/>
                <a:gd name="connsiteY0" fmla="*/ 3015 h 10005"/>
                <a:gd name="connsiteX1" fmla="*/ 2439 w 11607"/>
                <a:gd name="connsiteY1" fmla="*/ 8607 h 10005"/>
                <a:gd name="connsiteX2" fmla="*/ 7030 w 11607"/>
                <a:gd name="connsiteY2" fmla="*/ 8059 h 10005"/>
                <a:gd name="connsiteX3" fmla="*/ 10640 w 11607"/>
                <a:gd name="connsiteY3" fmla="*/ 4619 h 10005"/>
                <a:gd name="connsiteX4" fmla="*/ 9219 w 11607"/>
                <a:gd name="connsiteY4" fmla="*/ 2211 h 10005"/>
                <a:gd name="connsiteX5" fmla="*/ 4482 w 11607"/>
                <a:gd name="connsiteY5" fmla="*/ 60 h 10005"/>
                <a:gd name="connsiteX6" fmla="*/ 1948 w 11607"/>
                <a:gd name="connsiteY6" fmla="*/ 3015 h 10005"/>
                <a:gd name="connsiteX0" fmla="*/ 1948 w 11414"/>
                <a:gd name="connsiteY0" fmla="*/ 3015 h 10005"/>
                <a:gd name="connsiteX1" fmla="*/ 2439 w 11414"/>
                <a:gd name="connsiteY1" fmla="*/ 8607 h 10005"/>
                <a:gd name="connsiteX2" fmla="*/ 7030 w 11414"/>
                <a:gd name="connsiteY2" fmla="*/ 8059 h 10005"/>
                <a:gd name="connsiteX3" fmla="*/ 10640 w 11414"/>
                <a:gd name="connsiteY3" fmla="*/ 4619 h 10005"/>
                <a:gd name="connsiteX4" fmla="*/ 9219 w 11414"/>
                <a:gd name="connsiteY4" fmla="*/ 2211 h 10005"/>
                <a:gd name="connsiteX5" fmla="*/ 4482 w 11414"/>
                <a:gd name="connsiteY5" fmla="*/ 60 h 10005"/>
                <a:gd name="connsiteX6" fmla="*/ 1948 w 11414"/>
                <a:gd name="connsiteY6" fmla="*/ 3015 h 10005"/>
                <a:gd name="connsiteX0" fmla="*/ 1948 w 11221"/>
                <a:gd name="connsiteY0" fmla="*/ 3015 h 10005"/>
                <a:gd name="connsiteX1" fmla="*/ 2439 w 11221"/>
                <a:gd name="connsiteY1" fmla="*/ 8607 h 10005"/>
                <a:gd name="connsiteX2" fmla="*/ 7030 w 11221"/>
                <a:gd name="connsiteY2" fmla="*/ 8059 h 10005"/>
                <a:gd name="connsiteX3" fmla="*/ 10640 w 11221"/>
                <a:gd name="connsiteY3" fmla="*/ 4619 h 10005"/>
                <a:gd name="connsiteX4" fmla="*/ 9219 w 11221"/>
                <a:gd name="connsiteY4" fmla="*/ 2211 h 10005"/>
                <a:gd name="connsiteX5" fmla="*/ 4482 w 11221"/>
                <a:gd name="connsiteY5" fmla="*/ 60 h 10005"/>
                <a:gd name="connsiteX6" fmla="*/ 1948 w 11221"/>
                <a:gd name="connsiteY6" fmla="*/ 3015 h 10005"/>
                <a:gd name="connsiteX0" fmla="*/ 1948 w 10823"/>
                <a:gd name="connsiteY0" fmla="*/ 3015 h 10005"/>
                <a:gd name="connsiteX1" fmla="*/ 2439 w 10823"/>
                <a:gd name="connsiteY1" fmla="*/ 8607 h 10005"/>
                <a:gd name="connsiteX2" fmla="*/ 7030 w 10823"/>
                <a:gd name="connsiteY2" fmla="*/ 8059 h 10005"/>
                <a:gd name="connsiteX3" fmla="*/ 10113 w 10823"/>
                <a:gd name="connsiteY3" fmla="*/ 4724 h 10005"/>
                <a:gd name="connsiteX4" fmla="*/ 9219 w 10823"/>
                <a:gd name="connsiteY4" fmla="*/ 2211 h 10005"/>
                <a:gd name="connsiteX5" fmla="*/ 4482 w 10823"/>
                <a:gd name="connsiteY5" fmla="*/ 60 h 10005"/>
                <a:gd name="connsiteX6" fmla="*/ 1948 w 10823"/>
                <a:gd name="connsiteY6" fmla="*/ 3015 h 10005"/>
                <a:gd name="connsiteX0" fmla="*/ 1948 w 11135"/>
                <a:gd name="connsiteY0" fmla="*/ 3015 h 10005"/>
                <a:gd name="connsiteX1" fmla="*/ 2439 w 11135"/>
                <a:gd name="connsiteY1" fmla="*/ 8607 h 10005"/>
                <a:gd name="connsiteX2" fmla="*/ 7030 w 11135"/>
                <a:gd name="connsiteY2" fmla="*/ 8059 h 10005"/>
                <a:gd name="connsiteX3" fmla="*/ 10113 w 11135"/>
                <a:gd name="connsiteY3" fmla="*/ 4724 h 10005"/>
                <a:gd name="connsiteX4" fmla="*/ 9219 w 11135"/>
                <a:gd name="connsiteY4" fmla="*/ 2211 h 10005"/>
                <a:gd name="connsiteX5" fmla="*/ 4482 w 11135"/>
                <a:gd name="connsiteY5" fmla="*/ 60 h 10005"/>
                <a:gd name="connsiteX6" fmla="*/ 1948 w 11135"/>
                <a:gd name="connsiteY6" fmla="*/ 3015 h 10005"/>
                <a:gd name="connsiteX0" fmla="*/ 1948 w 10900"/>
                <a:gd name="connsiteY0" fmla="*/ 3015 h 10005"/>
                <a:gd name="connsiteX1" fmla="*/ 2439 w 10900"/>
                <a:gd name="connsiteY1" fmla="*/ 8607 h 10005"/>
                <a:gd name="connsiteX2" fmla="*/ 7030 w 10900"/>
                <a:gd name="connsiteY2" fmla="*/ 8059 h 10005"/>
                <a:gd name="connsiteX3" fmla="*/ 10113 w 10900"/>
                <a:gd name="connsiteY3" fmla="*/ 4724 h 10005"/>
                <a:gd name="connsiteX4" fmla="*/ 8165 w 10900"/>
                <a:gd name="connsiteY4" fmla="*/ 2211 h 10005"/>
                <a:gd name="connsiteX5" fmla="*/ 4482 w 10900"/>
                <a:gd name="connsiteY5" fmla="*/ 60 h 10005"/>
                <a:gd name="connsiteX6" fmla="*/ 1948 w 10900"/>
                <a:gd name="connsiteY6" fmla="*/ 3015 h 10005"/>
                <a:gd name="connsiteX0" fmla="*/ 1948 w 10989"/>
                <a:gd name="connsiteY0" fmla="*/ 3015 h 10005"/>
                <a:gd name="connsiteX1" fmla="*/ 2439 w 10989"/>
                <a:gd name="connsiteY1" fmla="*/ 8607 h 10005"/>
                <a:gd name="connsiteX2" fmla="*/ 7030 w 10989"/>
                <a:gd name="connsiteY2" fmla="*/ 8059 h 10005"/>
                <a:gd name="connsiteX3" fmla="*/ 10113 w 10989"/>
                <a:gd name="connsiteY3" fmla="*/ 4724 h 10005"/>
                <a:gd name="connsiteX4" fmla="*/ 8165 w 10989"/>
                <a:gd name="connsiteY4" fmla="*/ 2211 h 10005"/>
                <a:gd name="connsiteX5" fmla="*/ 4482 w 10989"/>
                <a:gd name="connsiteY5" fmla="*/ 60 h 10005"/>
                <a:gd name="connsiteX6" fmla="*/ 1948 w 10989"/>
                <a:gd name="connsiteY6" fmla="*/ 3015 h 10005"/>
                <a:gd name="connsiteX0" fmla="*/ 2105 w 10707"/>
                <a:gd name="connsiteY0" fmla="*/ 3437 h 10005"/>
                <a:gd name="connsiteX1" fmla="*/ 2157 w 10707"/>
                <a:gd name="connsiteY1" fmla="*/ 8607 h 10005"/>
                <a:gd name="connsiteX2" fmla="*/ 6748 w 10707"/>
                <a:gd name="connsiteY2" fmla="*/ 8059 h 10005"/>
                <a:gd name="connsiteX3" fmla="*/ 9831 w 10707"/>
                <a:gd name="connsiteY3" fmla="*/ 4724 h 10005"/>
                <a:gd name="connsiteX4" fmla="*/ 7883 w 10707"/>
                <a:gd name="connsiteY4" fmla="*/ 2211 h 10005"/>
                <a:gd name="connsiteX5" fmla="*/ 4200 w 10707"/>
                <a:gd name="connsiteY5" fmla="*/ 60 h 10005"/>
                <a:gd name="connsiteX6" fmla="*/ 2105 w 10707"/>
                <a:gd name="connsiteY6" fmla="*/ 3437 h 10005"/>
                <a:gd name="connsiteX0" fmla="*/ 2178 w 10780"/>
                <a:gd name="connsiteY0" fmla="*/ 3437 h 10005"/>
                <a:gd name="connsiteX1" fmla="*/ 2230 w 10780"/>
                <a:gd name="connsiteY1" fmla="*/ 8607 h 10005"/>
                <a:gd name="connsiteX2" fmla="*/ 6821 w 10780"/>
                <a:gd name="connsiteY2" fmla="*/ 8059 h 10005"/>
                <a:gd name="connsiteX3" fmla="*/ 9904 w 10780"/>
                <a:gd name="connsiteY3" fmla="*/ 4724 h 10005"/>
                <a:gd name="connsiteX4" fmla="*/ 7956 w 10780"/>
                <a:gd name="connsiteY4" fmla="*/ 2211 h 10005"/>
                <a:gd name="connsiteX5" fmla="*/ 4273 w 10780"/>
                <a:gd name="connsiteY5" fmla="*/ 60 h 10005"/>
                <a:gd name="connsiteX6" fmla="*/ 2178 w 10780"/>
                <a:gd name="connsiteY6" fmla="*/ 3437 h 10005"/>
                <a:gd name="connsiteX0" fmla="*/ 2178 w 10780"/>
                <a:gd name="connsiteY0" fmla="*/ 3437 h 10005"/>
                <a:gd name="connsiteX1" fmla="*/ 2230 w 10780"/>
                <a:gd name="connsiteY1" fmla="*/ 8607 h 10005"/>
                <a:gd name="connsiteX2" fmla="*/ 6821 w 10780"/>
                <a:gd name="connsiteY2" fmla="*/ 8059 h 10005"/>
                <a:gd name="connsiteX3" fmla="*/ 9904 w 10780"/>
                <a:gd name="connsiteY3" fmla="*/ 4724 h 10005"/>
                <a:gd name="connsiteX4" fmla="*/ 7956 w 10780"/>
                <a:gd name="connsiteY4" fmla="*/ 2211 h 10005"/>
                <a:gd name="connsiteX5" fmla="*/ 4712 w 10780"/>
                <a:gd name="connsiteY5" fmla="*/ 60 h 10005"/>
                <a:gd name="connsiteX6" fmla="*/ 2178 w 10780"/>
                <a:gd name="connsiteY6" fmla="*/ 3437 h 10005"/>
                <a:gd name="connsiteX0" fmla="*/ 2178 w 10780"/>
                <a:gd name="connsiteY0" fmla="*/ 1987 h 8555"/>
                <a:gd name="connsiteX1" fmla="*/ 2230 w 10780"/>
                <a:gd name="connsiteY1" fmla="*/ 7157 h 8555"/>
                <a:gd name="connsiteX2" fmla="*/ 6821 w 10780"/>
                <a:gd name="connsiteY2" fmla="*/ 6609 h 8555"/>
                <a:gd name="connsiteX3" fmla="*/ 9904 w 10780"/>
                <a:gd name="connsiteY3" fmla="*/ 3274 h 8555"/>
                <a:gd name="connsiteX4" fmla="*/ 7956 w 10780"/>
                <a:gd name="connsiteY4" fmla="*/ 761 h 8555"/>
                <a:gd name="connsiteX5" fmla="*/ 2178 w 10780"/>
                <a:gd name="connsiteY5" fmla="*/ 1987 h 8555"/>
                <a:gd name="connsiteX0" fmla="*/ 2021 w 10001"/>
                <a:gd name="connsiteY0" fmla="*/ 2719 h 10396"/>
                <a:gd name="connsiteX1" fmla="*/ 2070 w 10001"/>
                <a:gd name="connsiteY1" fmla="*/ 8762 h 10396"/>
                <a:gd name="connsiteX2" fmla="*/ 6328 w 10001"/>
                <a:gd name="connsiteY2" fmla="*/ 8121 h 10396"/>
                <a:gd name="connsiteX3" fmla="*/ 9188 w 10001"/>
                <a:gd name="connsiteY3" fmla="*/ 4223 h 10396"/>
                <a:gd name="connsiteX4" fmla="*/ 7381 w 10001"/>
                <a:gd name="connsiteY4" fmla="*/ 1286 h 10396"/>
                <a:gd name="connsiteX5" fmla="*/ 2021 w 10001"/>
                <a:gd name="connsiteY5" fmla="*/ 2719 h 10396"/>
                <a:gd name="connsiteX0" fmla="*/ 2021 w 10001"/>
                <a:gd name="connsiteY0" fmla="*/ 3839 h 11516"/>
                <a:gd name="connsiteX1" fmla="*/ 2070 w 10001"/>
                <a:gd name="connsiteY1" fmla="*/ 9882 h 11516"/>
                <a:gd name="connsiteX2" fmla="*/ 6328 w 10001"/>
                <a:gd name="connsiteY2" fmla="*/ 9241 h 11516"/>
                <a:gd name="connsiteX3" fmla="*/ 9188 w 10001"/>
                <a:gd name="connsiteY3" fmla="*/ 5343 h 11516"/>
                <a:gd name="connsiteX4" fmla="*/ 7381 w 10001"/>
                <a:gd name="connsiteY4" fmla="*/ 2406 h 11516"/>
                <a:gd name="connsiteX5" fmla="*/ 2021 w 10001"/>
                <a:gd name="connsiteY5" fmla="*/ 3839 h 11516"/>
                <a:gd name="connsiteX0" fmla="*/ 2021 w 10001"/>
                <a:gd name="connsiteY0" fmla="*/ 3790 h 11467"/>
                <a:gd name="connsiteX1" fmla="*/ 2070 w 10001"/>
                <a:gd name="connsiteY1" fmla="*/ 9833 h 11467"/>
                <a:gd name="connsiteX2" fmla="*/ 6328 w 10001"/>
                <a:gd name="connsiteY2" fmla="*/ 9192 h 11467"/>
                <a:gd name="connsiteX3" fmla="*/ 9188 w 10001"/>
                <a:gd name="connsiteY3" fmla="*/ 5294 h 11467"/>
                <a:gd name="connsiteX4" fmla="*/ 7381 w 10001"/>
                <a:gd name="connsiteY4" fmla="*/ 2357 h 11467"/>
                <a:gd name="connsiteX5" fmla="*/ 2021 w 10001"/>
                <a:gd name="connsiteY5" fmla="*/ 3790 h 11467"/>
                <a:gd name="connsiteX0" fmla="*/ 1878 w 9858"/>
                <a:gd name="connsiteY0" fmla="*/ 3790 h 11001"/>
                <a:gd name="connsiteX1" fmla="*/ 2334 w 9858"/>
                <a:gd name="connsiteY1" fmla="*/ 8723 h 11001"/>
                <a:gd name="connsiteX2" fmla="*/ 6185 w 9858"/>
                <a:gd name="connsiteY2" fmla="*/ 9192 h 11001"/>
                <a:gd name="connsiteX3" fmla="*/ 9045 w 9858"/>
                <a:gd name="connsiteY3" fmla="*/ 5294 h 11001"/>
                <a:gd name="connsiteX4" fmla="*/ 7238 w 9858"/>
                <a:gd name="connsiteY4" fmla="*/ 2357 h 11001"/>
                <a:gd name="connsiteX5" fmla="*/ 1878 w 9858"/>
                <a:gd name="connsiteY5" fmla="*/ 3790 h 11001"/>
                <a:gd name="connsiteX0" fmla="*/ 1950 w 10045"/>
                <a:gd name="connsiteY0" fmla="*/ 3445 h 10000"/>
                <a:gd name="connsiteX1" fmla="*/ 2413 w 10045"/>
                <a:gd name="connsiteY1" fmla="*/ 7929 h 10000"/>
                <a:gd name="connsiteX2" fmla="*/ 6319 w 10045"/>
                <a:gd name="connsiteY2" fmla="*/ 8356 h 10000"/>
                <a:gd name="connsiteX3" fmla="*/ 9220 w 10045"/>
                <a:gd name="connsiteY3" fmla="*/ 4812 h 10000"/>
                <a:gd name="connsiteX4" fmla="*/ 7387 w 10045"/>
                <a:gd name="connsiteY4" fmla="*/ 2143 h 10000"/>
                <a:gd name="connsiteX5" fmla="*/ 1950 w 10045"/>
                <a:gd name="connsiteY5" fmla="*/ 3445 h 10000"/>
                <a:gd name="connsiteX0" fmla="*/ 1973 w 10068"/>
                <a:gd name="connsiteY0" fmla="*/ 3445 h 10000"/>
                <a:gd name="connsiteX1" fmla="*/ 2436 w 10068"/>
                <a:gd name="connsiteY1" fmla="*/ 7929 h 10000"/>
                <a:gd name="connsiteX2" fmla="*/ 6342 w 10068"/>
                <a:gd name="connsiteY2" fmla="*/ 8356 h 10000"/>
                <a:gd name="connsiteX3" fmla="*/ 9243 w 10068"/>
                <a:gd name="connsiteY3" fmla="*/ 4812 h 10000"/>
                <a:gd name="connsiteX4" fmla="*/ 7410 w 10068"/>
                <a:gd name="connsiteY4" fmla="*/ 2143 h 10000"/>
                <a:gd name="connsiteX5" fmla="*/ 1973 w 10068"/>
                <a:gd name="connsiteY5" fmla="*/ 3445 h 10000"/>
                <a:gd name="connsiteX0" fmla="*/ 1973 w 10068"/>
                <a:gd name="connsiteY0" fmla="*/ 3445 h 10206"/>
                <a:gd name="connsiteX1" fmla="*/ 2436 w 10068"/>
                <a:gd name="connsiteY1" fmla="*/ 7929 h 10206"/>
                <a:gd name="connsiteX2" fmla="*/ 6342 w 10068"/>
                <a:gd name="connsiteY2" fmla="*/ 8356 h 10206"/>
                <a:gd name="connsiteX3" fmla="*/ 9243 w 10068"/>
                <a:gd name="connsiteY3" fmla="*/ 4812 h 10206"/>
                <a:gd name="connsiteX4" fmla="*/ 7410 w 10068"/>
                <a:gd name="connsiteY4" fmla="*/ 2143 h 10206"/>
                <a:gd name="connsiteX5" fmla="*/ 1973 w 10068"/>
                <a:gd name="connsiteY5" fmla="*/ 3445 h 10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68" h="10206">
                  <a:moveTo>
                    <a:pt x="1973" y="3445"/>
                  </a:moveTo>
                  <a:cubicBezTo>
                    <a:pt x="-1652" y="4511"/>
                    <a:pt x="454" y="10071"/>
                    <a:pt x="2436" y="7929"/>
                  </a:cubicBezTo>
                  <a:cubicBezTo>
                    <a:pt x="2362" y="10356"/>
                    <a:pt x="5539" y="11342"/>
                    <a:pt x="6342" y="8356"/>
                  </a:cubicBezTo>
                  <a:cubicBezTo>
                    <a:pt x="7558" y="10071"/>
                    <a:pt x="10210" y="7561"/>
                    <a:pt x="9243" y="4812"/>
                  </a:cubicBezTo>
                  <a:cubicBezTo>
                    <a:pt x="11226" y="3945"/>
                    <a:pt x="9243" y="-451"/>
                    <a:pt x="7410" y="2143"/>
                  </a:cubicBezTo>
                  <a:cubicBezTo>
                    <a:pt x="6530" y="-776"/>
                    <a:pt x="2127" y="-1050"/>
                    <a:pt x="1973" y="344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9" name="Freeform 26">
              <a:extLst>
                <a:ext uri="{FF2B5EF4-FFF2-40B4-BE49-F238E27FC236}">
                  <a16:creationId xmlns:a16="http://schemas.microsoft.com/office/drawing/2014/main" id="{E6D32831-0A8F-05E3-2F23-6BD1DE63EF8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513414" y="2157687"/>
              <a:ext cx="1044426" cy="780897"/>
            </a:xfrm>
            <a:custGeom>
              <a:avLst/>
              <a:gdLst>
                <a:gd name="T0" fmla="*/ 248 w 987"/>
                <a:gd name="T1" fmla="*/ 211 h 811"/>
                <a:gd name="T2" fmla="*/ 0 w 987"/>
                <a:gd name="T3" fmla="*/ 396 h 811"/>
                <a:gd name="T4" fmla="*/ 284 w 987"/>
                <a:gd name="T5" fmla="*/ 553 h 811"/>
                <a:gd name="T6" fmla="*/ 614 w 987"/>
                <a:gd name="T7" fmla="*/ 601 h 811"/>
                <a:gd name="T8" fmla="*/ 854 w 987"/>
                <a:gd name="T9" fmla="*/ 451 h 811"/>
                <a:gd name="T10" fmla="*/ 962 w 987"/>
                <a:gd name="T11" fmla="*/ 331 h 811"/>
                <a:gd name="T12" fmla="*/ 698 w 987"/>
                <a:gd name="T13" fmla="*/ 181 h 811"/>
                <a:gd name="T14" fmla="*/ 434 w 987"/>
                <a:gd name="T15" fmla="*/ 30 h 811"/>
                <a:gd name="T16" fmla="*/ 248 w 987"/>
                <a:gd name="T17" fmla="*/ 211 h 811"/>
                <a:gd name="connsiteX0" fmla="*/ 2513 w 9792"/>
                <a:gd name="connsiteY0" fmla="*/ 2274 h 8097"/>
                <a:gd name="connsiteX1" fmla="*/ 0 w 9792"/>
                <a:gd name="connsiteY1" fmla="*/ 4555 h 8097"/>
                <a:gd name="connsiteX2" fmla="*/ 2877 w 9792"/>
                <a:gd name="connsiteY2" fmla="*/ 6491 h 8097"/>
                <a:gd name="connsiteX3" fmla="*/ 6221 w 9792"/>
                <a:gd name="connsiteY3" fmla="*/ 7083 h 8097"/>
                <a:gd name="connsiteX4" fmla="*/ 8652 w 9792"/>
                <a:gd name="connsiteY4" fmla="*/ 5233 h 8097"/>
                <a:gd name="connsiteX5" fmla="*/ 9747 w 9792"/>
                <a:gd name="connsiteY5" fmla="*/ 3753 h 8097"/>
                <a:gd name="connsiteX6" fmla="*/ 7072 w 9792"/>
                <a:gd name="connsiteY6" fmla="*/ 1904 h 8097"/>
                <a:gd name="connsiteX7" fmla="*/ 4397 w 9792"/>
                <a:gd name="connsiteY7" fmla="*/ 42 h 8097"/>
                <a:gd name="connsiteX8" fmla="*/ 2513 w 9792"/>
                <a:gd name="connsiteY8" fmla="*/ 2274 h 8097"/>
                <a:gd name="connsiteX0" fmla="*/ 2566 w 9999"/>
                <a:gd name="connsiteY0" fmla="*/ 2808 h 10001"/>
                <a:gd name="connsiteX1" fmla="*/ 0 w 9999"/>
                <a:gd name="connsiteY1" fmla="*/ 5626 h 10001"/>
                <a:gd name="connsiteX2" fmla="*/ 2938 w 9999"/>
                <a:gd name="connsiteY2" fmla="*/ 8017 h 10001"/>
                <a:gd name="connsiteX3" fmla="*/ 6353 w 9999"/>
                <a:gd name="connsiteY3" fmla="*/ 8748 h 10001"/>
                <a:gd name="connsiteX4" fmla="*/ 8836 w 9999"/>
                <a:gd name="connsiteY4" fmla="*/ 6463 h 10001"/>
                <a:gd name="connsiteX5" fmla="*/ 9954 w 9999"/>
                <a:gd name="connsiteY5" fmla="*/ 4635 h 10001"/>
                <a:gd name="connsiteX6" fmla="*/ 7222 w 9999"/>
                <a:gd name="connsiteY6" fmla="*/ 2351 h 10001"/>
                <a:gd name="connsiteX7" fmla="*/ 4490 w 9999"/>
                <a:gd name="connsiteY7" fmla="*/ 52 h 10001"/>
                <a:gd name="connsiteX8" fmla="*/ 2566 w 9999"/>
                <a:gd name="connsiteY8" fmla="*/ 2808 h 10001"/>
                <a:gd name="connsiteX0" fmla="*/ 2566 w 10000"/>
                <a:gd name="connsiteY0" fmla="*/ 2808 h 10000"/>
                <a:gd name="connsiteX1" fmla="*/ 0 w 10000"/>
                <a:gd name="connsiteY1" fmla="*/ 5625 h 10000"/>
                <a:gd name="connsiteX2" fmla="*/ 2938 w 10000"/>
                <a:gd name="connsiteY2" fmla="*/ 8016 h 10000"/>
                <a:gd name="connsiteX3" fmla="*/ 6354 w 10000"/>
                <a:gd name="connsiteY3" fmla="*/ 8747 h 10000"/>
                <a:gd name="connsiteX4" fmla="*/ 8837 w 10000"/>
                <a:gd name="connsiteY4" fmla="*/ 6462 h 10000"/>
                <a:gd name="connsiteX5" fmla="*/ 9955 w 10000"/>
                <a:gd name="connsiteY5" fmla="*/ 4635 h 10000"/>
                <a:gd name="connsiteX6" fmla="*/ 7223 w 10000"/>
                <a:gd name="connsiteY6" fmla="*/ 2351 h 10000"/>
                <a:gd name="connsiteX7" fmla="*/ 4490 w 10000"/>
                <a:gd name="connsiteY7" fmla="*/ 52 h 10000"/>
                <a:gd name="connsiteX8" fmla="*/ 2566 w 10000"/>
                <a:gd name="connsiteY8" fmla="*/ 2808 h 10000"/>
                <a:gd name="connsiteX0" fmla="*/ 2566 w 10000"/>
                <a:gd name="connsiteY0" fmla="*/ 2808 h 10000"/>
                <a:gd name="connsiteX1" fmla="*/ 0 w 10000"/>
                <a:gd name="connsiteY1" fmla="*/ 5625 h 10000"/>
                <a:gd name="connsiteX2" fmla="*/ 2938 w 10000"/>
                <a:gd name="connsiteY2" fmla="*/ 8016 h 10000"/>
                <a:gd name="connsiteX3" fmla="*/ 6354 w 10000"/>
                <a:gd name="connsiteY3" fmla="*/ 8747 h 10000"/>
                <a:gd name="connsiteX4" fmla="*/ 8837 w 10000"/>
                <a:gd name="connsiteY4" fmla="*/ 6462 h 10000"/>
                <a:gd name="connsiteX5" fmla="*/ 9955 w 10000"/>
                <a:gd name="connsiteY5" fmla="*/ 4635 h 10000"/>
                <a:gd name="connsiteX6" fmla="*/ 7223 w 10000"/>
                <a:gd name="connsiteY6" fmla="*/ 2351 h 10000"/>
                <a:gd name="connsiteX7" fmla="*/ 4490 w 10000"/>
                <a:gd name="connsiteY7" fmla="*/ 52 h 10000"/>
                <a:gd name="connsiteX8" fmla="*/ 2566 w 10000"/>
                <a:gd name="connsiteY8" fmla="*/ 2808 h 10000"/>
                <a:gd name="connsiteX0" fmla="*/ 2566 w 10000"/>
                <a:gd name="connsiteY0" fmla="*/ 2808 h 10000"/>
                <a:gd name="connsiteX1" fmla="*/ 0 w 10000"/>
                <a:gd name="connsiteY1" fmla="*/ 5625 h 10000"/>
                <a:gd name="connsiteX2" fmla="*/ 2938 w 10000"/>
                <a:gd name="connsiteY2" fmla="*/ 8016 h 10000"/>
                <a:gd name="connsiteX3" fmla="*/ 6354 w 10000"/>
                <a:gd name="connsiteY3" fmla="*/ 8747 h 10000"/>
                <a:gd name="connsiteX4" fmla="*/ 8837 w 10000"/>
                <a:gd name="connsiteY4" fmla="*/ 6462 h 10000"/>
                <a:gd name="connsiteX5" fmla="*/ 9955 w 10000"/>
                <a:gd name="connsiteY5" fmla="*/ 4635 h 10000"/>
                <a:gd name="connsiteX6" fmla="*/ 7223 w 10000"/>
                <a:gd name="connsiteY6" fmla="*/ 2351 h 10000"/>
                <a:gd name="connsiteX7" fmla="*/ 4490 w 10000"/>
                <a:gd name="connsiteY7" fmla="*/ 52 h 10000"/>
                <a:gd name="connsiteX8" fmla="*/ 2566 w 10000"/>
                <a:gd name="connsiteY8" fmla="*/ 2808 h 10000"/>
                <a:gd name="connsiteX0" fmla="*/ 2566 w 10000"/>
                <a:gd name="connsiteY0" fmla="*/ 2808 h 10020"/>
                <a:gd name="connsiteX1" fmla="*/ 0 w 10000"/>
                <a:gd name="connsiteY1" fmla="*/ 5625 h 10020"/>
                <a:gd name="connsiteX2" fmla="*/ 2938 w 10000"/>
                <a:gd name="connsiteY2" fmla="*/ 8016 h 10020"/>
                <a:gd name="connsiteX3" fmla="*/ 6154 w 10000"/>
                <a:gd name="connsiteY3" fmla="*/ 8649 h 10020"/>
                <a:gd name="connsiteX4" fmla="*/ 8837 w 10000"/>
                <a:gd name="connsiteY4" fmla="*/ 6462 h 10020"/>
                <a:gd name="connsiteX5" fmla="*/ 9955 w 10000"/>
                <a:gd name="connsiteY5" fmla="*/ 4635 h 10020"/>
                <a:gd name="connsiteX6" fmla="*/ 7223 w 10000"/>
                <a:gd name="connsiteY6" fmla="*/ 2351 h 10020"/>
                <a:gd name="connsiteX7" fmla="*/ 4490 w 10000"/>
                <a:gd name="connsiteY7" fmla="*/ 52 h 10020"/>
                <a:gd name="connsiteX8" fmla="*/ 2566 w 10000"/>
                <a:gd name="connsiteY8" fmla="*/ 2808 h 10020"/>
                <a:gd name="connsiteX0" fmla="*/ 2566 w 10000"/>
                <a:gd name="connsiteY0" fmla="*/ 2808 h 10020"/>
                <a:gd name="connsiteX1" fmla="*/ 0 w 10000"/>
                <a:gd name="connsiteY1" fmla="*/ 5625 h 10020"/>
                <a:gd name="connsiteX2" fmla="*/ 2938 w 10000"/>
                <a:gd name="connsiteY2" fmla="*/ 8016 h 10020"/>
                <a:gd name="connsiteX3" fmla="*/ 6154 w 10000"/>
                <a:gd name="connsiteY3" fmla="*/ 8649 h 10020"/>
                <a:gd name="connsiteX4" fmla="*/ 8837 w 10000"/>
                <a:gd name="connsiteY4" fmla="*/ 6462 h 10020"/>
                <a:gd name="connsiteX5" fmla="*/ 9955 w 10000"/>
                <a:gd name="connsiteY5" fmla="*/ 4635 h 10020"/>
                <a:gd name="connsiteX6" fmla="*/ 7223 w 10000"/>
                <a:gd name="connsiteY6" fmla="*/ 2351 h 10020"/>
                <a:gd name="connsiteX7" fmla="*/ 4490 w 10000"/>
                <a:gd name="connsiteY7" fmla="*/ 52 h 10020"/>
                <a:gd name="connsiteX8" fmla="*/ 2566 w 10000"/>
                <a:gd name="connsiteY8" fmla="*/ 2808 h 10020"/>
                <a:gd name="connsiteX0" fmla="*/ 2566 w 10000"/>
                <a:gd name="connsiteY0" fmla="*/ 2808 h 10221"/>
                <a:gd name="connsiteX1" fmla="*/ 0 w 10000"/>
                <a:gd name="connsiteY1" fmla="*/ 5625 h 10221"/>
                <a:gd name="connsiteX2" fmla="*/ 2938 w 10000"/>
                <a:gd name="connsiteY2" fmla="*/ 8016 h 10221"/>
                <a:gd name="connsiteX3" fmla="*/ 6154 w 10000"/>
                <a:gd name="connsiteY3" fmla="*/ 8649 h 10221"/>
                <a:gd name="connsiteX4" fmla="*/ 8837 w 10000"/>
                <a:gd name="connsiteY4" fmla="*/ 6462 h 10221"/>
                <a:gd name="connsiteX5" fmla="*/ 9955 w 10000"/>
                <a:gd name="connsiteY5" fmla="*/ 4635 h 10221"/>
                <a:gd name="connsiteX6" fmla="*/ 7223 w 10000"/>
                <a:gd name="connsiteY6" fmla="*/ 2351 h 10221"/>
                <a:gd name="connsiteX7" fmla="*/ 4490 w 10000"/>
                <a:gd name="connsiteY7" fmla="*/ 52 h 10221"/>
                <a:gd name="connsiteX8" fmla="*/ 2566 w 10000"/>
                <a:gd name="connsiteY8" fmla="*/ 2808 h 10221"/>
                <a:gd name="connsiteX0" fmla="*/ 2566 w 10000"/>
                <a:gd name="connsiteY0" fmla="*/ 2808 h 10221"/>
                <a:gd name="connsiteX1" fmla="*/ 0 w 10000"/>
                <a:gd name="connsiteY1" fmla="*/ 5625 h 10221"/>
                <a:gd name="connsiteX2" fmla="*/ 2938 w 10000"/>
                <a:gd name="connsiteY2" fmla="*/ 8016 h 10221"/>
                <a:gd name="connsiteX3" fmla="*/ 6154 w 10000"/>
                <a:gd name="connsiteY3" fmla="*/ 8649 h 10221"/>
                <a:gd name="connsiteX4" fmla="*/ 8837 w 10000"/>
                <a:gd name="connsiteY4" fmla="*/ 6462 h 10221"/>
                <a:gd name="connsiteX5" fmla="*/ 9955 w 10000"/>
                <a:gd name="connsiteY5" fmla="*/ 4635 h 10221"/>
                <a:gd name="connsiteX6" fmla="*/ 7223 w 10000"/>
                <a:gd name="connsiteY6" fmla="*/ 2351 h 10221"/>
                <a:gd name="connsiteX7" fmla="*/ 4490 w 10000"/>
                <a:gd name="connsiteY7" fmla="*/ 52 h 10221"/>
                <a:gd name="connsiteX8" fmla="*/ 2566 w 10000"/>
                <a:gd name="connsiteY8" fmla="*/ 2808 h 10221"/>
                <a:gd name="connsiteX0" fmla="*/ 154 w 7588"/>
                <a:gd name="connsiteY0" fmla="*/ 2808 h 10221"/>
                <a:gd name="connsiteX1" fmla="*/ 526 w 7588"/>
                <a:gd name="connsiteY1" fmla="*/ 8016 h 10221"/>
                <a:gd name="connsiteX2" fmla="*/ 3742 w 7588"/>
                <a:gd name="connsiteY2" fmla="*/ 8649 h 10221"/>
                <a:gd name="connsiteX3" fmla="*/ 6425 w 7588"/>
                <a:gd name="connsiteY3" fmla="*/ 6462 h 10221"/>
                <a:gd name="connsiteX4" fmla="*/ 7543 w 7588"/>
                <a:gd name="connsiteY4" fmla="*/ 4635 h 10221"/>
                <a:gd name="connsiteX5" fmla="*/ 4811 w 7588"/>
                <a:gd name="connsiteY5" fmla="*/ 2351 h 10221"/>
                <a:gd name="connsiteX6" fmla="*/ 2078 w 7588"/>
                <a:gd name="connsiteY6" fmla="*/ 52 h 10221"/>
                <a:gd name="connsiteX7" fmla="*/ 154 w 7588"/>
                <a:gd name="connsiteY7" fmla="*/ 2808 h 10221"/>
                <a:gd name="connsiteX0" fmla="*/ 203 w 10001"/>
                <a:gd name="connsiteY0" fmla="*/ 2747 h 10000"/>
                <a:gd name="connsiteX1" fmla="*/ 693 w 10001"/>
                <a:gd name="connsiteY1" fmla="*/ 7843 h 10000"/>
                <a:gd name="connsiteX2" fmla="*/ 4931 w 10001"/>
                <a:gd name="connsiteY2" fmla="*/ 8462 h 10000"/>
                <a:gd name="connsiteX3" fmla="*/ 8467 w 10001"/>
                <a:gd name="connsiteY3" fmla="*/ 6322 h 10000"/>
                <a:gd name="connsiteX4" fmla="*/ 9941 w 10001"/>
                <a:gd name="connsiteY4" fmla="*/ 4535 h 10000"/>
                <a:gd name="connsiteX5" fmla="*/ 6340 w 10001"/>
                <a:gd name="connsiteY5" fmla="*/ 2300 h 10000"/>
                <a:gd name="connsiteX6" fmla="*/ 2739 w 10001"/>
                <a:gd name="connsiteY6" fmla="*/ 51 h 10000"/>
                <a:gd name="connsiteX7" fmla="*/ 203 w 10001"/>
                <a:gd name="connsiteY7" fmla="*/ 2747 h 10000"/>
                <a:gd name="connsiteX0" fmla="*/ 1724 w 11522"/>
                <a:gd name="connsiteY0" fmla="*/ 2747 h 10000"/>
                <a:gd name="connsiteX1" fmla="*/ 2214 w 11522"/>
                <a:gd name="connsiteY1" fmla="*/ 7843 h 10000"/>
                <a:gd name="connsiteX2" fmla="*/ 6452 w 11522"/>
                <a:gd name="connsiteY2" fmla="*/ 8462 h 10000"/>
                <a:gd name="connsiteX3" fmla="*/ 9988 w 11522"/>
                <a:gd name="connsiteY3" fmla="*/ 6322 h 10000"/>
                <a:gd name="connsiteX4" fmla="*/ 11462 w 11522"/>
                <a:gd name="connsiteY4" fmla="*/ 4535 h 10000"/>
                <a:gd name="connsiteX5" fmla="*/ 7861 w 11522"/>
                <a:gd name="connsiteY5" fmla="*/ 2300 h 10000"/>
                <a:gd name="connsiteX6" fmla="*/ 4260 w 11522"/>
                <a:gd name="connsiteY6" fmla="*/ 51 h 10000"/>
                <a:gd name="connsiteX7" fmla="*/ 1724 w 11522"/>
                <a:gd name="connsiteY7" fmla="*/ 2747 h 10000"/>
                <a:gd name="connsiteX0" fmla="*/ 1724 w 11522"/>
                <a:gd name="connsiteY0" fmla="*/ 2747 h 10000"/>
                <a:gd name="connsiteX1" fmla="*/ 2214 w 11522"/>
                <a:gd name="connsiteY1" fmla="*/ 7843 h 10000"/>
                <a:gd name="connsiteX2" fmla="*/ 6452 w 11522"/>
                <a:gd name="connsiteY2" fmla="*/ 8462 h 10000"/>
                <a:gd name="connsiteX3" fmla="*/ 9988 w 11522"/>
                <a:gd name="connsiteY3" fmla="*/ 6322 h 10000"/>
                <a:gd name="connsiteX4" fmla="*/ 11462 w 11522"/>
                <a:gd name="connsiteY4" fmla="*/ 4535 h 10000"/>
                <a:gd name="connsiteX5" fmla="*/ 7861 w 11522"/>
                <a:gd name="connsiteY5" fmla="*/ 2300 h 10000"/>
                <a:gd name="connsiteX6" fmla="*/ 4260 w 11522"/>
                <a:gd name="connsiteY6" fmla="*/ 51 h 10000"/>
                <a:gd name="connsiteX7" fmla="*/ 1724 w 11522"/>
                <a:gd name="connsiteY7" fmla="*/ 2747 h 10000"/>
                <a:gd name="connsiteX0" fmla="*/ 1990 w 11788"/>
                <a:gd name="connsiteY0" fmla="*/ 2747 h 10000"/>
                <a:gd name="connsiteX1" fmla="*/ 2480 w 11788"/>
                <a:gd name="connsiteY1" fmla="*/ 7843 h 10000"/>
                <a:gd name="connsiteX2" fmla="*/ 6718 w 11788"/>
                <a:gd name="connsiteY2" fmla="*/ 8462 h 10000"/>
                <a:gd name="connsiteX3" fmla="*/ 10254 w 11788"/>
                <a:gd name="connsiteY3" fmla="*/ 6322 h 10000"/>
                <a:gd name="connsiteX4" fmla="*/ 11728 w 11788"/>
                <a:gd name="connsiteY4" fmla="*/ 4535 h 10000"/>
                <a:gd name="connsiteX5" fmla="*/ 8127 w 11788"/>
                <a:gd name="connsiteY5" fmla="*/ 2300 h 10000"/>
                <a:gd name="connsiteX6" fmla="*/ 4526 w 11788"/>
                <a:gd name="connsiteY6" fmla="*/ 51 h 10000"/>
                <a:gd name="connsiteX7" fmla="*/ 1990 w 11788"/>
                <a:gd name="connsiteY7" fmla="*/ 2747 h 10000"/>
                <a:gd name="connsiteX0" fmla="*/ 1952 w 11750"/>
                <a:gd name="connsiteY0" fmla="*/ 2747 h 10000"/>
                <a:gd name="connsiteX1" fmla="*/ 2442 w 11750"/>
                <a:gd name="connsiteY1" fmla="*/ 7843 h 10000"/>
                <a:gd name="connsiteX2" fmla="*/ 6680 w 11750"/>
                <a:gd name="connsiteY2" fmla="*/ 8462 h 10000"/>
                <a:gd name="connsiteX3" fmla="*/ 10216 w 11750"/>
                <a:gd name="connsiteY3" fmla="*/ 6322 h 10000"/>
                <a:gd name="connsiteX4" fmla="*/ 11690 w 11750"/>
                <a:gd name="connsiteY4" fmla="*/ 4535 h 10000"/>
                <a:gd name="connsiteX5" fmla="*/ 8089 w 11750"/>
                <a:gd name="connsiteY5" fmla="*/ 2300 h 10000"/>
                <a:gd name="connsiteX6" fmla="*/ 4488 w 11750"/>
                <a:gd name="connsiteY6" fmla="*/ 51 h 10000"/>
                <a:gd name="connsiteX7" fmla="*/ 1952 w 11750"/>
                <a:gd name="connsiteY7" fmla="*/ 2747 h 10000"/>
                <a:gd name="connsiteX0" fmla="*/ 1952 w 11750"/>
                <a:gd name="connsiteY0" fmla="*/ 2747 h 10075"/>
                <a:gd name="connsiteX1" fmla="*/ 2442 w 11750"/>
                <a:gd name="connsiteY1" fmla="*/ 7843 h 10075"/>
                <a:gd name="connsiteX2" fmla="*/ 6680 w 11750"/>
                <a:gd name="connsiteY2" fmla="*/ 8462 h 10075"/>
                <a:gd name="connsiteX3" fmla="*/ 10216 w 11750"/>
                <a:gd name="connsiteY3" fmla="*/ 6322 h 10075"/>
                <a:gd name="connsiteX4" fmla="*/ 11690 w 11750"/>
                <a:gd name="connsiteY4" fmla="*/ 4535 h 10075"/>
                <a:gd name="connsiteX5" fmla="*/ 8089 w 11750"/>
                <a:gd name="connsiteY5" fmla="*/ 2300 h 10075"/>
                <a:gd name="connsiteX6" fmla="*/ 4488 w 11750"/>
                <a:gd name="connsiteY6" fmla="*/ 51 h 10075"/>
                <a:gd name="connsiteX7" fmla="*/ 1952 w 11750"/>
                <a:gd name="connsiteY7" fmla="*/ 2747 h 10075"/>
                <a:gd name="connsiteX0" fmla="*/ 1952 w 11750"/>
                <a:gd name="connsiteY0" fmla="*/ 2747 h 9991"/>
                <a:gd name="connsiteX1" fmla="*/ 2442 w 11750"/>
                <a:gd name="connsiteY1" fmla="*/ 7843 h 9991"/>
                <a:gd name="connsiteX2" fmla="*/ 6680 w 11750"/>
                <a:gd name="connsiteY2" fmla="*/ 8462 h 9991"/>
                <a:gd name="connsiteX3" fmla="*/ 10216 w 11750"/>
                <a:gd name="connsiteY3" fmla="*/ 6322 h 9991"/>
                <a:gd name="connsiteX4" fmla="*/ 11690 w 11750"/>
                <a:gd name="connsiteY4" fmla="*/ 4535 h 9991"/>
                <a:gd name="connsiteX5" fmla="*/ 8089 w 11750"/>
                <a:gd name="connsiteY5" fmla="*/ 2300 h 9991"/>
                <a:gd name="connsiteX6" fmla="*/ 4488 w 11750"/>
                <a:gd name="connsiteY6" fmla="*/ 51 h 9991"/>
                <a:gd name="connsiteX7" fmla="*/ 1952 w 11750"/>
                <a:gd name="connsiteY7" fmla="*/ 2747 h 9991"/>
                <a:gd name="connsiteX0" fmla="*/ 1661 w 10000"/>
                <a:gd name="connsiteY0" fmla="*/ 2748 h 9999"/>
                <a:gd name="connsiteX1" fmla="*/ 2078 w 10000"/>
                <a:gd name="connsiteY1" fmla="*/ 7849 h 9999"/>
                <a:gd name="connsiteX2" fmla="*/ 5685 w 10000"/>
                <a:gd name="connsiteY2" fmla="*/ 8469 h 9999"/>
                <a:gd name="connsiteX3" fmla="*/ 8694 w 10000"/>
                <a:gd name="connsiteY3" fmla="*/ 6327 h 9999"/>
                <a:gd name="connsiteX4" fmla="*/ 9949 w 10000"/>
                <a:gd name="connsiteY4" fmla="*/ 4538 h 9999"/>
                <a:gd name="connsiteX5" fmla="*/ 6884 w 10000"/>
                <a:gd name="connsiteY5" fmla="*/ 2301 h 9999"/>
                <a:gd name="connsiteX6" fmla="*/ 3820 w 10000"/>
                <a:gd name="connsiteY6" fmla="*/ 50 h 9999"/>
                <a:gd name="connsiteX7" fmla="*/ 1661 w 10000"/>
                <a:gd name="connsiteY7" fmla="*/ 2748 h 9999"/>
                <a:gd name="connsiteX0" fmla="*/ 1661 w 10000"/>
                <a:gd name="connsiteY0" fmla="*/ 2748 h 10000"/>
                <a:gd name="connsiteX1" fmla="*/ 2078 w 10000"/>
                <a:gd name="connsiteY1" fmla="*/ 7850 h 10000"/>
                <a:gd name="connsiteX2" fmla="*/ 5685 w 10000"/>
                <a:gd name="connsiteY2" fmla="*/ 8470 h 10000"/>
                <a:gd name="connsiteX3" fmla="*/ 8013 w 10000"/>
                <a:gd name="connsiteY3" fmla="*/ 8890 h 10000"/>
                <a:gd name="connsiteX4" fmla="*/ 8694 w 10000"/>
                <a:gd name="connsiteY4" fmla="*/ 6328 h 10000"/>
                <a:gd name="connsiteX5" fmla="*/ 9949 w 10000"/>
                <a:gd name="connsiteY5" fmla="*/ 4538 h 10000"/>
                <a:gd name="connsiteX6" fmla="*/ 6884 w 10000"/>
                <a:gd name="connsiteY6" fmla="*/ 2301 h 10000"/>
                <a:gd name="connsiteX7" fmla="*/ 3820 w 10000"/>
                <a:gd name="connsiteY7" fmla="*/ 50 h 10000"/>
                <a:gd name="connsiteX8" fmla="*/ 1661 w 10000"/>
                <a:gd name="connsiteY8" fmla="*/ 2748 h 10000"/>
                <a:gd name="connsiteX0" fmla="*/ 1661 w 10000"/>
                <a:gd name="connsiteY0" fmla="*/ 2748 h 8979"/>
                <a:gd name="connsiteX1" fmla="*/ 2078 w 10000"/>
                <a:gd name="connsiteY1" fmla="*/ 7850 h 8979"/>
                <a:gd name="connsiteX2" fmla="*/ 8013 w 10000"/>
                <a:gd name="connsiteY2" fmla="*/ 8890 h 8979"/>
                <a:gd name="connsiteX3" fmla="*/ 8694 w 10000"/>
                <a:gd name="connsiteY3" fmla="*/ 6328 h 8979"/>
                <a:gd name="connsiteX4" fmla="*/ 9949 w 10000"/>
                <a:gd name="connsiteY4" fmla="*/ 4538 h 8979"/>
                <a:gd name="connsiteX5" fmla="*/ 6884 w 10000"/>
                <a:gd name="connsiteY5" fmla="*/ 2301 h 8979"/>
                <a:gd name="connsiteX6" fmla="*/ 3820 w 10000"/>
                <a:gd name="connsiteY6" fmla="*/ 50 h 8979"/>
                <a:gd name="connsiteX7" fmla="*/ 1661 w 10000"/>
                <a:gd name="connsiteY7" fmla="*/ 2748 h 8979"/>
                <a:gd name="connsiteX0" fmla="*/ 1661 w 10000"/>
                <a:gd name="connsiteY0" fmla="*/ 3060 h 9597"/>
                <a:gd name="connsiteX1" fmla="*/ 2078 w 10000"/>
                <a:gd name="connsiteY1" fmla="*/ 8743 h 9597"/>
                <a:gd name="connsiteX2" fmla="*/ 5842 w 10000"/>
                <a:gd name="connsiteY2" fmla="*/ 9365 h 9597"/>
                <a:gd name="connsiteX3" fmla="*/ 8694 w 10000"/>
                <a:gd name="connsiteY3" fmla="*/ 7048 h 9597"/>
                <a:gd name="connsiteX4" fmla="*/ 9949 w 10000"/>
                <a:gd name="connsiteY4" fmla="*/ 5054 h 9597"/>
                <a:gd name="connsiteX5" fmla="*/ 6884 w 10000"/>
                <a:gd name="connsiteY5" fmla="*/ 2563 h 9597"/>
                <a:gd name="connsiteX6" fmla="*/ 3820 w 10000"/>
                <a:gd name="connsiteY6" fmla="*/ 56 h 9597"/>
                <a:gd name="connsiteX7" fmla="*/ 1661 w 10000"/>
                <a:gd name="connsiteY7" fmla="*/ 3060 h 9597"/>
                <a:gd name="connsiteX0" fmla="*/ 1661 w 10000"/>
                <a:gd name="connsiteY0" fmla="*/ 3188 h 10000"/>
                <a:gd name="connsiteX1" fmla="*/ 2078 w 10000"/>
                <a:gd name="connsiteY1" fmla="*/ 9110 h 10000"/>
                <a:gd name="connsiteX2" fmla="*/ 5842 w 10000"/>
                <a:gd name="connsiteY2" fmla="*/ 9758 h 10000"/>
                <a:gd name="connsiteX3" fmla="*/ 8694 w 10000"/>
                <a:gd name="connsiteY3" fmla="*/ 7344 h 10000"/>
                <a:gd name="connsiteX4" fmla="*/ 9949 w 10000"/>
                <a:gd name="connsiteY4" fmla="*/ 5266 h 10000"/>
                <a:gd name="connsiteX5" fmla="*/ 6884 w 10000"/>
                <a:gd name="connsiteY5" fmla="*/ 2671 h 10000"/>
                <a:gd name="connsiteX6" fmla="*/ 3820 w 10000"/>
                <a:gd name="connsiteY6" fmla="*/ 58 h 10000"/>
                <a:gd name="connsiteX7" fmla="*/ 1661 w 10000"/>
                <a:gd name="connsiteY7" fmla="*/ 3188 h 10000"/>
                <a:gd name="connsiteX0" fmla="*/ 1661 w 10000"/>
                <a:gd name="connsiteY0" fmla="*/ 3188 h 10832"/>
                <a:gd name="connsiteX1" fmla="*/ 2078 w 10000"/>
                <a:gd name="connsiteY1" fmla="*/ 9110 h 10832"/>
                <a:gd name="connsiteX2" fmla="*/ 5842 w 10000"/>
                <a:gd name="connsiteY2" fmla="*/ 9758 h 10832"/>
                <a:gd name="connsiteX3" fmla="*/ 8694 w 10000"/>
                <a:gd name="connsiteY3" fmla="*/ 7344 h 10832"/>
                <a:gd name="connsiteX4" fmla="*/ 9949 w 10000"/>
                <a:gd name="connsiteY4" fmla="*/ 5266 h 10832"/>
                <a:gd name="connsiteX5" fmla="*/ 6884 w 10000"/>
                <a:gd name="connsiteY5" fmla="*/ 2671 h 10832"/>
                <a:gd name="connsiteX6" fmla="*/ 3820 w 10000"/>
                <a:gd name="connsiteY6" fmla="*/ 58 h 10832"/>
                <a:gd name="connsiteX7" fmla="*/ 1661 w 10000"/>
                <a:gd name="connsiteY7" fmla="*/ 3188 h 10832"/>
                <a:gd name="connsiteX0" fmla="*/ 1661 w 10000"/>
                <a:gd name="connsiteY0" fmla="*/ 3188 h 11278"/>
                <a:gd name="connsiteX1" fmla="*/ 2078 w 10000"/>
                <a:gd name="connsiteY1" fmla="*/ 9110 h 11278"/>
                <a:gd name="connsiteX2" fmla="*/ 5842 w 10000"/>
                <a:gd name="connsiteY2" fmla="*/ 9758 h 11278"/>
                <a:gd name="connsiteX3" fmla="*/ 8694 w 10000"/>
                <a:gd name="connsiteY3" fmla="*/ 7344 h 11278"/>
                <a:gd name="connsiteX4" fmla="*/ 9949 w 10000"/>
                <a:gd name="connsiteY4" fmla="*/ 5266 h 11278"/>
                <a:gd name="connsiteX5" fmla="*/ 6884 w 10000"/>
                <a:gd name="connsiteY5" fmla="*/ 2671 h 11278"/>
                <a:gd name="connsiteX6" fmla="*/ 3820 w 10000"/>
                <a:gd name="connsiteY6" fmla="*/ 58 h 11278"/>
                <a:gd name="connsiteX7" fmla="*/ 1661 w 10000"/>
                <a:gd name="connsiteY7" fmla="*/ 3188 h 11278"/>
                <a:gd name="connsiteX0" fmla="*/ 1661 w 10000"/>
                <a:gd name="connsiteY0" fmla="*/ 3188 h 11419"/>
                <a:gd name="connsiteX1" fmla="*/ 2078 w 10000"/>
                <a:gd name="connsiteY1" fmla="*/ 9110 h 11419"/>
                <a:gd name="connsiteX2" fmla="*/ 5842 w 10000"/>
                <a:gd name="connsiteY2" fmla="*/ 9758 h 11419"/>
                <a:gd name="connsiteX3" fmla="*/ 8694 w 10000"/>
                <a:gd name="connsiteY3" fmla="*/ 7344 h 11419"/>
                <a:gd name="connsiteX4" fmla="*/ 9949 w 10000"/>
                <a:gd name="connsiteY4" fmla="*/ 5266 h 11419"/>
                <a:gd name="connsiteX5" fmla="*/ 6884 w 10000"/>
                <a:gd name="connsiteY5" fmla="*/ 2671 h 11419"/>
                <a:gd name="connsiteX6" fmla="*/ 3820 w 10000"/>
                <a:gd name="connsiteY6" fmla="*/ 58 h 11419"/>
                <a:gd name="connsiteX7" fmla="*/ 1661 w 10000"/>
                <a:gd name="connsiteY7" fmla="*/ 3188 h 11419"/>
                <a:gd name="connsiteX0" fmla="*/ 1661 w 10000"/>
                <a:gd name="connsiteY0" fmla="*/ 3188 h 11077"/>
                <a:gd name="connsiteX1" fmla="*/ 2078 w 10000"/>
                <a:gd name="connsiteY1" fmla="*/ 9110 h 11077"/>
                <a:gd name="connsiteX2" fmla="*/ 5842 w 10000"/>
                <a:gd name="connsiteY2" fmla="*/ 9758 h 11077"/>
                <a:gd name="connsiteX3" fmla="*/ 8694 w 10000"/>
                <a:gd name="connsiteY3" fmla="*/ 7344 h 11077"/>
                <a:gd name="connsiteX4" fmla="*/ 9949 w 10000"/>
                <a:gd name="connsiteY4" fmla="*/ 5266 h 11077"/>
                <a:gd name="connsiteX5" fmla="*/ 6884 w 10000"/>
                <a:gd name="connsiteY5" fmla="*/ 2671 h 11077"/>
                <a:gd name="connsiteX6" fmla="*/ 3820 w 10000"/>
                <a:gd name="connsiteY6" fmla="*/ 58 h 11077"/>
                <a:gd name="connsiteX7" fmla="*/ 1661 w 10000"/>
                <a:gd name="connsiteY7" fmla="*/ 3188 h 11077"/>
                <a:gd name="connsiteX0" fmla="*/ 1661 w 10000"/>
                <a:gd name="connsiteY0" fmla="*/ 3188 h 10386"/>
                <a:gd name="connsiteX1" fmla="*/ 2078 w 10000"/>
                <a:gd name="connsiteY1" fmla="*/ 9110 h 10386"/>
                <a:gd name="connsiteX2" fmla="*/ 5992 w 10000"/>
                <a:gd name="connsiteY2" fmla="*/ 8529 h 10386"/>
                <a:gd name="connsiteX3" fmla="*/ 8694 w 10000"/>
                <a:gd name="connsiteY3" fmla="*/ 7344 h 10386"/>
                <a:gd name="connsiteX4" fmla="*/ 9949 w 10000"/>
                <a:gd name="connsiteY4" fmla="*/ 5266 h 10386"/>
                <a:gd name="connsiteX5" fmla="*/ 6884 w 10000"/>
                <a:gd name="connsiteY5" fmla="*/ 2671 h 10386"/>
                <a:gd name="connsiteX6" fmla="*/ 3820 w 10000"/>
                <a:gd name="connsiteY6" fmla="*/ 58 h 10386"/>
                <a:gd name="connsiteX7" fmla="*/ 1661 w 10000"/>
                <a:gd name="connsiteY7" fmla="*/ 3188 h 10386"/>
                <a:gd name="connsiteX0" fmla="*/ 1661 w 10000"/>
                <a:gd name="connsiteY0" fmla="*/ 3188 h 10590"/>
                <a:gd name="connsiteX1" fmla="*/ 2078 w 10000"/>
                <a:gd name="connsiteY1" fmla="*/ 9110 h 10590"/>
                <a:gd name="connsiteX2" fmla="*/ 5992 w 10000"/>
                <a:gd name="connsiteY2" fmla="*/ 8529 h 10590"/>
                <a:gd name="connsiteX3" fmla="*/ 8694 w 10000"/>
                <a:gd name="connsiteY3" fmla="*/ 7344 h 10590"/>
                <a:gd name="connsiteX4" fmla="*/ 9949 w 10000"/>
                <a:gd name="connsiteY4" fmla="*/ 5266 h 10590"/>
                <a:gd name="connsiteX5" fmla="*/ 6884 w 10000"/>
                <a:gd name="connsiteY5" fmla="*/ 2671 h 10590"/>
                <a:gd name="connsiteX6" fmla="*/ 3820 w 10000"/>
                <a:gd name="connsiteY6" fmla="*/ 58 h 10590"/>
                <a:gd name="connsiteX7" fmla="*/ 1661 w 10000"/>
                <a:gd name="connsiteY7" fmla="*/ 3188 h 10590"/>
                <a:gd name="connsiteX0" fmla="*/ 1661 w 9973"/>
                <a:gd name="connsiteY0" fmla="*/ 3188 h 10590"/>
                <a:gd name="connsiteX1" fmla="*/ 2078 w 9973"/>
                <a:gd name="connsiteY1" fmla="*/ 9110 h 10590"/>
                <a:gd name="connsiteX2" fmla="*/ 5992 w 9973"/>
                <a:gd name="connsiteY2" fmla="*/ 8529 h 10590"/>
                <a:gd name="connsiteX3" fmla="*/ 8394 w 9973"/>
                <a:gd name="connsiteY3" fmla="*/ 6674 h 10590"/>
                <a:gd name="connsiteX4" fmla="*/ 9949 w 9973"/>
                <a:gd name="connsiteY4" fmla="*/ 5266 h 10590"/>
                <a:gd name="connsiteX5" fmla="*/ 6884 w 9973"/>
                <a:gd name="connsiteY5" fmla="*/ 2671 h 10590"/>
                <a:gd name="connsiteX6" fmla="*/ 3820 w 9973"/>
                <a:gd name="connsiteY6" fmla="*/ 58 h 10590"/>
                <a:gd name="connsiteX7" fmla="*/ 1661 w 9973"/>
                <a:gd name="connsiteY7" fmla="*/ 3188 h 10590"/>
                <a:gd name="connsiteX0" fmla="*/ 1665 w 10000"/>
                <a:gd name="connsiteY0" fmla="*/ 3010 h 10000"/>
                <a:gd name="connsiteX1" fmla="*/ 2084 w 10000"/>
                <a:gd name="connsiteY1" fmla="*/ 8602 h 10000"/>
                <a:gd name="connsiteX2" fmla="*/ 6008 w 10000"/>
                <a:gd name="connsiteY2" fmla="*/ 8054 h 10000"/>
                <a:gd name="connsiteX3" fmla="*/ 8417 w 10000"/>
                <a:gd name="connsiteY3" fmla="*/ 6302 h 10000"/>
                <a:gd name="connsiteX4" fmla="*/ 9976 w 10000"/>
                <a:gd name="connsiteY4" fmla="*/ 4973 h 10000"/>
                <a:gd name="connsiteX5" fmla="*/ 6903 w 10000"/>
                <a:gd name="connsiteY5" fmla="*/ 2522 h 10000"/>
                <a:gd name="connsiteX6" fmla="*/ 3830 w 10000"/>
                <a:gd name="connsiteY6" fmla="*/ 55 h 10000"/>
                <a:gd name="connsiteX7" fmla="*/ 1665 w 10000"/>
                <a:gd name="connsiteY7" fmla="*/ 3010 h 10000"/>
                <a:gd name="connsiteX0" fmla="*/ 1665 w 10000"/>
                <a:gd name="connsiteY0" fmla="*/ 3010 h 10000"/>
                <a:gd name="connsiteX1" fmla="*/ 2084 w 10000"/>
                <a:gd name="connsiteY1" fmla="*/ 8602 h 10000"/>
                <a:gd name="connsiteX2" fmla="*/ 6008 w 10000"/>
                <a:gd name="connsiteY2" fmla="*/ 8054 h 10000"/>
                <a:gd name="connsiteX3" fmla="*/ 8417 w 10000"/>
                <a:gd name="connsiteY3" fmla="*/ 6302 h 10000"/>
                <a:gd name="connsiteX4" fmla="*/ 9976 w 10000"/>
                <a:gd name="connsiteY4" fmla="*/ 4973 h 10000"/>
                <a:gd name="connsiteX5" fmla="*/ 6903 w 10000"/>
                <a:gd name="connsiteY5" fmla="*/ 2522 h 10000"/>
                <a:gd name="connsiteX6" fmla="*/ 3830 w 10000"/>
                <a:gd name="connsiteY6" fmla="*/ 55 h 10000"/>
                <a:gd name="connsiteX7" fmla="*/ 1665 w 10000"/>
                <a:gd name="connsiteY7" fmla="*/ 3010 h 10000"/>
                <a:gd name="connsiteX0" fmla="*/ 1665 w 8546"/>
                <a:gd name="connsiteY0" fmla="*/ 3010 h 10000"/>
                <a:gd name="connsiteX1" fmla="*/ 2084 w 8546"/>
                <a:gd name="connsiteY1" fmla="*/ 8602 h 10000"/>
                <a:gd name="connsiteX2" fmla="*/ 6008 w 8546"/>
                <a:gd name="connsiteY2" fmla="*/ 8054 h 10000"/>
                <a:gd name="connsiteX3" fmla="*/ 8417 w 8546"/>
                <a:gd name="connsiteY3" fmla="*/ 6302 h 10000"/>
                <a:gd name="connsiteX4" fmla="*/ 6903 w 8546"/>
                <a:gd name="connsiteY4" fmla="*/ 2522 h 10000"/>
                <a:gd name="connsiteX5" fmla="*/ 3830 w 8546"/>
                <a:gd name="connsiteY5" fmla="*/ 55 h 10000"/>
                <a:gd name="connsiteX6" fmla="*/ 1665 w 8546"/>
                <a:gd name="connsiteY6" fmla="*/ 3010 h 10000"/>
                <a:gd name="connsiteX0" fmla="*/ 1948 w 10001"/>
                <a:gd name="connsiteY0" fmla="*/ 3010 h 10000"/>
                <a:gd name="connsiteX1" fmla="*/ 2439 w 10001"/>
                <a:gd name="connsiteY1" fmla="*/ 8602 h 10000"/>
                <a:gd name="connsiteX2" fmla="*/ 7030 w 10001"/>
                <a:gd name="connsiteY2" fmla="*/ 8054 h 10000"/>
                <a:gd name="connsiteX3" fmla="*/ 9849 w 10001"/>
                <a:gd name="connsiteY3" fmla="*/ 6302 h 10000"/>
                <a:gd name="connsiteX4" fmla="*/ 8077 w 10001"/>
                <a:gd name="connsiteY4" fmla="*/ 2522 h 10000"/>
                <a:gd name="connsiteX5" fmla="*/ 4482 w 10001"/>
                <a:gd name="connsiteY5" fmla="*/ 55 h 10000"/>
                <a:gd name="connsiteX6" fmla="*/ 1948 w 10001"/>
                <a:gd name="connsiteY6" fmla="*/ 3010 h 10000"/>
                <a:gd name="connsiteX0" fmla="*/ 1948 w 10976"/>
                <a:gd name="connsiteY0" fmla="*/ 3010 h 10000"/>
                <a:gd name="connsiteX1" fmla="*/ 2439 w 10976"/>
                <a:gd name="connsiteY1" fmla="*/ 8602 h 10000"/>
                <a:gd name="connsiteX2" fmla="*/ 7030 w 10976"/>
                <a:gd name="connsiteY2" fmla="*/ 8054 h 10000"/>
                <a:gd name="connsiteX3" fmla="*/ 9849 w 10976"/>
                <a:gd name="connsiteY3" fmla="*/ 6302 h 10000"/>
                <a:gd name="connsiteX4" fmla="*/ 8077 w 10976"/>
                <a:gd name="connsiteY4" fmla="*/ 2522 h 10000"/>
                <a:gd name="connsiteX5" fmla="*/ 4482 w 10976"/>
                <a:gd name="connsiteY5" fmla="*/ 55 h 10000"/>
                <a:gd name="connsiteX6" fmla="*/ 1948 w 10976"/>
                <a:gd name="connsiteY6" fmla="*/ 3010 h 10000"/>
                <a:gd name="connsiteX0" fmla="*/ 1948 w 11571"/>
                <a:gd name="connsiteY0" fmla="*/ 3010 h 10000"/>
                <a:gd name="connsiteX1" fmla="*/ 2439 w 11571"/>
                <a:gd name="connsiteY1" fmla="*/ 8602 h 10000"/>
                <a:gd name="connsiteX2" fmla="*/ 7030 w 11571"/>
                <a:gd name="connsiteY2" fmla="*/ 8054 h 10000"/>
                <a:gd name="connsiteX3" fmla="*/ 9849 w 11571"/>
                <a:gd name="connsiteY3" fmla="*/ 6302 h 10000"/>
                <a:gd name="connsiteX4" fmla="*/ 8077 w 11571"/>
                <a:gd name="connsiteY4" fmla="*/ 2522 h 10000"/>
                <a:gd name="connsiteX5" fmla="*/ 4482 w 11571"/>
                <a:gd name="connsiteY5" fmla="*/ 55 h 10000"/>
                <a:gd name="connsiteX6" fmla="*/ 1948 w 11571"/>
                <a:gd name="connsiteY6" fmla="*/ 3010 h 10000"/>
                <a:gd name="connsiteX0" fmla="*/ 1948 w 10719"/>
                <a:gd name="connsiteY0" fmla="*/ 3010 h 10000"/>
                <a:gd name="connsiteX1" fmla="*/ 2439 w 10719"/>
                <a:gd name="connsiteY1" fmla="*/ 8602 h 10000"/>
                <a:gd name="connsiteX2" fmla="*/ 7030 w 10719"/>
                <a:gd name="connsiteY2" fmla="*/ 8054 h 10000"/>
                <a:gd name="connsiteX3" fmla="*/ 9849 w 10719"/>
                <a:gd name="connsiteY3" fmla="*/ 6302 h 10000"/>
                <a:gd name="connsiteX4" fmla="*/ 8077 w 10719"/>
                <a:gd name="connsiteY4" fmla="*/ 2522 h 10000"/>
                <a:gd name="connsiteX5" fmla="*/ 4482 w 10719"/>
                <a:gd name="connsiteY5" fmla="*/ 55 h 10000"/>
                <a:gd name="connsiteX6" fmla="*/ 1948 w 10719"/>
                <a:gd name="connsiteY6" fmla="*/ 3010 h 10000"/>
                <a:gd name="connsiteX0" fmla="*/ 1948 w 11270"/>
                <a:gd name="connsiteY0" fmla="*/ 3010 h 10000"/>
                <a:gd name="connsiteX1" fmla="*/ 2439 w 11270"/>
                <a:gd name="connsiteY1" fmla="*/ 8602 h 10000"/>
                <a:gd name="connsiteX2" fmla="*/ 7030 w 11270"/>
                <a:gd name="connsiteY2" fmla="*/ 8054 h 10000"/>
                <a:gd name="connsiteX3" fmla="*/ 10552 w 11270"/>
                <a:gd name="connsiteY3" fmla="*/ 4403 h 10000"/>
                <a:gd name="connsiteX4" fmla="*/ 8077 w 11270"/>
                <a:gd name="connsiteY4" fmla="*/ 2522 h 10000"/>
                <a:gd name="connsiteX5" fmla="*/ 4482 w 11270"/>
                <a:gd name="connsiteY5" fmla="*/ 55 h 10000"/>
                <a:gd name="connsiteX6" fmla="*/ 1948 w 11270"/>
                <a:gd name="connsiteY6" fmla="*/ 3010 h 10000"/>
                <a:gd name="connsiteX0" fmla="*/ 1948 w 11304"/>
                <a:gd name="connsiteY0" fmla="*/ 3015 h 10005"/>
                <a:gd name="connsiteX1" fmla="*/ 2439 w 11304"/>
                <a:gd name="connsiteY1" fmla="*/ 8607 h 10005"/>
                <a:gd name="connsiteX2" fmla="*/ 7030 w 11304"/>
                <a:gd name="connsiteY2" fmla="*/ 8059 h 10005"/>
                <a:gd name="connsiteX3" fmla="*/ 10552 w 11304"/>
                <a:gd name="connsiteY3" fmla="*/ 4408 h 10005"/>
                <a:gd name="connsiteX4" fmla="*/ 8253 w 11304"/>
                <a:gd name="connsiteY4" fmla="*/ 2211 h 10005"/>
                <a:gd name="connsiteX5" fmla="*/ 4482 w 11304"/>
                <a:gd name="connsiteY5" fmla="*/ 60 h 10005"/>
                <a:gd name="connsiteX6" fmla="*/ 1948 w 11304"/>
                <a:gd name="connsiteY6" fmla="*/ 3015 h 10005"/>
                <a:gd name="connsiteX0" fmla="*/ 1948 w 10766"/>
                <a:gd name="connsiteY0" fmla="*/ 3015 h 10005"/>
                <a:gd name="connsiteX1" fmla="*/ 2439 w 10766"/>
                <a:gd name="connsiteY1" fmla="*/ 8607 h 10005"/>
                <a:gd name="connsiteX2" fmla="*/ 7030 w 10766"/>
                <a:gd name="connsiteY2" fmla="*/ 8059 h 10005"/>
                <a:gd name="connsiteX3" fmla="*/ 9849 w 10766"/>
                <a:gd name="connsiteY3" fmla="*/ 4303 h 10005"/>
                <a:gd name="connsiteX4" fmla="*/ 8253 w 10766"/>
                <a:gd name="connsiteY4" fmla="*/ 2211 h 10005"/>
                <a:gd name="connsiteX5" fmla="*/ 4482 w 10766"/>
                <a:gd name="connsiteY5" fmla="*/ 60 h 10005"/>
                <a:gd name="connsiteX6" fmla="*/ 1948 w 10766"/>
                <a:gd name="connsiteY6" fmla="*/ 3015 h 10005"/>
                <a:gd name="connsiteX0" fmla="*/ 1948 w 10461"/>
                <a:gd name="connsiteY0" fmla="*/ 3015 h 10005"/>
                <a:gd name="connsiteX1" fmla="*/ 2439 w 10461"/>
                <a:gd name="connsiteY1" fmla="*/ 8607 h 10005"/>
                <a:gd name="connsiteX2" fmla="*/ 7030 w 10461"/>
                <a:gd name="connsiteY2" fmla="*/ 8059 h 10005"/>
                <a:gd name="connsiteX3" fmla="*/ 9410 w 10461"/>
                <a:gd name="connsiteY3" fmla="*/ 4619 h 10005"/>
                <a:gd name="connsiteX4" fmla="*/ 8253 w 10461"/>
                <a:gd name="connsiteY4" fmla="*/ 2211 h 10005"/>
                <a:gd name="connsiteX5" fmla="*/ 4482 w 10461"/>
                <a:gd name="connsiteY5" fmla="*/ 60 h 10005"/>
                <a:gd name="connsiteX6" fmla="*/ 1948 w 10461"/>
                <a:gd name="connsiteY6" fmla="*/ 3015 h 10005"/>
                <a:gd name="connsiteX0" fmla="*/ 1948 w 11375"/>
                <a:gd name="connsiteY0" fmla="*/ 3015 h 10005"/>
                <a:gd name="connsiteX1" fmla="*/ 2439 w 11375"/>
                <a:gd name="connsiteY1" fmla="*/ 8607 h 10005"/>
                <a:gd name="connsiteX2" fmla="*/ 7030 w 11375"/>
                <a:gd name="connsiteY2" fmla="*/ 8059 h 10005"/>
                <a:gd name="connsiteX3" fmla="*/ 10640 w 11375"/>
                <a:gd name="connsiteY3" fmla="*/ 4619 h 10005"/>
                <a:gd name="connsiteX4" fmla="*/ 8253 w 11375"/>
                <a:gd name="connsiteY4" fmla="*/ 2211 h 10005"/>
                <a:gd name="connsiteX5" fmla="*/ 4482 w 11375"/>
                <a:gd name="connsiteY5" fmla="*/ 60 h 10005"/>
                <a:gd name="connsiteX6" fmla="*/ 1948 w 11375"/>
                <a:gd name="connsiteY6" fmla="*/ 3015 h 10005"/>
                <a:gd name="connsiteX0" fmla="*/ 1948 w 11607"/>
                <a:gd name="connsiteY0" fmla="*/ 3015 h 10005"/>
                <a:gd name="connsiteX1" fmla="*/ 2439 w 11607"/>
                <a:gd name="connsiteY1" fmla="*/ 8607 h 10005"/>
                <a:gd name="connsiteX2" fmla="*/ 7030 w 11607"/>
                <a:gd name="connsiteY2" fmla="*/ 8059 h 10005"/>
                <a:gd name="connsiteX3" fmla="*/ 10640 w 11607"/>
                <a:gd name="connsiteY3" fmla="*/ 4619 h 10005"/>
                <a:gd name="connsiteX4" fmla="*/ 9219 w 11607"/>
                <a:gd name="connsiteY4" fmla="*/ 2211 h 10005"/>
                <a:gd name="connsiteX5" fmla="*/ 4482 w 11607"/>
                <a:gd name="connsiteY5" fmla="*/ 60 h 10005"/>
                <a:gd name="connsiteX6" fmla="*/ 1948 w 11607"/>
                <a:gd name="connsiteY6" fmla="*/ 3015 h 10005"/>
                <a:gd name="connsiteX0" fmla="*/ 1948 w 11607"/>
                <a:gd name="connsiteY0" fmla="*/ 3015 h 10005"/>
                <a:gd name="connsiteX1" fmla="*/ 2439 w 11607"/>
                <a:gd name="connsiteY1" fmla="*/ 8607 h 10005"/>
                <a:gd name="connsiteX2" fmla="*/ 7030 w 11607"/>
                <a:gd name="connsiteY2" fmla="*/ 8059 h 10005"/>
                <a:gd name="connsiteX3" fmla="*/ 10640 w 11607"/>
                <a:gd name="connsiteY3" fmla="*/ 4619 h 10005"/>
                <a:gd name="connsiteX4" fmla="*/ 9219 w 11607"/>
                <a:gd name="connsiteY4" fmla="*/ 2211 h 10005"/>
                <a:gd name="connsiteX5" fmla="*/ 4482 w 11607"/>
                <a:gd name="connsiteY5" fmla="*/ 60 h 10005"/>
                <a:gd name="connsiteX6" fmla="*/ 1948 w 11607"/>
                <a:gd name="connsiteY6" fmla="*/ 3015 h 10005"/>
                <a:gd name="connsiteX0" fmla="*/ 1948 w 11607"/>
                <a:gd name="connsiteY0" fmla="*/ 3015 h 10005"/>
                <a:gd name="connsiteX1" fmla="*/ 2439 w 11607"/>
                <a:gd name="connsiteY1" fmla="*/ 8607 h 10005"/>
                <a:gd name="connsiteX2" fmla="*/ 7030 w 11607"/>
                <a:gd name="connsiteY2" fmla="*/ 8059 h 10005"/>
                <a:gd name="connsiteX3" fmla="*/ 10640 w 11607"/>
                <a:gd name="connsiteY3" fmla="*/ 4619 h 10005"/>
                <a:gd name="connsiteX4" fmla="*/ 9219 w 11607"/>
                <a:gd name="connsiteY4" fmla="*/ 2211 h 10005"/>
                <a:gd name="connsiteX5" fmla="*/ 4482 w 11607"/>
                <a:gd name="connsiteY5" fmla="*/ 60 h 10005"/>
                <a:gd name="connsiteX6" fmla="*/ 1948 w 11607"/>
                <a:gd name="connsiteY6" fmla="*/ 3015 h 10005"/>
                <a:gd name="connsiteX0" fmla="*/ 1948 w 11414"/>
                <a:gd name="connsiteY0" fmla="*/ 3015 h 10005"/>
                <a:gd name="connsiteX1" fmla="*/ 2439 w 11414"/>
                <a:gd name="connsiteY1" fmla="*/ 8607 h 10005"/>
                <a:gd name="connsiteX2" fmla="*/ 7030 w 11414"/>
                <a:gd name="connsiteY2" fmla="*/ 8059 h 10005"/>
                <a:gd name="connsiteX3" fmla="*/ 10640 w 11414"/>
                <a:gd name="connsiteY3" fmla="*/ 4619 h 10005"/>
                <a:gd name="connsiteX4" fmla="*/ 9219 w 11414"/>
                <a:gd name="connsiteY4" fmla="*/ 2211 h 10005"/>
                <a:gd name="connsiteX5" fmla="*/ 4482 w 11414"/>
                <a:gd name="connsiteY5" fmla="*/ 60 h 10005"/>
                <a:gd name="connsiteX6" fmla="*/ 1948 w 11414"/>
                <a:gd name="connsiteY6" fmla="*/ 3015 h 10005"/>
                <a:gd name="connsiteX0" fmla="*/ 1948 w 11221"/>
                <a:gd name="connsiteY0" fmla="*/ 3015 h 10005"/>
                <a:gd name="connsiteX1" fmla="*/ 2439 w 11221"/>
                <a:gd name="connsiteY1" fmla="*/ 8607 h 10005"/>
                <a:gd name="connsiteX2" fmla="*/ 7030 w 11221"/>
                <a:gd name="connsiteY2" fmla="*/ 8059 h 10005"/>
                <a:gd name="connsiteX3" fmla="*/ 10640 w 11221"/>
                <a:gd name="connsiteY3" fmla="*/ 4619 h 10005"/>
                <a:gd name="connsiteX4" fmla="*/ 9219 w 11221"/>
                <a:gd name="connsiteY4" fmla="*/ 2211 h 10005"/>
                <a:gd name="connsiteX5" fmla="*/ 4482 w 11221"/>
                <a:gd name="connsiteY5" fmla="*/ 60 h 10005"/>
                <a:gd name="connsiteX6" fmla="*/ 1948 w 11221"/>
                <a:gd name="connsiteY6" fmla="*/ 3015 h 10005"/>
                <a:gd name="connsiteX0" fmla="*/ 1948 w 10823"/>
                <a:gd name="connsiteY0" fmla="*/ 3015 h 10005"/>
                <a:gd name="connsiteX1" fmla="*/ 2439 w 10823"/>
                <a:gd name="connsiteY1" fmla="*/ 8607 h 10005"/>
                <a:gd name="connsiteX2" fmla="*/ 7030 w 10823"/>
                <a:gd name="connsiteY2" fmla="*/ 8059 h 10005"/>
                <a:gd name="connsiteX3" fmla="*/ 10113 w 10823"/>
                <a:gd name="connsiteY3" fmla="*/ 4724 h 10005"/>
                <a:gd name="connsiteX4" fmla="*/ 9219 w 10823"/>
                <a:gd name="connsiteY4" fmla="*/ 2211 h 10005"/>
                <a:gd name="connsiteX5" fmla="*/ 4482 w 10823"/>
                <a:gd name="connsiteY5" fmla="*/ 60 h 10005"/>
                <a:gd name="connsiteX6" fmla="*/ 1948 w 10823"/>
                <a:gd name="connsiteY6" fmla="*/ 3015 h 10005"/>
                <a:gd name="connsiteX0" fmla="*/ 1948 w 11135"/>
                <a:gd name="connsiteY0" fmla="*/ 3015 h 10005"/>
                <a:gd name="connsiteX1" fmla="*/ 2439 w 11135"/>
                <a:gd name="connsiteY1" fmla="*/ 8607 h 10005"/>
                <a:gd name="connsiteX2" fmla="*/ 7030 w 11135"/>
                <a:gd name="connsiteY2" fmla="*/ 8059 h 10005"/>
                <a:gd name="connsiteX3" fmla="*/ 10113 w 11135"/>
                <a:gd name="connsiteY3" fmla="*/ 4724 h 10005"/>
                <a:gd name="connsiteX4" fmla="*/ 9219 w 11135"/>
                <a:gd name="connsiteY4" fmla="*/ 2211 h 10005"/>
                <a:gd name="connsiteX5" fmla="*/ 4482 w 11135"/>
                <a:gd name="connsiteY5" fmla="*/ 60 h 10005"/>
                <a:gd name="connsiteX6" fmla="*/ 1948 w 11135"/>
                <a:gd name="connsiteY6" fmla="*/ 3015 h 10005"/>
                <a:gd name="connsiteX0" fmla="*/ 1948 w 10900"/>
                <a:gd name="connsiteY0" fmla="*/ 3015 h 10005"/>
                <a:gd name="connsiteX1" fmla="*/ 2439 w 10900"/>
                <a:gd name="connsiteY1" fmla="*/ 8607 h 10005"/>
                <a:gd name="connsiteX2" fmla="*/ 7030 w 10900"/>
                <a:gd name="connsiteY2" fmla="*/ 8059 h 10005"/>
                <a:gd name="connsiteX3" fmla="*/ 10113 w 10900"/>
                <a:gd name="connsiteY3" fmla="*/ 4724 h 10005"/>
                <a:gd name="connsiteX4" fmla="*/ 8165 w 10900"/>
                <a:gd name="connsiteY4" fmla="*/ 2211 h 10005"/>
                <a:gd name="connsiteX5" fmla="*/ 4482 w 10900"/>
                <a:gd name="connsiteY5" fmla="*/ 60 h 10005"/>
                <a:gd name="connsiteX6" fmla="*/ 1948 w 10900"/>
                <a:gd name="connsiteY6" fmla="*/ 3015 h 10005"/>
                <a:gd name="connsiteX0" fmla="*/ 1948 w 10989"/>
                <a:gd name="connsiteY0" fmla="*/ 3015 h 10005"/>
                <a:gd name="connsiteX1" fmla="*/ 2439 w 10989"/>
                <a:gd name="connsiteY1" fmla="*/ 8607 h 10005"/>
                <a:gd name="connsiteX2" fmla="*/ 7030 w 10989"/>
                <a:gd name="connsiteY2" fmla="*/ 8059 h 10005"/>
                <a:gd name="connsiteX3" fmla="*/ 10113 w 10989"/>
                <a:gd name="connsiteY3" fmla="*/ 4724 h 10005"/>
                <a:gd name="connsiteX4" fmla="*/ 8165 w 10989"/>
                <a:gd name="connsiteY4" fmla="*/ 2211 h 10005"/>
                <a:gd name="connsiteX5" fmla="*/ 4482 w 10989"/>
                <a:gd name="connsiteY5" fmla="*/ 60 h 10005"/>
                <a:gd name="connsiteX6" fmla="*/ 1948 w 10989"/>
                <a:gd name="connsiteY6" fmla="*/ 3015 h 10005"/>
                <a:gd name="connsiteX0" fmla="*/ 2105 w 10707"/>
                <a:gd name="connsiteY0" fmla="*/ 3437 h 10005"/>
                <a:gd name="connsiteX1" fmla="*/ 2157 w 10707"/>
                <a:gd name="connsiteY1" fmla="*/ 8607 h 10005"/>
                <a:gd name="connsiteX2" fmla="*/ 6748 w 10707"/>
                <a:gd name="connsiteY2" fmla="*/ 8059 h 10005"/>
                <a:gd name="connsiteX3" fmla="*/ 9831 w 10707"/>
                <a:gd name="connsiteY3" fmla="*/ 4724 h 10005"/>
                <a:gd name="connsiteX4" fmla="*/ 7883 w 10707"/>
                <a:gd name="connsiteY4" fmla="*/ 2211 h 10005"/>
                <a:gd name="connsiteX5" fmla="*/ 4200 w 10707"/>
                <a:gd name="connsiteY5" fmla="*/ 60 h 10005"/>
                <a:gd name="connsiteX6" fmla="*/ 2105 w 10707"/>
                <a:gd name="connsiteY6" fmla="*/ 3437 h 10005"/>
                <a:gd name="connsiteX0" fmla="*/ 2178 w 10780"/>
                <a:gd name="connsiteY0" fmla="*/ 3437 h 10005"/>
                <a:gd name="connsiteX1" fmla="*/ 2230 w 10780"/>
                <a:gd name="connsiteY1" fmla="*/ 8607 h 10005"/>
                <a:gd name="connsiteX2" fmla="*/ 6821 w 10780"/>
                <a:gd name="connsiteY2" fmla="*/ 8059 h 10005"/>
                <a:gd name="connsiteX3" fmla="*/ 9904 w 10780"/>
                <a:gd name="connsiteY3" fmla="*/ 4724 h 10005"/>
                <a:gd name="connsiteX4" fmla="*/ 7956 w 10780"/>
                <a:gd name="connsiteY4" fmla="*/ 2211 h 10005"/>
                <a:gd name="connsiteX5" fmla="*/ 4273 w 10780"/>
                <a:gd name="connsiteY5" fmla="*/ 60 h 10005"/>
                <a:gd name="connsiteX6" fmla="*/ 2178 w 10780"/>
                <a:gd name="connsiteY6" fmla="*/ 3437 h 10005"/>
                <a:gd name="connsiteX0" fmla="*/ 2178 w 10780"/>
                <a:gd name="connsiteY0" fmla="*/ 3437 h 10005"/>
                <a:gd name="connsiteX1" fmla="*/ 2230 w 10780"/>
                <a:gd name="connsiteY1" fmla="*/ 8607 h 10005"/>
                <a:gd name="connsiteX2" fmla="*/ 6821 w 10780"/>
                <a:gd name="connsiteY2" fmla="*/ 8059 h 10005"/>
                <a:gd name="connsiteX3" fmla="*/ 9904 w 10780"/>
                <a:gd name="connsiteY3" fmla="*/ 4724 h 10005"/>
                <a:gd name="connsiteX4" fmla="*/ 7956 w 10780"/>
                <a:gd name="connsiteY4" fmla="*/ 2211 h 10005"/>
                <a:gd name="connsiteX5" fmla="*/ 4712 w 10780"/>
                <a:gd name="connsiteY5" fmla="*/ 60 h 10005"/>
                <a:gd name="connsiteX6" fmla="*/ 2178 w 10780"/>
                <a:gd name="connsiteY6" fmla="*/ 3437 h 10005"/>
                <a:gd name="connsiteX0" fmla="*/ 2178 w 10780"/>
                <a:gd name="connsiteY0" fmla="*/ 1987 h 8555"/>
                <a:gd name="connsiteX1" fmla="*/ 2230 w 10780"/>
                <a:gd name="connsiteY1" fmla="*/ 7157 h 8555"/>
                <a:gd name="connsiteX2" fmla="*/ 6821 w 10780"/>
                <a:gd name="connsiteY2" fmla="*/ 6609 h 8555"/>
                <a:gd name="connsiteX3" fmla="*/ 9904 w 10780"/>
                <a:gd name="connsiteY3" fmla="*/ 3274 h 8555"/>
                <a:gd name="connsiteX4" fmla="*/ 7956 w 10780"/>
                <a:gd name="connsiteY4" fmla="*/ 761 h 8555"/>
                <a:gd name="connsiteX5" fmla="*/ 2178 w 10780"/>
                <a:gd name="connsiteY5" fmla="*/ 1987 h 8555"/>
                <a:gd name="connsiteX0" fmla="*/ 2021 w 10001"/>
                <a:gd name="connsiteY0" fmla="*/ 2719 h 10396"/>
                <a:gd name="connsiteX1" fmla="*/ 2070 w 10001"/>
                <a:gd name="connsiteY1" fmla="*/ 8762 h 10396"/>
                <a:gd name="connsiteX2" fmla="*/ 6328 w 10001"/>
                <a:gd name="connsiteY2" fmla="*/ 8121 h 10396"/>
                <a:gd name="connsiteX3" fmla="*/ 9188 w 10001"/>
                <a:gd name="connsiteY3" fmla="*/ 4223 h 10396"/>
                <a:gd name="connsiteX4" fmla="*/ 7381 w 10001"/>
                <a:gd name="connsiteY4" fmla="*/ 1286 h 10396"/>
                <a:gd name="connsiteX5" fmla="*/ 2021 w 10001"/>
                <a:gd name="connsiteY5" fmla="*/ 2719 h 10396"/>
                <a:gd name="connsiteX0" fmla="*/ 2021 w 10001"/>
                <a:gd name="connsiteY0" fmla="*/ 3839 h 11516"/>
                <a:gd name="connsiteX1" fmla="*/ 2070 w 10001"/>
                <a:gd name="connsiteY1" fmla="*/ 9882 h 11516"/>
                <a:gd name="connsiteX2" fmla="*/ 6328 w 10001"/>
                <a:gd name="connsiteY2" fmla="*/ 9241 h 11516"/>
                <a:gd name="connsiteX3" fmla="*/ 9188 w 10001"/>
                <a:gd name="connsiteY3" fmla="*/ 5343 h 11516"/>
                <a:gd name="connsiteX4" fmla="*/ 7381 w 10001"/>
                <a:gd name="connsiteY4" fmla="*/ 2406 h 11516"/>
                <a:gd name="connsiteX5" fmla="*/ 2021 w 10001"/>
                <a:gd name="connsiteY5" fmla="*/ 3839 h 11516"/>
                <a:gd name="connsiteX0" fmla="*/ 2021 w 10001"/>
                <a:gd name="connsiteY0" fmla="*/ 3790 h 11467"/>
                <a:gd name="connsiteX1" fmla="*/ 2070 w 10001"/>
                <a:gd name="connsiteY1" fmla="*/ 9833 h 11467"/>
                <a:gd name="connsiteX2" fmla="*/ 6328 w 10001"/>
                <a:gd name="connsiteY2" fmla="*/ 9192 h 11467"/>
                <a:gd name="connsiteX3" fmla="*/ 9188 w 10001"/>
                <a:gd name="connsiteY3" fmla="*/ 5294 h 11467"/>
                <a:gd name="connsiteX4" fmla="*/ 7381 w 10001"/>
                <a:gd name="connsiteY4" fmla="*/ 2357 h 11467"/>
                <a:gd name="connsiteX5" fmla="*/ 2021 w 10001"/>
                <a:gd name="connsiteY5" fmla="*/ 3790 h 11467"/>
                <a:gd name="connsiteX0" fmla="*/ 1878 w 9858"/>
                <a:gd name="connsiteY0" fmla="*/ 3790 h 11001"/>
                <a:gd name="connsiteX1" fmla="*/ 2334 w 9858"/>
                <a:gd name="connsiteY1" fmla="*/ 8723 h 11001"/>
                <a:gd name="connsiteX2" fmla="*/ 6185 w 9858"/>
                <a:gd name="connsiteY2" fmla="*/ 9192 h 11001"/>
                <a:gd name="connsiteX3" fmla="*/ 9045 w 9858"/>
                <a:gd name="connsiteY3" fmla="*/ 5294 h 11001"/>
                <a:gd name="connsiteX4" fmla="*/ 7238 w 9858"/>
                <a:gd name="connsiteY4" fmla="*/ 2357 h 11001"/>
                <a:gd name="connsiteX5" fmla="*/ 1878 w 9858"/>
                <a:gd name="connsiteY5" fmla="*/ 3790 h 11001"/>
                <a:gd name="connsiteX0" fmla="*/ 1950 w 10045"/>
                <a:gd name="connsiteY0" fmla="*/ 3445 h 10000"/>
                <a:gd name="connsiteX1" fmla="*/ 2413 w 10045"/>
                <a:gd name="connsiteY1" fmla="*/ 7929 h 10000"/>
                <a:gd name="connsiteX2" fmla="*/ 6319 w 10045"/>
                <a:gd name="connsiteY2" fmla="*/ 8356 h 10000"/>
                <a:gd name="connsiteX3" fmla="*/ 9220 w 10045"/>
                <a:gd name="connsiteY3" fmla="*/ 4812 h 10000"/>
                <a:gd name="connsiteX4" fmla="*/ 7387 w 10045"/>
                <a:gd name="connsiteY4" fmla="*/ 2143 h 10000"/>
                <a:gd name="connsiteX5" fmla="*/ 1950 w 10045"/>
                <a:gd name="connsiteY5" fmla="*/ 3445 h 10000"/>
                <a:gd name="connsiteX0" fmla="*/ 1973 w 10068"/>
                <a:gd name="connsiteY0" fmla="*/ 3445 h 10000"/>
                <a:gd name="connsiteX1" fmla="*/ 2436 w 10068"/>
                <a:gd name="connsiteY1" fmla="*/ 7929 h 10000"/>
                <a:gd name="connsiteX2" fmla="*/ 6342 w 10068"/>
                <a:gd name="connsiteY2" fmla="*/ 8356 h 10000"/>
                <a:gd name="connsiteX3" fmla="*/ 9243 w 10068"/>
                <a:gd name="connsiteY3" fmla="*/ 4812 h 10000"/>
                <a:gd name="connsiteX4" fmla="*/ 7410 w 10068"/>
                <a:gd name="connsiteY4" fmla="*/ 2143 h 10000"/>
                <a:gd name="connsiteX5" fmla="*/ 1973 w 10068"/>
                <a:gd name="connsiteY5" fmla="*/ 3445 h 10000"/>
                <a:gd name="connsiteX0" fmla="*/ 1973 w 10068"/>
                <a:gd name="connsiteY0" fmla="*/ 3445 h 10206"/>
                <a:gd name="connsiteX1" fmla="*/ 2436 w 10068"/>
                <a:gd name="connsiteY1" fmla="*/ 7929 h 10206"/>
                <a:gd name="connsiteX2" fmla="*/ 6342 w 10068"/>
                <a:gd name="connsiteY2" fmla="*/ 8356 h 10206"/>
                <a:gd name="connsiteX3" fmla="*/ 9243 w 10068"/>
                <a:gd name="connsiteY3" fmla="*/ 4812 h 10206"/>
                <a:gd name="connsiteX4" fmla="*/ 7410 w 10068"/>
                <a:gd name="connsiteY4" fmla="*/ 2143 h 10206"/>
                <a:gd name="connsiteX5" fmla="*/ 1973 w 10068"/>
                <a:gd name="connsiteY5" fmla="*/ 3445 h 10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68" h="10206">
                  <a:moveTo>
                    <a:pt x="1973" y="3445"/>
                  </a:moveTo>
                  <a:cubicBezTo>
                    <a:pt x="-1652" y="4511"/>
                    <a:pt x="454" y="10071"/>
                    <a:pt x="2436" y="7929"/>
                  </a:cubicBezTo>
                  <a:cubicBezTo>
                    <a:pt x="2362" y="10356"/>
                    <a:pt x="5539" y="11342"/>
                    <a:pt x="6342" y="8356"/>
                  </a:cubicBezTo>
                  <a:cubicBezTo>
                    <a:pt x="7558" y="10071"/>
                    <a:pt x="10210" y="7561"/>
                    <a:pt x="9243" y="4812"/>
                  </a:cubicBezTo>
                  <a:cubicBezTo>
                    <a:pt x="11226" y="3945"/>
                    <a:pt x="9243" y="-451"/>
                    <a:pt x="7410" y="2143"/>
                  </a:cubicBezTo>
                  <a:cubicBezTo>
                    <a:pt x="6530" y="-776"/>
                    <a:pt x="2127" y="-1050"/>
                    <a:pt x="1973" y="3445"/>
                  </a:cubicBezTo>
                  <a:close/>
                </a:path>
              </a:pathLst>
            </a:custGeom>
            <a:noFill/>
            <a:ln w="19050">
              <a:solidFill>
                <a:srgbClr val="68ACB5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0" name="组合 23">
            <a:extLst>
              <a:ext uri="{FF2B5EF4-FFF2-40B4-BE49-F238E27FC236}">
                <a16:creationId xmlns:a16="http://schemas.microsoft.com/office/drawing/2014/main" id="{32304E6E-EDF6-6C28-BBA4-5AD574404C4F}"/>
              </a:ext>
            </a:extLst>
          </p:cNvPr>
          <p:cNvGrpSpPr/>
          <p:nvPr/>
        </p:nvGrpSpPr>
        <p:grpSpPr>
          <a:xfrm>
            <a:off x="10452899" y="1200889"/>
            <a:ext cx="591311" cy="442111"/>
            <a:chOff x="5416694" y="134894"/>
            <a:chExt cx="443483" cy="331583"/>
          </a:xfrm>
        </p:grpSpPr>
        <p:sp>
          <p:nvSpPr>
            <p:cNvPr id="71" name="Freeform 26">
              <a:extLst>
                <a:ext uri="{FF2B5EF4-FFF2-40B4-BE49-F238E27FC236}">
                  <a16:creationId xmlns:a16="http://schemas.microsoft.com/office/drawing/2014/main" id="{A737CD9A-BC0F-3C1A-A1E1-15DDAB21980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416694" y="134894"/>
              <a:ext cx="443483" cy="331583"/>
            </a:xfrm>
            <a:custGeom>
              <a:avLst/>
              <a:gdLst>
                <a:gd name="T0" fmla="*/ 248 w 987"/>
                <a:gd name="T1" fmla="*/ 211 h 811"/>
                <a:gd name="T2" fmla="*/ 0 w 987"/>
                <a:gd name="T3" fmla="*/ 396 h 811"/>
                <a:gd name="T4" fmla="*/ 284 w 987"/>
                <a:gd name="T5" fmla="*/ 553 h 811"/>
                <a:gd name="T6" fmla="*/ 614 w 987"/>
                <a:gd name="T7" fmla="*/ 601 h 811"/>
                <a:gd name="T8" fmla="*/ 854 w 987"/>
                <a:gd name="T9" fmla="*/ 451 h 811"/>
                <a:gd name="T10" fmla="*/ 962 w 987"/>
                <a:gd name="T11" fmla="*/ 331 h 811"/>
                <a:gd name="T12" fmla="*/ 698 w 987"/>
                <a:gd name="T13" fmla="*/ 181 h 811"/>
                <a:gd name="T14" fmla="*/ 434 w 987"/>
                <a:gd name="T15" fmla="*/ 30 h 811"/>
                <a:gd name="T16" fmla="*/ 248 w 987"/>
                <a:gd name="T17" fmla="*/ 211 h 811"/>
                <a:gd name="connsiteX0" fmla="*/ 2513 w 9792"/>
                <a:gd name="connsiteY0" fmla="*/ 2274 h 8097"/>
                <a:gd name="connsiteX1" fmla="*/ 0 w 9792"/>
                <a:gd name="connsiteY1" fmla="*/ 4555 h 8097"/>
                <a:gd name="connsiteX2" fmla="*/ 2877 w 9792"/>
                <a:gd name="connsiteY2" fmla="*/ 6491 h 8097"/>
                <a:gd name="connsiteX3" fmla="*/ 6221 w 9792"/>
                <a:gd name="connsiteY3" fmla="*/ 7083 h 8097"/>
                <a:gd name="connsiteX4" fmla="*/ 8652 w 9792"/>
                <a:gd name="connsiteY4" fmla="*/ 5233 h 8097"/>
                <a:gd name="connsiteX5" fmla="*/ 9747 w 9792"/>
                <a:gd name="connsiteY5" fmla="*/ 3753 h 8097"/>
                <a:gd name="connsiteX6" fmla="*/ 7072 w 9792"/>
                <a:gd name="connsiteY6" fmla="*/ 1904 h 8097"/>
                <a:gd name="connsiteX7" fmla="*/ 4397 w 9792"/>
                <a:gd name="connsiteY7" fmla="*/ 42 h 8097"/>
                <a:gd name="connsiteX8" fmla="*/ 2513 w 9792"/>
                <a:gd name="connsiteY8" fmla="*/ 2274 h 8097"/>
                <a:gd name="connsiteX0" fmla="*/ 2566 w 9999"/>
                <a:gd name="connsiteY0" fmla="*/ 2808 h 10001"/>
                <a:gd name="connsiteX1" fmla="*/ 0 w 9999"/>
                <a:gd name="connsiteY1" fmla="*/ 5626 h 10001"/>
                <a:gd name="connsiteX2" fmla="*/ 2938 w 9999"/>
                <a:gd name="connsiteY2" fmla="*/ 8017 h 10001"/>
                <a:gd name="connsiteX3" fmla="*/ 6353 w 9999"/>
                <a:gd name="connsiteY3" fmla="*/ 8748 h 10001"/>
                <a:gd name="connsiteX4" fmla="*/ 8836 w 9999"/>
                <a:gd name="connsiteY4" fmla="*/ 6463 h 10001"/>
                <a:gd name="connsiteX5" fmla="*/ 9954 w 9999"/>
                <a:gd name="connsiteY5" fmla="*/ 4635 h 10001"/>
                <a:gd name="connsiteX6" fmla="*/ 7222 w 9999"/>
                <a:gd name="connsiteY6" fmla="*/ 2351 h 10001"/>
                <a:gd name="connsiteX7" fmla="*/ 4490 w 9999"/>
                <a:gd name="connsiteY7" fmla="*/ 52 h 10001"/>
                <a:gd name="connsiteX8" fmla="*/ 2566 w 9999"/>
                <a:gd name="connsiteY8" fmla="*/ 2808 h 10001"/>
                <a:gd name="connsiteX0" fmla="*/ 2566 w 10000"/>
                <a:gd name="connsiteY0" fmla="*/ 2808 h 10000"/>
                <a:gd name="connsiteX1" fmla="*/ 0 w 10000"/>
                <a:gd name="connsiteY1" fmla="*/ 5625 h 10000"/>
                <a:gd name="connsiteX2" fmla="*/ 2938 w 10000"/>
                <a:gd name="connsiteY2" fmla="*/ 8016 h 10000"/>
                <a:gd name="connsiteX3" fmla="*/ 6354 w 10000"/>
                <a:gd name="connsiteY3" fmla="*/ 8747 h 10000"/>
                <a:gd name="connsiteX4" fmla="*/ 8837 w 10000"/>
                <a:gd name="connsiteY4" fmla="*/ 6462 h 10000"/>
                <a:gd name="connsiteX5" fmla="*/ 9955 w 10000"/>
                <a:gd name="connsiteY5" fmla="*/ 4635 h 10000"/>
                <a:gd name="connsiteX6" fmla="*/ 7223 w 10000"/>
                <a:gd name="connsiteY6" fmla="*/ 2351 h 10000"/>
                <a:gd name="connsiteX7" fmla="*/ 4490 w 10000"/>
                <a:gd name="connsiteY7" fmla="*/ 52 h 10000"/>
                <a:gd name="connsiteX8" fmla="*/ 2566 w 10000"/>
                <a:gd name="connsiteY8" fmla="*/ 2808 h 10000"/>
                <a:gd name="connsiteX0" fmla="*/ 2566 w 10000"/>
                <a:gd name="connsiteY0" fmla="*/ 2808 h 10000"/>
                <a:gd name="connsiteX1" fmla="*/ 0 w 10000"/>
                <a:gd name="connsiteY1" fmla="*/ 5625 h 10000"/>
                <a:gd name="connsiteX2" fmla="*/ 2938 w 10000"/>
                <a:gd name="connsiteY2" fmla="*/ 8016 h 10000"/>
                <a:gd name="connsiteX3" fmla="*/ 6354 w 10000"/>
                <a:gd name="connsiteY3" fmla="*/ 8747 h 10000"/>
                <a:gd name="connsiteX4" fmla="*/ 8837 w 10000"/>
                <a:gd name="connsiteY4" fmla="*/ 6462 h 10000"/>
                <a:gd name="connsiteX5" fmla="*/ 9955 w 10000"/>
                <a:gd name="connsiteY5" fmla="*/ 4635 h 10000"/>
                <a:gd name="connsiteX6" fmla="*/ 7223 w 10000"/>
                <a:gd name="connsiteY6" fmla="*/ 2351 h 10000"/>
                <a:gd name="connsiteX7" fmla="*/ 4490 w 10000"/>
                <a:gd name="connsiteY7" fmla="*/ 52 h 10000"/>
                <a:gd name="connsiteX8" fmla="*/ 2566 w 10000"/>
                <a:gd name="connsiteY8" fmla="*/ 2808 h 10000"/>
                <a:gd name="connsiteX0" fmla="*/ 2566 w 10000"/>
                <a:gd name="connsiteY0" fmla="*/ 2808 h 10000"/>
                <a:gd name="connsiteX1" fmla="*/ 0 w 10000"/>
                <a:gd name="connsiteY1" fmla="*/ 5625 h 10000"/>
                <a:gd name="connsiteX2" fmla="*/ 2938 w 10000"/>
                <a:gd name="connsiteY2" fmla="*/ 8016 h 10000"/>
                <a:gd name="connsiteX3" fmla="*/ 6354 w 10000"/>
                <a:gd name="connsiteY3" fmla="*/ 8747 h 10000"/>
                <a:gd name="connsiteX4" fmla="*/ 8837 w 10000"/>
                <a:gd name="connsiteY4" fmla="*/ 6462 h 10000"/>
                <a:gd name="connsiteX5" fmla="*/ 9955 w 10000"/>
                <a:gd name="connsiteY5" fmla="*/ 4635 h 10000"/>
                <a:gd name="connsiteX6" fmla="*/ 7223 w 10000"/>
                <a:gd name="connsiteY6" fmla="*/ 2351 h 10000"/>
                <a:gd name="connsiteX7" fmla="*/ 4490 w 10000"/>
                <a:gd name="connsiteY7" fmla="*/ 52 h 10000"/>
                <a:gd name="connsiteX8" fmla="*/ 2566 w 10000"/>
                <a:gd name="connsiteY8" fmla="*/ 2808 h 10000"/>
                <a:gd name="connsiteX0" fmla="*/ 2566 w 10000"/>
                <a:gd name="connsiteY0" fmla="*/ 2808 h 10020"/>
                <a:gd name="connsiteX1" fmla="*/ 0 w 10000"/>
                <a:gd name="connsiteY1" fmla="*/ 5625 h 10020"/>
                <a:gd name="connsiteX2" fmla="*/ 2938 w 10000"/>
                <a:gd name="connsiteY2" fmla="*/ 8016 h 10020"/>
                <a:gd name="connsiteX3" fmla="*/ 6154 w 10000"/>
                <a:gd name="connsiteY3" fmla="*/ 8649 h 10020"/>
                <a:gd name="connsiteX4" fmla="*/ 8837 w 10000"/>
                <a:gd name="connsiteY4" fmla="*/ 6462 h 10020"/>
                <a:gd name="connsiteX5" fmla="*/ 9955 w 10000"/>
                <a:gd name="connsiteY5" fmla="*/ 4635 h 10020"/>
                <a:gd name="connsiteX6" fmla="*/ 7223 w 10000"/>
                <a:gd name="connsiteY6" fmla="*/ 2351 h 10020"/>
                <a:gd name="connsiteX7" fmla="*/ 4490 w 10000"/>
                <a:gd name="connsiteY7" fmla="*/ 52 h 10020"/>
                <a:gd name="connsiteX8" fmla="*/ 2566 w 10000"/>
                <a:gd name="connsiteY8" fmla="*/ 2808 h 10020"/>
                <a:gd name="connsiteX0" fmla="*/ 2566 w 10000"/>
                <a:gd name="connsiteY0" fmla="*/ 2808 h 10020"/>
                <a:gd name="connsiteX1" fmla="*/ 0 w 10000"/>
                <a:gd name="connsiteY1" fmla="*/ 5625 h 10020"/>
                <a:gd name="connsiteX2" fmla="*/ 2938 w 10000"/>
                <a:gd name="connsiteY2" fmla="*/ 8016 h 10020"/>
                <a:gd name="connsiteX3" fmla="*/ 6154 w 10000"/>
                <a:gd name="connsiteY3" fmla="*/ 8649 h 10020"/>
                <a:gd name="connsiteX4" fmla="*/ 8837 w 10000"/>
                <a:gd name="connsiteY4" fmla="*/ 6462 h 10020"/>
                <a:gd name="connsiteX5" fmla="*/ 9955 w 10000"/>
                <a:gd name="connsiteY5" fmla="*/ 4635 h 10020"/>
                <a:gd name="connsiteX6" fmla="*/ 7223 w 10000"/>
                <a:gd name="connsiteY6" fmla="*/ 2351 h 10020"/>
                <a:gd name="connsiteX7" fmla="*/ 4490 w 10000"/>
                <a:gd name="connsiteY7" fmla="*/ 52 h 10020"/>
                <a:gd name="connsiteX8" fmla="*/ 2566 w 10000"/>
                <a:gd name="connsiteY8" fmla="*/ 2808 h 10020"/>
                <a:gd name="connsiteX0" fmla="*/ 2566 w 10000"/>
                <a:gd name="connsiteY0" fmla="*/ 2808 h 10221"/>
                <a:gd name="connsiteX1" fmla="*/ 0 w 10000"/>
                <a:gd name="connsiteY1" fmla="*/ 5625 h 10221"/>
                <a:gd name="connsiteX2" fmla="*/ 2938 w 10000"/>
                <a:gd name="connsiteY2" fmla="*/ 8016 h 10221"/>
                <a:gd name="connsiteX3" fmla="*/ 6154 w 10000"/>
                <a:gd name="connsiteY3" fmla="*/ 8649 h 10221"/>
                <a:gd name="connsiteX4" fmla="*/ 8837 w 10000"/>
                <a:gd name="connsiteY4" fmla="*/ 6462 h 10221"/>
                <a:gd name="connsiteX5" fmla="*/ 9955 w 10000"/>
                <a:gd name="connsiteY5" fmla="*/ 4635 h 10221"/>
                <a:gd name="connsiteX6" fmla="*/ 7223 w 10000"/>
                <a:gd name="connsiteY6" fmla="*/ 2351 h 10221"/>
                <a:gd name="connsiteX7" fmla="*/ 4490 w 10000"/>
                <a:gd name="connsiteY7" fmla="*/ 52 h 10221"/>
                <a:gd name="connsiteX8" fmla="*/ 2566 w 10000"/>
                <a:gd name="connsiteY8" fmla="*/ 2808 h 10221"/>
                <a:gd name="connsiteX0" fmla="*/ 2566 w 10000"/>
                <a:gd name="connsiteY0" fmla="*/ 2808 h 10221"/>
                <a:gd name="connsiteX1" fmla="*/ 0 w 10000"/>
                <a:gd name="connsiteY1" fmla="*/ 5625 h 10221"/>
                <a:gd name="connsiteX2" fmla="*/ 2938 w 10000"/>
                <a:gd name="connsiteY2" fmla="*/ 8016 h 10221"/>
                <a:gd name="connsiteX3" fmla="*/ 6154 w 10000"/>
                <a:gd name="connsiteY3" fmla="*/ 8649 h 10221"/>
                <a:gd name="connsiteX4" fmla="*/ 8837 w 10000"/>
                <a:gd name="connsiteY4" fmla="*/ 6462 h 10221"/>
                <a:gd name="connsiteX5" fmla="*/ 9955 w 10000"/>
                <a:gd name="connsiteY5" fmla="*/ 4635 h 10221"/>
                <a:gd name="connsiteX6" fmla="*/ 7223 w 10000"/>
                <a:gd name="connsiteY6" fmla="*/ 2351 h 10221"/>
                <a:gd name="connsiteX7" fmla="*/ 4490 w 10000"/>
                <a:gd name="connsiteY7" fmla="*/ 52 h 10221"/>
                <a:gd name="connsiteX8" fmla="*/ 2566 w 10000"/>
                <a:gd name="connsiteY8" fmla="*/ 2808 h 10221"/>
                <a:gd name="connsiteX0" fmla="*/ 154 w 7588"/>
                <a:gd name="connsiteY0" fmla="*/ 2808 h 10221"/>
                <a:gd name="connsiteX1" fmla="*/ 526 w 7588"/>
                <a:gd name="connsiteY1" fmla="*/ 8016 h 10221"/>
                <a:gd name="connsiteX2" fmla="*/ 3742 w 7588"/>
                <a:gd name="connsiteY2" fmla="*/ 8649 h 10221"/>
                <a:gd name="connsiteX3" fmla="*/ 6425 w 7588"/>
                <a:gd name="connsiteY3" fmla="*/ 6462 h 10221"/>
                <a:gd name="connsiteX4" fmla="*/ 7543 w 7588"/>
                <a:gd name="connsiteY4" fmla="*/ 4635 h 10221"/>
                <a:gd name="connsiteX5" fmla="*/ 4811 w 7588"/>
                <a:gd name="connsiteY5" fmla="*/ 2351 h 10221"/>
                <a:gd name="connsiteX6" fmla="*/ 2078 w 7588"/>
                <a:gd name="connsiteY6" fmla="*/ 52 h 10221"/>
                <a:gd name="connsiteX7" fmla="*/ 154 w 7588"/>
                <a:gd name="connsiteY7" fmla="*/ 2808 h 10221"/>
                <a:gd name="connsiteX0" fmla="*/ 203 w 10001"/>
                <a:gd name="connsiteY0" fmla="*/ 2747 h 10000"/>
                <a:gd name="connsiteX1" fmla="*/ 693 w 10001"/>
                <a:gd name="connsiteY1" fmla="*/ 7843 h 10000"/>
                <a:gd name="connsiteX2" fmla="*/ 4931 w 10001"/>
                <a:gd name="connsiteY2" fmla="*/ 8462 h 10000"/>
                <a:gd name="connsiteX3" fmla="*/ 8467 w 10001"/>
                <a:gd name="connsiteY3" fmla="*/ 6322 h 10000"/>
                <a:gd name="connsiteX4" fmla="*/ 9941 w 10001"/>
                <a:gd name="connsiteY4" fmla="*/ 4535 h 10000"/>
                <a:gd name="connsiteX5" fmla="*/ 6340 w 10001"/>
                <a:gd name="connsiteY5" fmla="*/ 2300 h 10000"/>
                <a:gd name="connsiteX6" fmla="*/ 2739 w 10001"/>
                <a:gd name="connsiteY6" fmla="*/ 51 h 10000"/>
                <a:gd name="connsiteX7" fmla="*/ 203 w 10001"/>
                <a:gd name="connsiteY7" fmla="*/ 2747 h 10000"/>
                <a:gd name="connsiteX0" fmla="*/ 1724 w 11522"/>
                <a:gd name="connsiteY0" fmla="*/ 2747 h 10000"/>
                <a:gd name="connsiteX1" fmla="*/ 2214 w 11522"/>
                <a:gd name="connsiteY1" fmla="*/ 7843 h 10000"/>
                <a:gd name="connsiteX2" fmla="*/ 6452 w 11522"/>
                <a:gd name="connsiteY2" fmla="*/ 8462 h 10000"/>
                <a:gd name="connsiteX3" fmla="*/ 9988 w 11522"/>
                <a:gd name="connsiteY3" fmla="*/ 6322 h 10000"/>
                <a:gd name="connsiteX4" fmla="*/ 11462 w 11522"/>
                <a:gd name="connsiteY4" fmla="*/ 4535 h 10000"/>
                <a:gd name="connsiteX5" fmla="*/ 7861 w 11522"/>
                <a:gd name="connsiteY5" fmla="*/ 2300 h 10000"/>
                <a:gd name="connsiteX6" fmla="*/ 4260 w 11522"/>
                <a:gd name="connsiteY6" fmla="*/ 51 h 10000"/>
                <a:gd name="connsiteX7" fmla="*/ 1724 w 11522"/>
                <a:gd name="connsiteY7" fmla="*/ 2747 h 10000"/>
                <a:gd name="connsiteX0" fmla="*/ 1724 w 11522"/>
                <a:gd name="connsiteY0" fmla="*/ 2747 h 10000"/>
                <a:gd name="connsiteX1" fmla="*/ 2214 w 11522"/>
                <a:gd name="connsiteY1" fmla="*/ 7843 h 10000"/>
                <a:gd name="connsiteX2" fmla="*/ 6452 w 11522"/>
                <a:gd name="connsiteY2" fmla="*/ 8462 h 10000"/>
                <a:gd name="connsiteX3" fmla="*/ 9988 w 11522"/>
                <a:gd name="connsiteY3" fmla="*/ 6322 h 10000"/>
                <a:gd name="connsiteX4" fmla="*/ 11462 w 11522"/>
                <a:gd name="connsiteY4" fmla="*/ 4535 h 10000"/>
                <a:gd name="connsiteX5" fmla="*/ 7861 w 11522"/>
                <a:gd name="connsiteY5" fmla="*/ 2300 h 10000"/>
                <a:gd name="connsiteX6" fmla="*/ 4260 w 11522"/>
                <a:gd name="connsiteY6" fmla="*/ 51 h 10000"/>
                <a:gd name="connsiteX7" fmla="*/ 1724 w 11522"/>
                <a:gd name="connsiteY7" fmla="*/ 2747 h 10000"/>
                <a:gd name="connsiteX0" fmla="*/ 1990 w 11788"/>
                <a:gd name="connsiteY0" fmla="*/ 2747 h 10000"/>
                <a:gd name="connsiteX1" fmla="*/ 2480 w 11788"/>
                <a:gd name="connsiteY1" fmla="*/ 7843 h 10000"/>
                <a:gd name="connsiteX2" fmla="*/ 6718 w 11788"/>
                <a:gd name="connsiteY2" fmla="*/ 8462 h 10000"/>
                <a:gd name="connsiteX3" fmla="*/ 10254 w 11788"/>
                <a:gd name="connsiteY3" fmla="*/ 6322 h 10000"/>
                <a:gd name="connsiteX4" fmla="*/ 11728 w 11788"/>
                <a:gd name="connsiteY4" fmla="*/ 4535 h 10000"/>
                <a:gd name="connsiteX5" fmla="*/ 8127 w 11788"/>
                <a:gd name="connsiteY5" fmla="*/ 2300 h 10000"/>
                <a:gd name="connsiteX6" fmla="*/ 4526 w 11788"/>
                <a:gd name="connsiteY6" fmla="*/ 51 h 10000"/>
                <a:gd name="connsiteX7" fmla="*/ 1990 w 11788"/>
                <a:gd name="connsiteY7" fmla="*/ 2747 h 10000"/>
                <a:gd name="connsiteX0" fmla="*/ 1952 w 11750"/>
                <a:gd name="connsiteY0" fmla="*/ 2747 h 10000"/>
                <a:gd name="connsiteX1" fmla="*/ 2442 w 11750"/>
                <a:gd name="connsiteY1" fmla="*/ 7843 h 10000"/>
                <a:gd name="connsiteX2" fmla="*/ 6680 w 11750"/>
                <a:gd name="connsiteY2" fmla="*/ 8462 h 10000"/>
                <a:gd name="connsiteX3" fmla="*/ 10216 w 11750"/>
                <a:gd name="connsiteY3" fmla="*/ 6322 h 10000"/>
                <a:gd name="connsiteX4" fmla="*/ 11690 w 11750"/>
                <a:gd name="connsiteY4" fmla="*/ 4535 h 10000"/>
                <a:gd name="connsiteX5" fmla="*/ 8089 w 11750"/>
                <a:gd name="connsiteY5" fmla="*/ 2300 h 10000"/>
                <a:gd name="connsiteX6" fmla="*/ 4488 w 11750"/>
                <a:gd name="connsiteY6" fmla="*/ 51 h 10000"/>
                <a:gd name="connsiteX7" fmla="*/ 1952 w 11750"/>
                <a:gd name="connsiteY7" fmla="*/ 2747 h 10000"/>
                <a:gd name="connsiteX0" fmla="*/ 1952 w 11750"/>
                <a:gd name="connsiteY0" fmla="*/ 2747 h 10075"/>
                <a:gd name="connsiteX1" fmla="*/ 2442 w 11750"/>
                <a:gd name="connsiteY1" fmla="*/ 7843 h 10075"/>
                <a:gd name="connsiteX2" fmla="*/ 6680 w 11750"/>
                <a:gd name="connsiteY2" fmla="*/ 8462 h 10075"/>
                <a:gd name="connsiteX3" fmla="*/ 10216 w 11750"/>
                <a:gd name="connsiteY3" fmla="*/ 6322 h 10075"/>
                <a:gd name="connsiteX4" fmla="*/ 11690 w 11750"/>
                <a:gd name="connsiteY4" fmla="*/ 4535 h 10075"/>
                <a:gd name="connsiteX5" fmla="*/ 8089 w 11750"/>
                <a:gd name="connsiteY5" fmla="*/ 2300 h 10075"/>
                <a:gd name="connsiteX6" fmla="*/ 4488 w 11750"/>
                <a:gd name="connsiteY6" fmla="*/ 51 h 10075"/>
                <a:gd name="connsiteX7" fmla="*/ 1952 w 11750"/>
                <a:gd name="connsiteY7" fmla="*/ 2747 h 10075"/>
                <a:gd name="connsiteX0" fmla="*/ 1952 w 11750"/>
                <a:gd name="connsiteY0" fmla="*/ 2747 h 9991"/>
                <a:gd name="connsiteX1" fmla="*/ 2442 w 11750"/>
                <a:gd name="connsiteY1" fmla="*/ 7843 h 9991"/>
                <a:gd name="connsiteX2" fmla="*/ 6680 w 11750"/>
                <a:gd name="connsiteY2" fmla="*/ 8462 h 9991"/>
                <a:gd name="connsiteX3" fmla="*/ 10216 w 11750"/>
                <a:gd name="connsiteY3" fmla="*/ 6322 h 9991"/>
                <a:gd name="connsiteX4" fmla="*/ 11690 w 11750"/>
                <a:gd name="connsiteY4" fmla="*/ 4535 h 9991"/>
                <a:gd name="connsiteX5" fmla="*/ 8089 w 11750"/>
                <a:gd name="connsiteY5" fmla="*/ 2300 h 9991"/>
                <a:gd name="connsiteX6" fmla="*/ 4488 w 11750"/>
                <a:gd name="connsiteY6" fmla="*/ 51 h 9991"/>
                <a:gd name="connsiteX7" fmla="*/ 1952 w 11750"/>
                <a:gd name="connsiteY7" fmla="*/ 2747 h 9991"/>
                <a:gd name="connsiteX0" fmla="*/ 1661 w 10000"/>
                <a:gd name="connsiteY0" fmla="*/ 2748 h 9999"/>
                <a:gd name="connsiteX1" fmla="*/ 2078 w 10000"/>
                <a:gd name="connsiteY1" fmla="*/ 7849 h 9999"/>
                <a:gd name="connsiteX2" fmla="*/ 5685 w 10000"/>
                <a:gd name="connsiteY2" fmla="*/ 8469 h 9999"/>
                <a:gd name="connsiteX3" fmla="*/ 8694 w 10000"/>
                <a:gd name="connsiteY3" fmla="*/ 6327 h 9999"/>
                <a:gd name="connsiteX4" fmla="*/ 9949 w 10000"/>
                <a:gd name="connsiteY4" fmla="*/ 4538 h 9999"/>
                <a:gd name="connsiteX5" fmla="*/ 6884 w 10000"/>
                <a:gd name="connsiteY5" fmla="*/ 2301 h 9999"/>
                <a:gd name="connsiteX6" fmla="*/ 3820 w 10000"/>
                <a:gd name="connsiteY6" fmla="*/ 50 h 9999"/>
                <a:gd name="connsiteX7" fmla="*/ 1661 w 10000"/>
                <a:gd name="connsiteY7" fmla="*/ 2748 h 9999"/>
                <a:gd name="connsiteX0" fmla="*/ 1661 w 10000"/>
                <a:gd name="connsiteY0" fmla="*/ 2748 h 10000"/>
                <a:gd name="connsiteX1" fmla="*/ 2078 w 10000"/>
                <a:gd name="connsiteY1" fmla="*/ 7850 h 10000"/>
                <a:gd name="connsiteX2" fmla="*/ 5685 w 10000"/>
                <a:gd name="connsiteY2" fmla="*/ 8470 h 10000"/>
                <a:gd name="connsiteX3" fmla="*/ 8013 w 10000"/>
                <a:gd name="connsiteY3" fmla="*/ 8890 h 10000"/>
                <a:gd name="connsiteX4" fmla="*/ 8694 w 10000"/>
                <a:gd name="connsiteY4" fmla="*/ 6328 h 10000"/>
                <a:gd name="connsiteX5" fmla="*/ 9949 w 10000"/>
                <a:gd name="connsiteY5" fmla="*/ 4538 h 10000"/>
                <a:gd name="connsiteX6" fmla="*/ 6884 w 10000"/>
                <a:gd name="connsiteY6" fmla="*/ 2301 h 10000"/>
                <a:gd name="connsiteX7" fmla="*/ 3820 w 10000"/>
                <a:gd name="connsiteY7" fmla="*/ 50 h 10000"/>
                <a:gd name="connsiteX8" fmla="*/ 1661 w 10000"/>
                <a:gd name="connsiteY8" fmla="*/ 2748 h 10000"/>
                <a:gd name="connsiteX0" fmla="*/ 1661 w 10000"/>
                <a:gd name="connsiteY0" fmla="*/ 2748 h 8979"/>
                <a:gd name="connsiteX1" fmla="*/ 2078 w 10000"/>
                <a:gd name="connsiteY1" fmla="*/ 7850 h 8979"/>
                <a:gd name="connsiteX2" fmla="*/ 8013 w 10000"/>
                <a:gd name="connsiteY2" fmla="*/ 8890 h 8979"/>
                <a:gd name="connsiteX3" fmla="*/ 8694 w 10000"/>
                <a:gd name="connsiteY3" fmla="*/ 6328 h 8979"/>
                <a:gd name="connsiteX4" fmla="*/ 9949 w 10000"/>
                <a:gd name="connsiteY4" fmla="*/ 4538 h 8979"/>
                <a:gd name="connsiteX5" fmla="*/ 6884 w 10000"/>
                <a:gd name="connsiteY5" fmla="*/ 2301 h 8979"/>
                <a:gd name="connsiteX6" fmla="*/ 3820 w 10000"/>
                <a:gd name="connsiteY6" fmla="*/ 50 h 8979"/>
                <a:gd name="connsiteX7" fmla="*/ 1661 w 10000"/>
                <a:gd name="connsiteY7" fmla="*/ 2748 h 8979"/>
                <a:gd name="connsiteX0" fmla="*/ 1661 w 10000"/>
                <a:gd name="connsiteY0" fmla="*/ 3060 h 9597"/>
                <a:gd name="connsiteX1" fmla="*/ 2078 w 10000"/>
                <a:gd name="connsiteY1" fmla="*/ 8743 h 9597"/>
                <a:gd name="connsiteX2" fmla="*/ 5842 w 10000"/>
                <a:gd name="connsiteY2" fmla="*/ 9365 h 9597"/>
                <a:gd name="connsiteX3" fmla="*/ 8694 w 10000"/>
                <a:gd name="connsiteY3" fmla="*/ 7048 h 9597"/>
                <a:gd name="connsiteX4" fmla="*/ 9949 w 10000"/>
                <a:gd name="connsiteY4" fmla="*/ 5054 h 9597"/>
                <a:gd name="connsiteX5" fmla="*/ 6884 w 10000"/>
                <a:gd name="connsiteY5" fmla="*/ 2563 h 9597"/>
                <a:gd name="connsiteX6" fmla="*/ 3820 w 10000"/>
                <a:gd name="connsiteY6" fmla="*/ 56 h 9597"/>
                <a:gd name="connsiteX7" fmla="*/ 1661 w 10000"/>
                <a:gd name="connsiteY7" fmla="*/ 3060 h 9597"/>
                <a:gd name="connsiteX0" fmla="*/ 1661 w 10000"/>
                <a:gd name="connsiteY0" fmla="*/ 3188 h 10000"/>
                <a:gd name="connsiteX1" fmla="*/ 2078 w 10000"/>
                <a:gd name="connsiteY1" fmla="*/ 9110 h 10000"/>
                <a:gd name="connsiteX2" fmla="*/ 5842 w 10000"/>
                <a:gd name="connsiteY2" fmla="*/ 9758 h 10000"/>
                <a:gd name="connsiteX3" fmla="*/ 8694 w 10000"/>
                <a:gd name="connsiteY3" fmla="*/ 7344 h 10000"/>
                <a:gd name="connsiteX4" fmla="*/ 9949 w 10000"/>
                <a:gd name="connsiteY4" fmla="*/ 5266 h 10000"/>
                <a:gd name="connsiteX5" fmla="*/ 6884 w 10000"/>
                <a:gd name="connsiteY5" fmla="*/ 2671 h 10000"/>
                <a:gd name="connsiteX6" fmla="*/ 3820 w 10000"/>
                <a:gd name="connsiteY6" fmla="*/ 58 h 10000"/>
                <a:gd name="connsiteX7" fmla="*/ 1661 w 10000"/>
                <a:gd name="connsiteY7" fmla="*/ 3188 h 10000"/>
                <a:gd name="connsiteX0" fmla="*/ 1661 w 10000"/>
                <a:gd name="connsiteY0" fmla="*/ 3188 h 10832"/>
                <a:gd name="connsiteX1" fmla="*/ 2078 w 10000"/>
                <a:gd name="connsiteY1" fmla="*/ 9110 h 10832"/>
                <a:gd name="connsiteX2" fmla="*/ 5842 w 10000"/>
                <a:gd name="connsiteY2" fmla="*/ 9758 h 10832"/>
                <a:gd name="connsiteX3" fmla="*/ 8694 w 10000"/>
                <a:gd name="connsiteY3" fmla="*/ 7344 h 10832"/>
                <a:gd name="connsiteX4" fmla="*/ 9949 w 10000"/>
                <a:gd name="connsiteY4" fmla="*/ 5266 h 10832"/>
                <a:gd name="connsiteX5" fmla="*/ 6884 w 10000"/>
                <a:gd name="connsiteY5" fmla="*/ 2671 h 10832"/>
                <a:gd name="connsiteX6" fmla="*/ 3820 w 10000"/>
                <a:gd name="connsiteY6" fmla="*/ 58 h 10832"/>
                <a:gd name="connsiteX7" fmla="*/ 1661 w 10000"/>
                <a:gd name="connsiteY7" fmla="*/ 3188 h 10832"/>
                <a:gd name="connsiteX0" fmla="*/ 1661 w 10000"/>
                <a:gd name="connsiteY0" fmla="*/ 3188 h 11278"/>
                <a:gd name="connsiteX1" fmla="*/ 2078 w 10000"/>
                <a:gd name="connsiteY1" fmla="*/ 9110 h 11278"/>
                <a:gd name="connsiteX2" fmla="*/ 5842 w 10000"/>
                <a:gd name="connsiteY2" fmla="*/ 9758 h 11278"/>
                <a:gd name="connsiteX3" fmla="*/ 8694 w 10000"/>
                <a:gd name="connsiteY3" fmla="*/ 7344 h 11278"/>
                <a:gd name="connsiteX4" fmla="*/ 9949 w 10000"/>
                <a:gd name="connsiteY4" fmla="*/ 5266 h 11278"/>
                <a:gd name="connsiteX5" fmla="*/ 6884 w 10000"/>
                <a:gd name="connsiteY5" fmla="*/ 2671 h 11278"/>
                <a:gd name="connsiteX6" fmla="*/ 3820 w 10000"/>
                <a:gd name="connsiteY6" fmla="*/ 58 h 11278"/>
                <a:gd name="connsiteX7" fmla="*/ 1661 w 10000"/>
                <a:gd name="connsiteY7" fmla="*/ 3188 h 11278"/>
                <a:gd name="connsiteX0" fmla="*/ 1661 w 10000"/>
                <a:gd name="connsiteY0" fmla="*/ 3188 h 11419"/>
                <a:gd name="connsiteX1" fmla="*/ 2078 w 10000"/>
                <a:gd name="connsiteY1" fmla="*/ 9110 h 11419"/>
                <a:gd name="connsiteX2" fmla="*/ 5842 w 10000"/>
                <a:gd name="connsiteY2" fmla="*/ 9758 h 11419"/>
                <a:gd name="connsiteX3" fmla="*/ 8694 w 10000"/>
                <a:gd name="connsiteY3" fmla="*/ 7344 h 11419"/>
                <a:gd name="connsiteX4" fmla="*/ 9949 w 10000"/>
                <a:gd name="connsiteY4" fmla="*/ 5266 h 11419"/>
                <a:gd name="connsiteX5" fmla="*/ 6884 w 10000"/>
                <a:gd name="connsiteY5" fmla="*/ 2671 h 11419"/>
                <a:gd name="connsiteX6" fmla="*/ 3820 w 10000"/>
                <a:gd name="connsiteY6" fmla="*/ 58 h 11419"/>
                <a:gd name="connsiteX7" fmla="*/ 1661 w 10000"/>
                <a:gd name="connsiteY7" fmla="*/ 3188 h 11419"/>
                <a:gd name="connsiteX0" fmla="*/ 1661 w 10000"/>
                <a:gd name="connsiteY0" fmla="*/ 3188 h 11077"/>
                <a:gd name="connsiteX1" fmla="*/ 2078 w 10000"/>
                <a:gd name="connsiteY1" fmla="*/ 9110 h 11077"/>
                <a:gd name="connsiteX2" fmla="*/ 5842 w 10000"/>
                <a:gd name="connsiteY2" fmla="*/ 9758 h 11077"/>
                <a:gd name="connsiteX3" fmla="*/ 8694 w 10000"/>
                <a:gd name="connsiteY3" fmla="*/ 7344 h 11077"/>
                <a:gd name="connsiteX4" fmla="*/ 9949 w 10000"/>
                <a:gd name="connsiteY4" fmla="*/ 5266 h 11077"/>
                <a:gd name="connsiteX5" fmla="*/ 6884 w 10000"/>
                <a:gd name="connsiteY5" fmla="*/ 2671 h 11077"/>
                <a:gd name="connsiteX6" fmla="*/ 3820 w 10000"/>
                <a:gd name="connsiteY6" fmla="*/ 58 h 11077"/>
                <a:gd name="connsiteX7" fmla="*/ 1661 w 10000"/>
                <a:gd name="connsiteY7" fmla="*/ 3188 h 11077"/>
                <a:gd name="connsiteX0" fmla="*/ 1661 w 10000"/>
                <a:gd name="connsiteY0" fmla="*/ 3188 h 10386"/>
                <a:gd name="connsiteX1" fmla="*/ 2078 w 10000"/>
                <a:gd name="connsiteY1" fmla="*/ 9110 h 10386"/>
                <a:gd name="connsiteX2" fmla="*/ 5992 w 10000"/>
                <a:gd name="connsiteY2" fmla="*/ 8529 h 10386"/>
                <a:gd name="connsiteX3" fmla="*/ 8694 w 10000"/>
                <a:gd name="connsiteY3" fmla="*/ 7344 h 10386"/>
                <a:gd name="connsiteX4" fmla="*/ 9949 w 10000"/>
                <a:gd name="connsiteY4" fmla="*/ 5266 h 10386"/>
                <a:gd name="connsiteX5" fmla="*/ 6884 w 10000"/>
                <a:gd name="connsiteY5" fmla="*/ 2671 h 10386"/>
                <a:gd name="connsiteX6" fmla="*/ 3820 w 10000"/>
                <a:gd name="connsiteY6" fmla="*/ 58 h 10386"/>
                <a:gd name="connsiteX7" fmla="*/ 1661 w 10000"/>
                <a:gd name="connsiteY7" fmla="*/ 3188 h 10386"/>
                <a:gd name="connsiteX0" fmla="*/ 1661 w 10000"/>
                <a:gd name="connsiteY0" fmla="*/ 3188 h 10590"/>
                <a:gd name="connsiteX1" fmla="*/ 2078 w 10000"/>
                <a:gd name="connsiteY1" fmla="*/ 9110 h 10590"/>
                <a:gd name="connsiteX2" fmla="*/ 5992 w 10000"/>
                <a:gd name="connsiteY2" fmla="*/ 8529 h 10590"/>
                <a:gd name="connsiteX3" fmla="*/ 8694 w 10000"/>
                <a:gd name="connsiteY3" fmla="*/ 7344 h 10590"/>
                <a:gd name="connsiteX4" fmla="*/ 9949 w 10000"/>
                <a:gd name="connsiteY4" fmla="*/ 5266 h 10590"/>
                <a:gd name="connsiteX5" fmla="*/ 6884 w 10000"/>
                <a:gd name="connsiteY5" fmla="*/ 2671 h 10590"/>
                <a:gd name="connsiteX6" fmla="*/ 3820 w 10000"/>
                <a:gd name="connsiteY6" fmla="*/ 58 h 10590"/>
                <a:gd name="connsiteX7" fmla="*/ 1661 w 10000"/>
                <a:gd name="connsiteY7" fmla="*/ 3188 h 10590"/>
                <a:gd name="connsiteX0" fmla="*/ 1661 w 9973"/>
                <a:gd name="connsiteY0" fmla="*/ 3188 h 10590"/>
                <a:gd name="connsiteX1" fmla="*/ 2078 w 9973"/>
                <a:gd name="connsiteY1" fmla="*/ 9110 h 10590"/>
                <a:gd name="connsiteX2" fmla="*/ 5992 w 9973"/>
                <a:gd name="connsiteY2" fmla="*/ 8529 h 10590"/>
                <a:gd name="connsiteX3" fmla="*/ 8394 w 9973"/>
                <a:gd name="connsiteY3" fmla="*/ 6674 h 10590"/>
                <a:gd name="connsiteX4" fmla="*/ 9949 w 9973"/>
                <a:gd name="connsiteY4" fmla="*/ 5266 h 10590"/>
                <a:gd name="connsiteX5" fmla="*/ 6884 w 9973"/>
                <a:gd name="connsiteY5" fmla="*/ 2671 h 10590"/>
                <a:gd name="connsiteX6" fmla="*/ 3820 w 9973"/>
                <a:gd name="connsiteY6" fmla="*/ 58 h 10590"/>
                <a:gd name="connsiteX7" fmla="*/ 1661 w 9973"/>
                <a:gd name="connsiteY7" fmla="*/ 3188 h 10590"/>
                <a:gd name="connsiteX0" fmla="*/ 1665 w 10000"/>
                <a:gd name="connsiteY0" fmla="*/ 3010 h 10000"/>
                <a:gd name="connsiteX1" fmla="*/ 2084 w 10000"/>
                <a:gd name="connsiteY1" fmla="*/ 8602 h 10000"/>
                <a:gd name="connsiteX2" fmla="*/ 6008 w 10000"/>
                <a:gd name="connsiteY2" fmla="*/ 8054 h 10000"/>
                <a:gd name="connsiteX3" fmla="*/ 8417 w 10000"/>
                <a:gd name="connsiteY3" fmla="*/ 6302 h 10000"/>
                <a:gd name="connsiteX4" fmla="*/ 9976 w 10000"/>
                <a:gd name="connsiteY4" fmla="*/ 4973 h 10000"/>
                <a:gd name="connsiteX5" fmla="*/ 6903 w 10000"/>
                <a:gd name="connsiteY5" fmla="*/ 2522 h 10000"/>
                <a:gd name="connsiteX6" fmla="*/ 3830 w 10000"/>
                <a:gd name="connsiteY6" fmla="*/ 55 h 10000"/>
                <a:gd name="connsiteX7" fmla="*/ 1665 w 10000"/>
                <a:gd name="connsiteY7" fmla="*/ 3010 h 10000"/>
                <a:gd name="connsiteX0" fmla="*/ 1665 w 10000"/>
                <a:gd name="connsiteY0" fmla="*/ 3010 h 10000"/>
                <a:gd name="connsiteX1" fmla="*/ 2084 w 10000"/>
                <a:gd name="connsiteY1" fmla="*/ 8602 h 10000"/>
                <a:gd name="connsiteX2" fmla="*/ 6008 w 10000"/>
                <a:gd name="connsiteY2" fmla="*/ 8054 h 10000"/>
                <a:gd name="connsiteX3" fmla="*/ 8417 w 10000"/>
                <a:gd name="connsiteY3" fmla="*/ 6302 h 10000"/>
                <a:gd name="connsiteX4" fmla="*/ 9976 w 10000"/>
                <a:gd name="connsiteY4" fmla="*/ 4973 h 10000"/>
                <a:gd name="connsiteX5" fmla="*/ 6903 w 10000"/>
                <a:gd name="connsiteY5" fmla="*/ 2522 h 10000"/>
                <a:gd name="connsiteX6" fmla="*/ 3830 w 10000"/>
                <a:gd name="connsiteY6" fmla="*/ 55 h 10000"/>
                <a:gd name="connsiteX7" fmla="*/ 1665 w 10000"/>
                <a:gd name="connsiteY7" fmla="*/ 3010 h 10000"/>
                <a:gd name="connsiteX0" fmla="*/ 1665 w 8546"/>
                <a:gd name="connsiteY0" fmla="*/ 3010 h 10000"/>
                <a:gd name="connsiteX1" fmla="*/ 2084 w 8546"/>
                <a:gd name="connsiteY1" fmla="*/ 8602 h 10000"/>
                <a:gd name="connsiteX2" fmla="*/ 6008 w 8546"/>
                <a:gd name="connsiteY2" fmla="*/ 8054 h 10000"/>
                <a:gd name="connsiteX3" fmla="*/ 8417 w 8546"/>
                <a:gd name="connsiteY3" fmla="*/ 6302 h 10000"/>
                <a:gd name="connsiteX4" fmla="*/ 6903 w 8546"/>
                <a:gd name="connsiteY4" fmla="*/ 2522 h 10000"/>
                <a:gd name="connsiteX5" fmla="*/ 3830 w 8546"/>
                <a:gd name="connsiteY5" fmla="*/ 55 h 10000"/>
                <a:gd name="connsiteX6" fmla="*/ 1665 w 8546"/>
                <a:gd name="connsiteY6" fmla="*/ 3010 h 10000"/>
                <a:gd name="connsiteX0" fmla="*/ 1948 w 10001"/>
                <a:gd name="connsiteY0" fmla="*/ 3010 h 10000"/>
                <a:gd name="connsiteX1" fmla="*/ 2439 w 10001"/>
                <a:gd name="connsiteY1" fmla="*/ 8602 h 10000"/>
                <a:gd name="connsiteX2" fmla="*/ 7030 w 10001"/>
                <a:gd name="connsiteY2" fmla="*/ 8054 h 10000"/>
                <a:gd name="connsiteX3" fmla="*/ 9849 w 10001"/>
                <a:gd name="connsiteY3" fmla="*/ 6302 h 10000"/>
                <a:gd name="connsiteX4" fmla="*/ 8077 w 10001"/>
                <a:gd name="connsiteY4" fmla="*/ 2522 h 10000"/>
                <a:gd name="connsiteX5" fmla="*/ 4482 w 10001"/>
                <a:gd name="connsiteY5" fmla="*/ 55 h 10000"/>
                <a:gd name="connsiteX6" fmla="*/ 1948 w 10001"/>
                <a:gd name="connsiteY6" fmla="*/ 3010 h 10000"/>
                <a:gd name="connsiteX0" fmla="*/ 1948 w 10976"/>
                <a:gd name="connsiteY0" fmla="*/ 3010 h 10000"/>
                <a:gd name="connsiteX1" fmla="*/ 2439 w 10976"/>
                <a:gd name="connsiteY1" fmla="*/ 8602 h 10000"/>
                <a:gd name="connsiteX2" fmla="*/ 7030 w 10976"/>
                <a:gd name="connsiteY2" fmla="*/ 8054 h 10000"/>
                <a:gd name="connsiteX3" fmla="*/ 9849 w 10976"/>
                <a:gd name="connsiteY3" fmla="*/ 6302 h 10000"/>
                <a:gd name="connsiteX4" fmla="*/ 8077 w 10976"/>
                <a:gd name="connsiteY4" fmla="*/ 2522 h 10000"/>
                <a:gd name="connsiteX5" fmla="*/ 4482 w 10976"/>
                <a:gd name="connsiteY5" fmla="*/ 55 h 10000"/>
                <a:gd name="connsiteX6" fmla="*/ 1948 w 10976"/>
                <a:gd name="connsiteY6" fmla="*/ 3010 h 10000"/>
                <a:gd name="connsiteX0" fmla="*/ 1948 w 11571"/>
                <a:gd name="connsiteY0" fmla="*/ 3010 h 10000"/>
                <a:gd name="connsiteX1" fmla="*/ 2439 w 11571"/>
                <a:gd name="connsiteY1" fmla="*/ 8602 h 10000"/>
                <a:gd name="connsiteX2" fmla="*/ 7030 w 11571"/>
                <a:gd name="connsiteY2" fmla="*/ 8054 h 10000"/>
                <a:gd name="connsiteX3" fmla="*/ 9849 w 11571"/>
                <a:gd name="connsiteY3" fmla="*/ 6302 h 10000"/>
                <a:gd name="connsiteX4" fmla="*/ 8077 w 11571"/>
                <a:gd name="connsiteY4" fmla="*/ 2522 h 10000"/>
                <a:gd name="connsiteX5" fmla="*/ 4482 w 11571"/>
                <a:gd name="connsiteY5" fmla="*/ 55 h 10000"/>
                <a:gd name="connsiteX6" fmla="*/ 1948 w 11571"/>
                <a:gd name="connsiteY6" fmla="*/ 3010 h 10000"/>
                <a:gd name="connsiteX0" fmla="*/ 1948 w 10719"/>
                <a:gd name="connsiteY0" fmla="*/ 3010 h 10000"/>
                <a:gd name="connsiteX1" fmla="*/ 2439 w 10719"/>
                <a:gd name="connsiteY1" fmla="*/ 8602 h 10000"/>
                <a:gd name="connsiteX2" fmla="*/ 7030 w 10719"/>
                <a:gd name="connsiteY2" fmla="*/ 8054 h 10000"/>
                <a:gd name="connsiteX3" fmla="*/ 9849 w 10719"/>
                <a:gd name="connsiteY3" fmla="*/ 6302 h 10000"/>
                <a:gd name="connsiteX4" fmla="*/ 8077 w 10719"/>
                <a:gd name="connsiteY4" fmla="*/ 2522 h 10000"/>
                <a:gd name="connsiteX5" fmla="*/ 4482 w 10719"/>
                <a:gd name="connsiteY5" fmla="*/ 55 h 10000"/>
                <a:gd name="connsiteX6" fmla="*/ 1948 w 10719"/>
                <a:gd name="connsiteY6" fmla="*/ 3010 h 10000"/>
                <a:gd name="connsiteX0" fmla="*/ 1948 w 11270"/>
                <a:gd name="connsiteY0" fmla="*/ 3010 h 10000"/>
                <a:gd name="connsiteX1" fmla="*/ 2439 w 11270"/>
                <a:gd name="connsiteY1" fmla="*/ 8602 h 10000"/>
                <a:gd name="connsiteX2" fmla="*/ 7030 w 11270"/>
                <a:gd name="connsiteY2" fmla="*/ 8054 h 10000"/>
                <a:gd name="connsiteX3" fmla="*/ 10552 w 11270"/>
                <a:gd name="connsiteY3" fmla="*/ 4403 h 10000"/>
                <a:gd name="connsiteX4" fmla="*/ 8077 w 11270"/>
                <a:gd name="connsiteY4" fmla="*/ 2522 h 10000"/>
                <a:gd name="connsiteX5" fmla="*/ 4482 w 11270"/>
                <a:gd name="connsiteY5" fmla="*/ 55 h 10000"/>
                <a:gd name="connsiteX6" fmla="*/ 1948 w 11270"/>
                <a:gd name="connsiteY6" fmla="*/ 3010 h 10000"/>
                <a:gd name="connsiteX0" fmla="*/ 1948 w 11304"/>
                <a:gd name="connsiteY0" fmla="*/ 3015 h 10005"/>
                <a:gd name="connsiteX1" fmla="*/ 2439 w 11304"/>
                <a:gd name="connsiteY1" fmla="*/ 8607 h 10005"/>
                <a:gd name="connsiteX2" fmla="*/ 7030 w 11304"/>
                <a:gd name="connsiteY2" fmla="*/ 8059 h 10005"/>
                <a:gd name="connsiteX3" fmla="*/ 10552 w 11304"/>
                <a:gd name="connsiteY3" fmla="*/ 4408 h 10005"/>
                <a:gd name="connsiteX4" fmla="*/ 8253 w 11304"/>
                <a:gd name="connsiteY4" fmla="*/ 2211 h 10005"/>
                <a:gd name="connsiteX5" fmla="*/ 4482 w 11304"/>
                <a:gd name="connsiteY5" fmla="*/ 60 h 10005"/>
                <a:gd name="connsiteX6" fmla="*/ 1948 w 11304"/>
                <a:gd name="connsiteY6" fmla="*/ 3015 h 10005"/>
                <a:gd name="connsiteX0" fmla="*/ 1948 w 10766"/>
                <a:gd name="connsiteY0" fmla="*/ 3015 h 10005"/>
                <a:gd name="connsiteX1" fmla="*/ 2439 w 10766"/>
                <a:gd name="connsiteY1" fmla="*/ 8607 h 10005"/>
                <a:gd name="connsiteX2" fmla="*/ 7030 w 10766"/>
                <a:gd name="connsiteY2" fmla="*/ 8059 h 10005"/>
                <a:gd name="connsiteX3" fmla="*/ 9849 w 10766"/>
                <a:gd name="connsiteY3" fmla="*/ 4303 h 10005"/>
                <a:gd name="connsiteX4" fmla="*/ 8253 w 10766"/>
                <a:gd name="connsiteY4" fmla="*/ 2211 h 10005"/>
                <a:gd name="connsiteX5" fmla="*/ 4482 w 10766"/>
                <a:gd name="connsiteY5" fmla="*/ 60 h 10005"/>
                <a:gd name="connsiteX6" fmla="*/ 1948 w 10766"/>
                <a:gd name="connsiteY6" fmla="*/ 3015 h 10005"/>
                <a:gd name="connsiteX0" fmla="*/ 1948 w 10461"/>
                <a:gd name="connsiteY0" fmla="*/ 3015 h 10005"/>
                <a:gd name="connsiteX1" fmla="*/ 2439 w 10461"/>
                <a:gd name="connsiteY1" fmla="*/ 8607 h 10005"/>
                <a:gd name="connsiteX2" fmla="*/ 7030 w 10461"/>
                <a:gd name="connsiteY2" fmla="*/ 8059 h 10005"/>
                <a:gd name="connsiteX3" fmla="*/ 9410 w 10461"/>
                <a:gd name="connsiteY3" fmla="*/ 4619 h 10005"/>
                <a:gd name="connsiteX4" fmla="*/ 8253 w 10461"/>
                <a:gd name="connsiteY4" fmla="*/ 2211 h 10005"/>
                <a:gd name="connsiteX5" fmla="*/ 4482 w 10461"/>
                <a:gd name="connsiteY5" fmla="*/ 60 h 10005"/>
                <a:gd name="connsiteX6" fmla="*/ 1948 w 10461"/>
                <a:gd name="connsiteY6" fmla="*/ 3015 h 10005"/>
                <a:gd name="connsiteX0" fmla="*/ 1948 w 11375"/>
                <a:gd name="connsiteY0" fmla="*/ 3015 h 10005"/>
                <a:gd name="connsiteX1" fmla="*/ 2439 w 11375"/>
                <a:gd name="connsiteY1" fmla="*/ 8607 h 10005"/>
                <a:gd name="connsiteX2" fmla="*/ 7030 w 11375"/>
                <a:gd name="connsiteY2" fmla="*/ 8059 h 10005"/>
                <a:gd name="connsiteX3" fmla="*/ 10640 w 11375"/>
                <a:gd name="connsiteY3" fmla="*/ 4619 h 10005"/>
                <a:gd name="connsiteX4" fmla="*/ 8253 w 11375"/>
                <a:gd name="connsiteY4" fmla="*/ 2211 h 10005"/>
                <a:gd name="connsiteX5" fmla="*/ 4482 w 11375"/>
                <a:gd name="connsiteY5" fmla="*/ 60 h 10005"/>
                <a:gd name="connsiteX6" fmla="*/ 1948 w 11375"/>
                <a:gd name="connsiteY6" fmla="*/ 3015 h 10005"/>
                <a:gd name="connsiteX0" fmla="*/ 1948 w 11607"/>
                <a:gd name="connsiteY0" fmla="*/ 3015 h 10005"/>
                <a:gd name="connsiteX1" fmla="*/ 2439 w 11607"/>
                <a:gd name="connsiteY1" fmla="*/ 8607 h 10005"/>
                <a:gd name="connsiteX2" fmla="*/ 7030 w 11607"/>
                <a:gd name="connsiteY2" fmla="*/ 8059 h 10005"/>
                <a:gd name="connsiteX3" fmla="*/ 10640 w 11607"/>
                <a:gd name="connsiteY3" fmla="*/ 4619 h 10005"/>
                <a:gd name="connsiteX4" fmla="*/ 9219 w 11607"/>
                <a:gd name="connsiteY4" fmla="*/ 2211 h 10005"/>
                <a:gd name="connsiteX5" fmla="*/ 4482 w 11607"/>
                <a:gd name="connsiteY5" fmla="*/ 60 h 10005"/>
                <a:gd name="connsiteX6" fmla="*/ 1948 w 11607"/>
                <a:gd name="connsiteY6" fmla="*/ 3015 h 10005"/>
                <a:gd name="connsiteX0" fmla="*/ 1948 w 11607"/>
                <a:gd name="connsiteY0" fmla="*/ 3015 h 10005"/>
                <a:gd name="connsiteX1" fmla="*/ 2439 w 11607"/>
                <a:gd name="connsiteY1" fmla="*/ 8607 h 10005"/>
                <a:gd name="connsiteX2" fmla="*/ 7030 w 11607"/>
                <a:gd name="connsiteY2" fmla="*/ 8059 h 10005"/>
                <a:gd name="connsiteX3" fmla="*/ 10640 w 11607"/>
                <a:gd name="connsiteY3" fmla="*/ 4619 h 10005"/>
                <a:gd name="connsiteX4" fmla="*/ 9219 w 11607"/>
                <a:gd name="connsiteY4" fmla="*/ 2211 h 10005"/>
                <a:gd name="connsiteX5" fmla="*/ 4482 w 11607"/>
                <a:gd name="connsiteY5" fmla="*/ 60 h 10005"/>
                <a:gd name="connsiteX6" fmla="*/ 1948 w 11607"/>
                <a:gd name="connsiteY6" fmla="*/ 3015 h 10005"/>
                <a:gd name="connsiteX0" fmla="*/ 1948 w 11607"/>
                <a:gd name="connsiteY0" fmla="*/ 3015 h 10005"/>
                <a:gd name="connsiteX1" fmla="*/ 2439 w 11607"/>
                <a:gd name="connsiteY1" fmla="*/ 8607 h 10005"/>
                <a:gd name="connsiteX2" fmla="*/ 7030 w 11607"/>
                <a:gd name="connsiteY2" fmla="*/ 8059 h 10005"/>
                <a:gd name="connsiteX3" fmla="*/ 10640 w 11607"/>
                <a:gd name="connsiteY3" fmla="*/ 4619 h 10005"/>
                <a:gd name="connsiteX4" fmla="*/ 9219 w 11607"/>
                <a:gd name="connsiteY4" fmla="*/ 2211 h 10005"/>
                <a:gd name="connsiteX5" fmla="*/ 4482 w 11607"/>
                <a:gd name="connsiteY5" fmla="*/ 60 h 10005"/>
                <a:gd name="connsiteX6" fmla="*/ 1948 w 11607"/>
                <a:gd name="connsiteY6" fmla="*/ 3015 h 10005"/>
                <a:gd name="connsiteX0" fmla="*/ 1948 w 11414"/>
                <a:gd name="connsiteY0" fmla="*/ 3015 h 10005"/>
                <a:gd name="connsiteX1" fmla="*/ 2439 w 11414"/>
                <a:gd name="connsiteY1" fmla="*/ 8607 h 10005"/>
                <a:gd name="connsiteX2" fmla="*/ 7030 w 11414"/>
                <a:gd name="connsiteY2" fmla="*/ 8059 h 10005"/>
                <a:gd name="connsiteX3" fmla="*/ 10640 w 11414"/>
                <a:gd name="connsiteY3" fmla="*/ 4619 h 10005"/>
                <a:gd name="connsiteX4" fmla="*/ 9219 w 11414"/>
                <a:gd name="connsiteY4" fmla="*/ 2211 h 10005"/>
                <a:gd name="connsiteX5" fmla="*/ 4482 w 11414"/>
                <a:gd name="connsiteY5" fmla="*/ 60 h 10005"/>
                <a:gd name="connsiteX6" fmla="*/ 1948 w 11414"/>
                <a:gd name="connsiteY6" fmla="*/ 3015 h 10005"/>
                <a:gd name="connsiteX0" fmla="*/ 1948 w 11221"/>
                <a:gd name="connsiteY0" fmla="*/ 3015 h 10005"/>
                <a:gd name="connsiteX1" fmla="*/ 2439 w 11221"/>
                <a:gd name="connsiteY1" fmla="*/ 8607 h 10005"/>
                <a:gd name="connsiteX2" fmla="*/ 7030 w 11221"/>
                <a:gd name="connsiteY2" fmla="*/ 8059 h 10005"/>
                <a:gd name="connsiteX3" fmla="*/ 10640 w 11221"/>
                <a:gd name="connsiteY3" fmla="*/ 4619 h 10005"/>
                <a:gd name="connsiteX4" fmla="*/ 9219 w 11221"/>
                <a:gd name="connsiteY4" fmla="*/ 2211 h 10005"/>
                <a:gd name="connsiteX5" fmla="*/ 4482 w 11221"/>
                <a:gd name="connsiteY5" fmla="*/ 60 h 10005"/>
                <a:gd name="connsiteX6" fmla="*/ 1948 w 11221"/>
                <a:gd name="connsiteY6" fmla="*/ 3015 h 10005"/>
                <a:gd name="connsiteX0" fmla="*/ 1948 w 10823"/>
                <a:gd name="connsiteY0" fmla="*/ 3015 h 10005"/>
                <a:gd name="connsiteX1" fmla="*/ 2439 w 10823"/>
                <a:gd name="connsiteY1" fmla="*/ 8607 h 10005"/>
                <a:gd name="connsiteX2" fmla="*/ 7030 w 10823"/>
                <a:gd name="connsiteY2" fmla="*/ 8059 h 10005"/>
                <a:gd name="connsiteX3" fmla="*/ 10113 w 10823"/>
                <a:gd name="connsiteY3" fmla="*/ 4724 h 10005"/>
                <a:gd name="connsiteX4" fmla="*/ 9219 w 10823"/>
                <a:gd name="connsiteY4" fmla="*/ 2211 h 10005"/>
                <a:gd name="connsiteX5" fmla="*/ 4482 w 10823"/>
                <a:gd name="connsiteY5" fmla="*/ 60 h 10005"/>
                <a:gd name="connsiteX6" fmla="*/ 1948 w 10823"/>
                <a:gd name="connsiteY6" fmla="*/ 3015 h 10005"/>
                <a:gd name="connsiteX0" fmla="*/ 1948 w 11135"/>
                <a:gd name="connsiteY0" fmla="*/ 3015 h 10005"/>
                <a:gd name="connsiteX1" fmla="*/ 2439 w 11135"/>
                <a:gd name="connsiteY1" fmla="*/ 8607 h 10005"/>
                <a:gd name="connsiteX2" fmla="*/ 7030 w 11135"/>
                <a:gd name="connsiteY2" fmla="*/ 8059 h 10005"/>
                <a:gd name="connsiteX3" fmla="*/ 10113 w 11135"/>
                <a:gd name="connsiteY3" fmla="*/ 4724 h 10005"/>
                <a:gd name="connsiteX4" fmla="*/ 9219 w 11135"/>
                <a:gd name="connsiteY4" fmla="*/ 2211 h 10005"/>
                <a:gd name="connsiteX5" fmla="*/ 4482 w 11135"/>
                <a:gd name="connsiteY5" fmla="*/ 60 h 10005"/>
                <a:gd name="connsiteX6" fmla="*/ 1948 w 11135"/>
                <a:gd name="connsiteY6" fmla="*/ 3015 h 10005"/>
                <a:gd name="connsiteX0" fmla="*/ 1948 w 10900"/>
                <a:gd name="connsiteY0" fmla="*/ 3015 h 10005"/>
                <a:gd name="connsiteX1" fmla="*/ 2439 w 10900"/>
                <a:gd name="connsiteY1" fmla="*/ 8607 h 10005"/>
                <a:gd name="connsiteX2" fmla="*/ 7030 w 10900"/>
                <a:gd name="connsiteY2" fmla="*/ 8059 h 10005"/>
                <a:gd name="connsiteX3" fmla="*/ 10113 w 10900"/>
                <a:gd name="connsiteY3" fmla="*/ 4724 h 10005"/>
                <a:gd name="connsiteX4" fmla="*/ 8165 w 10900"/>
                <a:gd name="connsiteY4" fmla="*/ 2211 h 10005"/>
                <a:gd name="connsiteX5" fmla="*/ 4482 w 10900"/>
                <a:gd name="connsiteY5" fmla="*/ 60 h 10005"/>
                <a:gd name="connsiteX6" fmla="*/ 1948 w 10900"/>
                <a:gd name="connsiteY6" fmla="*/ 3015 h 10005"/>
                <a:gd name="connsiteX0" fmla="*/ 1948 w 10989"/>
                <a:gd name="connsiteY0" fmla="*/ 3015 h 10005"/>
                <a:gd name="connsiteX1" fmla="*/ 2439 w 10989"/>
                <a:gd name="connsiteY1" fmla="*/ 8607 h 10005"/>
                <a:gd name="connsiteX2" fmla="*/ 7030 w 10989"/>
                <a:gd name="connsiteY2" fmla="*/ 8059 h 10005"/>
                <a:gd name="connsiteX3" fmla="*/ 10113 w 10989"/>
                <a:gd name="connsiteY3" fmla="*/ 4724 h 10005"/>
                <a:gd name="connsiteX4" fmla="*/ 8165 w 10989"/>
                <a:gd name="connsiteY4" fmla="*/ 2211 h 10005"/>
                <a:gd name="connsiteX5" fmla="*/ 4482 w 10989"/>
                <a:gd name="connsiteY5" fmla="*/ 60 h 10005"/>
                <a:gd name="connsiteX6" fmla="*/ 1948 w 10989"/>
                <a:gd name="connsiteY6" fmla="*/ 3015 h 10005"/>
                <a:gd name="connsiteX0" fmla="*/ 2105 w 10707"/>
                <a:gd name="connsiteY0" fmla="*/ 3437 h 10005"/>
                <a:gd name="connsiteX1" fmla="*/ 2157 w 10707"/>
                <a:gd name="connsiteY1" fmla="*/ 8607 h 10005"/>
                <a:gd name="connsiteX2" fmla="*/ 6748 w 10707"/>
                <a:gd name="connsiteY2" fmla="*/ 8059 h 10005"/>
                <a:gd name="connsiteX3" fmla="*/ 9831 w 10707"/>
                <a:gd name="connsiteY3" fmla="*/ 4724 h 10005"/>
                <a:gd name="connsiteX4" fmla="*/ 7883 w 10707"/>
                <a:gd name="connsiteY4" fmla="*/ 2211 h 10005"/>
                <a:gd name="connsiteX5" fmla="*/ 4200 w 10707"/>
                <a:gd name="connsiteY5" fmla="*/ 60 h 10005"/>
                <a:gd name="connsiteX6" fmla="*/ 2105 w 10707"/>
                <a:gd name="connsiteY6" fmla="*/ 3437 h 10005"/>
                <a:gd name="connsiteX0" fmla="*/ 2178 w 10780"/>
                <a:gd name="connsiteY0" fmla="*/ 3437 h 10005"/>
                <a:gd name="connsiteX1" fmla="*/ 2230 w 10780"/>
                <a:gd name="connsiteY1" fmla="*/ 8607 h 10005"/>
                <a:gd name="connsiteX2" fmla="*/ 6821 w 10780"/>
                <a:gd name="connsiteY2" fmla="*/ 8059 h 10005"/>
                <a:gd name="connsiteX3" fmla="*/ 9904 w 10780"/>
                <a:gd name="connsiteY3" fmla="*/ 4724 h 10005"/>
                <a:gd name="connsiteX4" fmla="*/ 7956 w 10780"/>
                <a:gd name="connsiteY4" fmla="*/ 2211 h 10005"/>
                <a:gd name="connsiteX5" fmla="*/ 4273 w 10780"/>
                <a:gd name="connsiteY5" fmla="*/ 60 h 10005"/>
                <a:gd name="connsiteX6" fmla="*/ 2178 w 10780"/>
                <a:gd name="connsiteY6" fmla="*/ 3437 h 10005"/>
                <a:gd name="connsiteX0" fmla="*/ 2178 w 10780"/>
                <a:gd name="connsiteY0" fmla="*/ 3437 h 10005"/>
                <a:gd name="connsiteX1" fmla="*/ 2230 w 10780"/>
                <a:gd name="connsiteY1" fmla="*/ 8607 h 10005"/>
                <a:gd name="connsiteX2" fmla="*/ 6821 w 10780"/>
                <a:gd name="connsiteY2" fmla="*/ 8059 h 10005"/>
                <a:gd name="connsiteX3" fmla="*/ 9904 w 10780"/>
                <a:gd name="connsiteY3" fmla="*/ 4724 h 10005"/>
                <a:gd name="connsiteX4" fmla="*/ 7956 w 10780"/>
                <a:gd name="connsiteY4" fmla="*/ 2211 h 10005"/>
                <a:gd name="connsiteX5" fmla="*/ 4712 w 10780"/>
                <a:gd name="connsiteY5" fmla="*/ 60 h 10005"/>
                <a:gd name="connsiteX6" fmla="*/ 2178 w 10780"/>
                <a:gd name="connsiteY6" fmla="*/ 3437 h 10005"/>
                <a:gd name="connsiteX0" fmla="*/ 2178 w 10780"/>
                <a:gd name="connsiteY0" fmla="*/ 1987 h 8555"/>
                <a:gd name="connsiteX1" fmla="*/ 2230 w 10780"/>
                <a:gd name="connsiteY1" fmla="*/ 7157 h 8555"/>
                <a:gd name="connsiteX2" fmla="*/ 6821 w 10780"/>
                <a:gd name="connsiteY2" fmla="*/ 6609 h 8555"/>
                <a:gd name="connsiteX3" fmla="*/ 9904 w 10780"/>
                <a:gd name="connsiteY3" fmla="*/ 3274 h 8555"/>
                <a:gd name="connsiteX4" fmla="*/ 7956 w 10780"/>
                <a:gd name="connsiteY4" fmla="*/ 761 h 8555"/>
                <a:gd name="connsiteX5" fmla="*/ 2178 w 10780"/>
                <a:gd name="connsiteY5" fmla="*/ 1987 h 8555"/>
                <a:gd name="connsiteX0" fmla="*/ 2021 w 10001"/>
                <a:gd name="connsiteY0" fmla="*/ 2719 h 10396"/>
                <a:gd name="connsiteX1" fmla="*/ 2070 w 10001"/>
                <a:gd name="connsiteY1" fmla="*/ 8762 h 10396"/>
                <a:gd name="connsiteX2" fmla="*/ 6328 w 10001"/>
                <a:gd name="connsiteY2" fmla="*/ 8121 h 10396"/>
                <a:gd name="connsiteX3" fmla="*/ 9188 w 10001"/>
                <a:gd name="connsiteY3" fmla="*/ 4223 h 10396"/>
                <a:gd name="connsiteX4" fmla="*/ 7381 w 10001"/>
                <a:gd name="connsiteY4" fmla="*/ 1286 h 10396"/>
                <a:gd name="connsiteX5" fmla="*/ 2021 w 10001"/>
                <a:gd name="connsiteY5" fmla="*/ 2719 h 10396"/>
                <a:gd name="connsiteX0" fmla="*/ 2021 w 10001"/>
                <a:gd name="connsiteY0" fmla="*/ 3839 h 11516"/>
                <a:gd name="connsiteX1" fmla="*/ 2070 w 10001"/>
                <a:gd name="connsiteY1" fmla="*/ 9882 h 11516"/>
                <a:gd name="connsiteX2" fmla="*/ 6328 w 10001"/>
                <a:gd name="connsiteY2" fmla="*/ 9241 h 11516"/>
                <a:gd name="connsiteX3" fmla="*/ 9188 w 10001"/>
                <a:gd name="connsiteY3" fmla="*/ 5343 h 11516"/>
                <a:gd name="connsiteX4" fmla="*/ 7381 w 10001"/>
                <a:gd name="connsiteY4" fmla="*/ 2406 h 11516"/>
                <a:gd name="connsiteX5" fmla="*/ 2021 w 10001"/>
                <a:gd name="connsiteY5" fmla="*/ 3839 h 11516"/>
                <a:gd name="connsiteX0" fmla="*/ 2021 w 10001"/>
                <a:gd name="connsiteY0" fmla="*/ 3790 h 11467"/>
                <a:gd name="connsiteX1" fmla="*/ 2070 w 10001"/>
                <a:gd name="connsiteY1" fmla="*/ 9833 h 11467"/>
                <a:gd name="connsiteX2" fmla="*/ 6328 w 10001"/>
                <a:gd name="connsiteY2" fmla="*/ 9192 h 11467"/>
                <a:gd name="connsiteX3" fmla="*/ 9188 w 10001"/>
                <a:gd name="connsiteY3" fmla="*/ 5294 h 11467"/>
                <a:gd name="connsiteX4" fmla="*/ 7381 w 10001"/>
                <a:gd name="connsiteY4" fmla="*/ 2357 h 11467"/>
                <a:gd name="connsiteX5" fmla="*/ 2021 w 10001"/>
                <a:gd name="connsiteY5" fmla="*/ 3790 h 11467"/>
                <a:gd name="connsiteX0" fmla="*/ 1878 w 9858"/>
                <a:gd name="connsiteY0" fmla="*/ 3790 h 11001"/>
                <a:gd name="connsiteX1" fmla="*/ 2334 w 9858"/>
                <a:gd name="connsiteY1" fmla="*/ 8723 h 11001"/>
                <a:gd name="connsiteX2" fmla="*/ 6185 w 9858"/>
                <a:gd name="connsiteY2" fmla="*/ 9192 h 11001"/>
                <a:gd name="connsiteX3" fmla="*/ 9045 w 9858"/>
                <a:gd name="connsiteY3" fmla="*/ 5294 h 11001"/>
                <a:gd name="connsiteX4" fmla="*/ 7238 w 9858"/>
                <a:gd name="connsiteY4" fmla="*/ 2357 h 11001"/>
                <a:gd name="connsiteX5" fmla="*/ 1878 w 9858"/>
                <a:gd name="connsiteY5" fmla="*/ 3790 h 11001"/>
                <a:gd name="connsiteX0" fmla="*/ 1950 w 10045"/>
                <a:gd name="connsiteY0" fmla="*/ 3445 h 10000"/>
                <a:gd name="connsiteX1" fmla="*/ 2413 w 10045"/>
                <a:gd name="connsiteY1" fmla="*/ 7929 h 10000"/>
                <a:gd name="connsiteX2" fmla="*/ 6319 w 10045"/>
                <a:gd name="connsiteY2" fmla="*/ 8356 h 10000"/>
                <a:gd name="connsiteX3" fmla="*/ 9220 w 10045"/>
                <a:gd name="connsiteY3" fmla="*/ 4812 h 10000"/>
                <a:gd name="connsiteX4" fmla="*/ 7387 w 10045"/>
                <a:gd name="connsiteY4" fmla="*/ 2143 h 10000"/>
                <a:gd name="connsiteX5" fmla="*/ 1950 w 10045"/>
                <a:gd name="connsiteY5" fmla="*/ 3445 h 10000"/>
                <a:gd name="connsiteX0" fmla="*/ 1973 w 10068"/>
                <a:gd name="connsiteY0" fmla="*/ 3445 h 10000"/>
                <a:gd name="connsiteX1" fmla="*/ 2436 w 10068"/>
                <a:gd name="connsiteY1" fmla="*/ 7929 h 10000"/>
                <a:gd name="connsiteX2" fmla="*/ 6342 w 10068"/>
                <a:gd name="connsiteY2" fmla="*/ 8356 h 10000"/>
                <a:gd name="connsiteX3" fmla="*/ 9243 w 10068"/>
                <a:gd name="connsiteY3" fmla="*/ 4812 h 10000"/>
                <a:gd name="connsiteX4" fmla="*/ 7410 w 10068"/>
                <a:gd name="connsiteY4" fmla="*/ 2143 h 10000"/>
                <a:gd name="connsiteX5" fmla="*/ 1973 w 10068"/>
                <a:gd name="connsiteY5" fmla="*/ 3445 h 10000"/>
                <a:gd name="connsiteX0" fmla="*/ 1973 w 10068"/>
                <a:gd name="connsiteY0" fmla="*/ 3445 h 10206"/>
                <a:gd name="connsiteX1" fmla="*/ 2436 w 10068"/>
                <a:gd name="connsiteY1" fmla="*/ 7929 h 10206"/>
                <a:gd name="connsiteX2" fmla="*/ 6342 w 10068"/>
                <a:gd name="connsiteY2" fmla="*/ 8356 h 10206"/>
                <a:gd name="connsiteX3" fmla="*/ 9243 w 10068"/>
                <a:gd name="connsiteY3" fmla="*/ 4812 h 10206"/>
                <a:gd name="connsiteX4" fmla="*/ 7410 w 10068"/>
                <a:gd name="connsiteY4" fmla="*/ 2143 h 10206"/>
                <a:gd name="connsiteX5" fmla="*/ 1973 w 10068"/>
                <a:gd name="connsiteY5" fmla="*/ 3445 h 10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68" h="10206">
                  <a:moveTo>
                    <a:pt x="1973" y="3445"/>
                  </a:moveTo>
                  <a:cubicBezTo>
                    <a:pt x="-1652" y="4511"/>
                    <a:pt x="454" y="10071"/>
                    <a:pt x="2436" y="7929"/>
                  </a:cubicBezTo>
                  <a:cubicBezTo>
                    <a:pt x="2362" y="10356"/>
                    <a:pt x="5539" y="11342"/>
                    <a:pt x="6342" y="8356"/>
                  </a:cubicBezTo>
                  <a:cubicBezTo>
                    <a:pt x="7558" y="10071"/>
                    <a:pt x="10210" y="7561"/>
                    <a:pt x="9243" y="4812"/>
                  </a:cubicBezTo>
                  <a:cubicBezTo>
                    <a:pt x="11226" y="3945"/>
                    <a:pt x="9243" y="-451"/>
                    <a:pt x="7410" y="2143"/>
                  </a:cubicBezTo>
                  <a:cubicBezTo>
                    <a:pt x="6530" y="-776"/>
                    <a:pt x="2127" y="-1050"/>
                    <a:pt x="1973" y="344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2" name="Freeform 26">
              <a:extLst>
                <a:ext uri="{FF2B5EF4-FFF2-40B4-BE49-F238E27FC236}">
                  <a16:creationId xmlns:a16="http://schemas.microsoft.com/office/drawing/2014/main" id="{0917CE5B-EF90-BBD4-7C84-EEF8CB82793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441850" y="158700"/>
              <a:ext cx="379801" cy="283969"/>
            </a:xfrm>
            <a:custGeom>
              <a:avLst/>
              <a:gdLst>
                <a:gd name="T0" fmla="*/ 248 w 987"/>
                <a:gd name="T1" fmla="*/ 211 h 811"/>
                <a:gd name="T2" fmla="*/ 0 w 987"/>
                <a:gd name="T3" fmla="*/ 396 h 811"/>
                <a:gd name="T4" fmla="*/ 284 w 987"/>
                <a:gd name="T5" fmla="*/ 553 h 811"/>
                <a:gd name="T6" fmla="*/ 614 w 987"/>
                <a:gd name="T7" fmla="*/ 601 h 811"/>
                <a:gd name="T8" fmla="*/ 854 w 987"/>
                <a:gd name="T9" fmla="*/ 451 h 811"/>
                <a:gd name="T10" fmla="*/ 962 w 987"/>
                <a:gd name="T11" fmla="*/ 331 h 811"/>
                <a:gd name="T12" fmla="*/ 698 w 987"/>
                <a:gd name="T13" fmla="*/ 181 h 811"/>
                <a:gd name="T14" fmla="*/ 434 w 987"/>
                <a:gd name="T15" fmla="*/ 30 h 811"/>
                <a:gd name="T16" fmla="*/ 248 w 987"/>
                <a:gd name="T17" fmla="*/ 211 h 811"/>
                <a:gd name="connsiteX0" fmla="*/ 2513 w 9792"/>
                <a:gd name="connsiteY0" fmla="*/ 2274 h 8097"/>
                <a:gd name="connsiteX1" fmla="*/ 0 w 9792"/>
                <a:gd name="connsiteY1" fmla="*/ 4555 h 8097"/>
                <a:gd name="connsiteX2" fmla="*/ 2877 w 9792"/>
                <a:gd name="connsiteY2" fmla="*/ 6491 h 8097"/>
                <a:gd name="connsiteX3" fmla="*/ 6221 w 9792"/>
                <a:gd name="connsiteY3" fmla="*/ 7083 h 8097"/>
                <a:gd name="connsiteX4" fmla="*/ 8652 w 9792"/>
                <a:gd name="connsiteY4" fmla="*/ 5233 h 8097"/>
                <a:gd name="connsiteX5" fmla="*/ 9747 w 9792"/>
                <a:gd name="connsiteY5" fmla="*/ 3753 h 8097"/>
                <a:gd name="connsiteX6" fmla="*/ 7072 w 9792"/>
                <a:gd name="connsiteY6" fmla="*/ 1904 h 8097"/>
                <a:gd name="connsiteX7" fmla="*/ 4397 w 9792"/>
                <a:gd name="connsiteY7" fmla="*/ 42 h 8097"/>
                <a:gd name="connsiteX8" fmla="*/ 2513 w 9792"/>
                <a:gd name="connsiteY8" fmla="*/ 2274 h 8097"/>
                <a:gd name="connsiteX0" fmla="*/ 2566 w 9999"/>
                <a:gd name="connsiteY0" fmla="*/ 2808 h 10001"/>
                <a:gd name="connsiteX1" fmla="*/ 0 w 9999"/>
                <a:gd name="connsiteY1" fmla="*/ 5626 h 10001"/>
                <a:gd name="connsiteX2" fmla="*/ 2938 w 9999"/>
                <a:gd name="connsiteY2" fmla="*/ 8017 h 10001"/>
                <a:gd name="connsiteX3" fmla="*/ 6353 w 9999"/>
                <a:gd name="connsiteY3" fmla="*/ 8748 h 10001"/>
                <a:gd name="connsiteX4" fmla="*/ 8836 w 9999"/>
                <a:gd name="connsiteY4" fmla="*/ 6463 h 10001"/>
                <a:gd name="connsiteX5" fmla="*/ 9954 w 9999"/>
                <a:gd name="connsiteY5" fmla="*/ 4635 h 10001"/>
                <a:gd name="connsiteX6" fmla="*/ 7222 w 9999"/>
                <a:gd name="connsiteY6" fmla="*/ 2351 h 10001"/>
                <a:gd name="connsiteX7" fmla="*/ 4490 w 9999"/>
                <a:gd name="connsiteY7" fmla="*/ 52 h 10001"/>
                <a:gd name="connsiteX8" fmla="*/ 2566 w 9999"/>
                <a:gd name="connsiteY8" fmla="*/ 2808 h 10001"/>
                <a:gd name="connsiteX0" fmla="*/ 2566 w 10000"/>
                <a:gd name="connsiteY0" fmla="*/ 2808 h 10000"/>
                <a:gd name="connsiteX1" fmla="*/ 0 w 10000"/>
                <a:gd name="connsiteY1" fmla="*/ 5625 h 10000"/>
                <a:gd name="connsiteX2" fmla="*/ 2938 w 10000"/>
                <a:gd name="connsiteY2" fmla="*/ 8016 h 10000"/>
                <a:gd name="connsiteX3" fmla="*/ 6354 w 10000"/>
                <a:gd name="connsiteY3" fmla="*/ 8747 h 10000"/>
                <a:gd name="connsiteX4" fmla="*/ 8837 w 10000"/>
                <a:gd name="connsiteY4" fmla="*/ 6462 h 10000"/>
                <a:gd name="connsiteX5" fmla="*/ 9955 w 10000"/>
                <a:gd name="connsiteY5" fmla="*/ 4635 h 10000"/>
                <a:gd name="connsiteX6" fmla="*/ 7223 w 10000"/>
                <a:gd name="connsiteY6" fmla="*/ 2351 h 10000"/>
                <a:gd name="connsiteX7" fmla="*/ 4490 w 10000"/>
                <a:gd name="connsiteY7" fmla="*/ 52 h 10000"/>
                <a:gd name="connsiteX8" fmla="*/ 2566 w 10000"/>
                <a:gd name="connsiteY8" fmla="*/ 2808 h 10000"/>
                <a:gd name="connsiteX0" fmla="*/ 2566 w 10000"/>
                <a:gd name="connsiteY0" fmla="*/ 2808 h 10000"/>
                <a:gd name="connsiteX1" fmla="*/ 0 w 10000"/>
                <a:gd name="connsiteY1" fmla="*/ 5625 h 10000"/>
                <a:gd name="connsiteX2" fmla="*/ 2938 w 10000"/>
                <a:gd name="connsiteY2" fmla="*/ 8016 h 10000"/>
                <a:gd name="connsiteX3" fmla="*/ 6354 w 10000"/>
                <a:gd name="connsiteY3" fmla="*/ 8747 h 10000"/>
                <a:gd name="connsiteX4" fmla="*/ 8837 w 10000"/>
                <a:gd name="connsiteY4" fmla="*/ 6462 h 10000"/>
                <a:gd name="connsiteX5" fmla="*/ 9955 w 10000"/>
                <a:gd name="connsiteY5" fmla="*/ 4635 h 10000"/>
                <a:gd name="connsiteX6" fmla="*/ 7223 w 10000"/>
                <a:gd name="connsiteY6" fmla="*/ 2351 h 10000"/>
                <a:gd name="connsiteX7" fmla="*/ 4490 w 10000"/>
                <a:gd name="connsiteY7" fmla="*/ 52 h 10000"/>
                <a:gd name="connsiteX8" fmla="*/ 2566 w 10000"/>
                <a:gd name="connsiteY8" fmla="*/ 2808 h 10000"/>
                <a:gd name="connsiteX0" fmla="*/ 2566 w 10000"/>
                <a:gd name="connsiteY0" fmla="*/ 2808 h 10000"/>
                <a:gd name="connsiteX1" fmla="*/ 0 w 10000"/>
                <a:gd name="connsiteY1" fmla="*/ 5625 h 10000"/>
                <a:gd name="connsiteX2" fmla="*/ 2938 w 10000"/>
                <a:gd name="connsiteY2" fmla="*/ 8016 h 10000"/>
                <a:gd name="connsiteX3" fmla="*/ 6354 w 10000"/>
                <a:gd name="connsiteY3" fmla="*/ 8747 h 10000"/>
                <a:gd name="connsiteX4" fmla="*/ 8837 w 10000"/>
                <a:gd name="connsiteY4" fmla="*/ 6462 h 10000"/>
                <a:gd name="connsiteX5" fmla="*/ 9955 w 10000"/>
                <a:gd name="connsiteY5" fmla="*/ 4635 h 10000"/>
                <a:gd name="connsiteX6" fmla="*/ 7223 w 10000"/>
                <a:gd name="connsiteY6" fmla="*/ 2351 h 10000"/>
                <a:gd name="connsiteX7" fmla="*/ 4490 w 10000"/>
                <a:gd name="connsiteY7" fmla="*/ 52 h 10000"/>
                <a:gd name="connsiteX8" fmla="*/ 2566 w 10000"/>
                <a:gd name="connsiteY8" fmla="*/ 2808 h 10000"/>
                <a:gd name="connsiteX0" fmla="*/ 2566 w 10000"/>
                <a:gd name="connsiteY0" fmla="*/ 2808 h 10020"/>
                <a:gd name="connsiteX1" fmla="*/ 0 w 10000"/>
                <a:gd name="connsiteY1" fmla="*/ 5625 h 10020"/>
                <a:gd name="connsiteX2" fmla="*/ 2938 w 10000"/>
                <a:gd name="connsiteY2" fmla="*/ 8016 h 10020"/>
                <a:gd name="connsiteX3" fmla="*/ 6154 w 10000"/>
                <a:gd name="connsiteY3" fmla="*/ 8649 h 10020"/>
                <a:gd name="connsiteX4" fmla="*/ 8837 w 10000"/>
                <a:gd name="connsiteY4" fmla="*/ 6462 h 10020"/>
                <a:gd name="connsiteX5" fmla="*/ 9955 w 10000"/>
                <a:gd name="connsiteY5" fmla="*/ 4635 h 10020"/>
                <a:gd name="connsiteX6" fmla="*/ 7223 w 10000"/>
                <a:gd name="connsiteY6" fmla="*/ 2351 h 10020"/>
                <a:gd name="connsiteX7" fmla="*/ 4490 w 10000"/>
                <a:gd name="connsiteY7" fmla="*/ 52 h 10020"/>
                <a:gd name="connsiteX8" fmla="*/ 2566 w 10000"/>
                <a:gd name="connsiteY8" fmla="*/ 2808 h 10020"/>
                <a:gd name="connsiteX0" fmla="*/ 2566 w 10000"/>
                <a:gd name="connsiteY0" fmla="*/ 2808 h 10020"/>
                <a:gd name="connsiteX1" fmla="*/ 0 w 10000"/>
                <a:gd name="connsiteY1" fmla="*/ 5625 h 10020"/>
                <a:gd name="connsiteX2" fmla="*/ 2938 w 10000"/>
                <a:gd name="connsiteY2" fmla="*/ 8016 h 10020"/>
                <a:gd name="connsiteX3" fmla="*/ 6154 w 10000"/>
                <a:gd name="connsiteY3" fmla="*/ 8649 h 10020"/>
                <a:gd name="connsiteX4" fmla="*/ 8837 w 10000"/>
                <a:gd name="connsiteY4" fmla="*/ 6462 h 10020"/>
                <a:gd name="connsiteX5" fmla="*/ 9955 w 10000"/>
                <a:gd name="connsiteY5" fmla="*/ 4635 h 10020"/>
                <a:gd name="connsiteX6" fmla="*/ 7223 w 10000"/>
                <a:gd name="connsiteY6" fmla="*/ 2351 h 10020"/>
                <a:gd name="connsiteX7" fmla="*/ 4490 w 10000"/>
                <a:gd name="connsiteY7" fmla="*/ 52 h 10020"/>
                <a:gd name="connsiteX8" fmla="*/ 2566 w 10000"/>
                <a:gd name="connsiteY8" fmla="*/ 2808 h 10020"/>
                <a:gd name="connsiteX0" fmla="*/ 2566 w 10000"/>
                <a:gd name="connsiteY0" fmla="*/ 2808 h 10221"/>
                <a:gd name="connsiteX1" fmla="*/ 0 w 10000"/>
                <a:gd name="connsiteY1" fmla="*/ 5625 h 10221"/>
                <a:gd name="connsiteX2" fmla="*/ 2938 w 10000"/>
                <a:gd name="connsiteY2" fmla="*/ 8016 h 10221"/>
                <a:gd name="connsiteX3" fmla="*/ 6154 w 10000"/>
                <a:gd name="connsiteY3" fmla="*/ 8649 h 10221"/>
                <a:gd name="connsiteX4" fmla="*/ 8837 w 10000"/>
                <a:gd name="connsiteY4" fmla="*/ 6462 h 10221"/>
                <a:gd name="connsiteX5" fmla="*/ 9955 w 10000"/>
                <a:gd name="connsiteY5" fmla="*/ 4635 h 10221"/>
                <a:gd name="connsiteX6" fmla="*/ 7223 w 10000"/>
                <a:gd name="connsiteY6" fmla="*/ 2351 h 10221"/>
                <a:gd name="connsiteX7" fmla="*/ 4490 w 10000"/>
                <a:gd name="connsiteY7" fmla="*/ 52 h 10221"/>
                <a:gd name="connsiteX8" fmla="*/ 2566 w 10000"/>
                <a:gd name="connsiteY8" fmla="*/ 2808 h 10221"/>
                <a:gd name="connsiteX0" fmla="*/ 2566 w 10000"/>
                <a:gd name="connsiteY0" fmla="*/ 2808 h 10221"/>
                <a:gd name="connsiteX1" fmla="*/ 0 w 10000"/>
                <a:gd name="connsiteY1" fmla="*/ 5625 h 10221"/>
                <a:gd name="connsiteX2" fmla="*/ 2938 w 10000"/>
                <a:gd name="connsiteY2" fmla="*/ 8016 h 10221"/>
                <a:gd name="connsiteX3" fmla="*/ 6154 w 10000"/>
                <a:gd name="connsiteY3" fmla="*/ 8649 h 10221"/>
                <a:gd name="connsiteX4" fmla="*/ 8837 w 10000"/>
                <a:gd name="connsiteY4" fmla="*/ 6462 h 10221"/>
                <a:gd name="connsiteX5" fmla="*/ 9955 w 10000"/>
                <a:gd name="connsiteY5" fmla="*/ 4635 h 10221"/>
                <a:gd name="connsiteX6" fmla="*/ 7223 w 10000"/>
                <a:gd name="connsiteY6" fmla="*/ 2351 h 10221"/>
                <a:gd name="connsiteX7" fmla="*/ 4490 w 10000"/>
                <a:gd name="connsiteY7" fmla="*/ 52 h 10221"/>
                <a:gd name="connsiteX8" fmla="*/ 2566 w 10000"/>
                <a:gd name="connsiteY8" fmla="*/ 2808 h 10221"/>
                <a:gd name="connsiteX0" fmla="*/ 154 w 7588"/>
                <a:gd name="connsiteY0" fmla="*/ 2808 h 10221"/>
                <a:gd name="connsiteX1" fmla="*/ 526 w 7588"/>
                <a:gd name="connsiteY1" fmla="*/ 8016 h 10221"/>
                <a:gd name="connsiteX2" fmla="*/ 3742 w 7588"/>
                <a:gd name="connsiteY2" fmla="*/ 8649 h 10221"/>
                <a:gd name="connsiteX3" fmla="*/ 6425 w 7588"/>
                <a:gd name="connsiteY3" fmla="*/ 6462 h 10221"/>
                <a:gd name="connsiteX4" fmla="*/ 7543 w 7588"/>
                <a:gd name="connsiteY4" fmla="*/ 4635 h 10221"/>
                <a:gd name="connsiteX5" fmla="*/ 4811 w 7588"/>
                <a:gd name="connsiteY5" fmla="*/ 2351 h 10221"/>
                <a:gd name="connsiteX6" fmla="*/ 2078 w 7588"/>
                <a:gd name="connsiteY6" fmla="*/ 52 h 10221"/>
                <a:gd name="connsiteX7" fmla="*/ 154 w 7588"/>
                <a:gd name="connsiteY7" fmla="*/ 2808 h 10221"/>
                <a:gd name="connsiteX0" fmla="*/ 203 w 10001"/>
                <a:gd name="connsiteY0" fmla="*/ 2747 h 10000"/>
                <a:gd name="connsiteX1" fmla="*/ 693 w 10001"/>
                <a:gd name="connsiteY1" fmla="*/ 7843 h 10000"/>
                <a:gd name="connsiteX2" fmla="*/ 4931 w 10001"/>
                <a:gd name="connsiteY2" fmla="*/ 8462 h 10000"/>
                <a:gd name="connsiteX3" fmla="*/ 8467 w 10001"/>
                <a:gd name="connsiteY3" fmla="*/ 6322 h 10000"/>
                <a:gd name="connsiteX4" fmla="*/ 9941 w 10001"/>
                <a:gd name="connsiteY4" fmla="*/ 4535 h 10000"/>
                <a:gd name="connsiteX5" fmla="*/ 6340 w 10001"/>
                <a:gd name="connsiteY5" fmla="*/ 2300 h 10000"/>
                <a:gd name="connsiteX6" fmla="*/ 2739 w 10001"/>
                <a:gd name="connsiteY6" fmla="*/ 51 h 10000"/>
                <a:gd name="connsiteX7" fmla="*/ 203 w 10001"/>
                <a:gd name="connsiteY7" fmla="*/ 2747 h 10000"/>
                <a:gd name="connsiteX0" fmla="*/ 1724 w 11522"/>
                <a:gd name="connsiteY0" fmla="*/ 2747 h 10000"/>
                <a:gd name="connsiteX1" fmla="*/ 2214 w 11522"/>
                <a:gd name="connsiteY1" fmla="*/ 7843 h 10000"/>
                <a:gd name="connsiteX2" fmla="*/ 6452 w 11522"/>
                <a:gd name="connsiteY2" fmla="*/ 8462 h 10000"/>
                <a:gd name="connsiteX3" fmla="*/ 9988 w 11522"/>
                <a:gd name="connsiteY3" fmla="*/ 6322 h 10000"/>
                <a:gd name="connsiteX4" fmla="*/ 11462 w 11522"/>
                <a:gd name="connsiteY4" fmla="*/ 4535 h 10000"/>
                <a:gd name="connsiteX5" fmla="*/ 7861 w 11522"/>
                <a:gd name="connsiteY5" fmla="*/ 2300 h 10000"/>
                <a:gd name="connsiteX6" fmla="*/ 4260 w 11522"/>
                <a:gd name="connsiteY6" fmla="*/ 51 h 10000"/>
                <a:gd name="connsiteX7" fmla="*/ 1724 w 11522"/>
                <a:gd name="connsiteY7" fmla="*/ 2747 h 10000"/>
                <a:gd name="connsiteX0" fmla="*/ 1724 w 11522"/>
                <a:gd name="connsiteY0" fmla="*/ 2747 h 10000"/>
                <a:gd name="connsiteX1" fmla="*/ 2214 w 11522"/>
                <a:gd name="connsiteY1" fmla="*/ 7843 h 10000"/>
                <a:gd name="connsiteX2" fmla="*/ 6452 w 11522"/>
                <a:gd name="connsiteY2" fmla="*/ 8462 h 10000"/>
                <a:gd name="connsiteX3" fmla="*/ 9988 w 11522"/>
                <a:gd name="connsiteY3" fmla="*/ 6322 h 10000"/>
                <a:gd name="connsiteX4" fmla="*/ 11462 w 11522"/>
                <a:gd name="connsiteY4" fmla="*/ 4535 h 10000"/>
                <a:gd name="connsiteX5" fmla="*/ 7861 w 11522"/>
                <a:gd name="connsiteY5" fmla="*/ 2300 h 10000"/>
                <a:gd name="connsiteX6" fmla="*/ 4260 w 11522"/>
                <a:gd name="connsiteY6" fmla="*/ 51 h 10000"/>
                <a:gd name="connsiteX7" fmla="*/ 1724 w 11522"/>
                <a:gd name="connsiteY7" fmla="*/ 2747 h 10000"/>
                <a:gd name="connsiteX0" fmla="*/ 1990 w 11788"/>
                <a:gd name="connsiteY0" fmla="*/ 2747 h 10000"/>
                <a:gd name="connsiteX1" fmla="*/ 2480 w 11788"/>
                <a:gd name="connsiteY1" fmla="*/ 7843 h 10000"/>
                <a:gd name="connsiteX2" fmla="*/ 6718 w 11788"/>
                <a:gd name="connsiteY2" fmla="*/ 8462 h 10000"/>
                <a:gd name="connsiteX3" fmla="*/ 10254 w 11788"/>
                <a:gd name="connsiteY3" fmla="*/ 6322 h 10000"/>
                <a:gd name="connsiteX4" fmla="*/ 11728 w 11788"/>
                <a:gd name="connsiteY4" fmla="*/ 4535 h 10000"/>
                <a:gd name="connsiteX5" fmla="*/ 8127 w 11788"/>
                <a:gd name="connsiteY5" fmla="*/ 2300 h 10000"/>
                <a:gd name="connsiteX6" fmla="*/ 4526 w 11788"/>
                <a:gd name="connsiteY6" fmla="*/ 51 h 10000"/>
                <a:gd name="connsiteX7" fmla="*/ 1990 w 11788"/>
                <a:gd name="connsiteY7" fmla="*/ 2747 h 10000"/>
                <a:gd name="connsiteX0" fmla="*/ 1952 w 11750"/>
                <a:gd name="connsiteY0" fmla="*/ 2747 h 10000"/>
                <a:gd name="connsiteX1" fmla="*/ 2442 w 11750"/>
                <a:gd name="connsiteY1" fmla="*/ 7843 h 10000"/>
                <a:gd name="connsiteX2" fmla="*/ 6680 w 11750"/>
                <a:gd name="connsiteY2" fmla="*/ 8462 h 10000"/>
                <a:gd name="connsiteX3" fmla="*/ 10216 w 11750"/>
                <a:gd name="connsiteY3" fmla="*/ 6322 h 10000"/>
                <a:gd name="connsiteX4" fmla="*/ 11690 w 11750"/>
                <a:gd name="connsiteY4" fmla="*/ 4535 h 10000"/>
                <a:gd name="connsiteX5" fmla="*/ 8089 w 11750"/>
                <a:gd name="connsiteY5" fmla="*/ 2300 h 10000"/>
                <a:gd name="connsiteX6" fmla="*/ 4488 w 11750"/>
                <a:gd name="connsiteY6" fmla="*/ 51 h 10000"/>
                <a:gd name="connsiteX7" fmla="*/ 1952 w 11750"/>
                <a:gd name="connsiteY7" fmla="*/ 2747 h 10000"/>
                <a:gd name="connsiteX0" fmla="*/ 1952 w 11750"/>
                <a:gd name="connsiteY0" fmla="*/ 2747 h 10075"/>
                <a:gd name="connsiteX1" fmla="*/ 2442 w 11750"/>
                <a:gd name="connsiteY1" fmla="*/ 7843 h 10075"/>
                <a:gd name="connsiteX2" fmla="*/ 6680 w 11750"/>
                <a:gd name="connsiteY2" fmla="*/ 8462 h 10075"/>
                <a:gd name="connsiteX3" fmla="*/ 10216 w 11750"/>
                <a:gd name="connsiteY3" fmla="*/ 6322 h 10075"/>
                <a:gd name="connsiteX4" fmla="*/ 11690 w 11750"/>
                <a:gd name="connsiteY4" fmla="*/ 4535 h 10075"/>
                <a:gd name="connsiteX5" fmla="*/ 8089 w 11750"/>
                <a:gd name="connsiteY5" fmla="*/ 2300 h 10075"/>
                <a:gd name="connsiteX6" fmla="*/ 4488 w 11750"/>
                <a:gd name="connsiteY6" fmla="*/ 51 h 10075"/>
                <a:gd name="connsiteX7" fmla="*/ 1952 w 11750"/>
                <a:gd name="connsiteY7" fmla="*/ 2747 h 10075"/>
                <a:gd name="connsiteX0" fmla="*/ 1952 w 11750"/>
                <a:gd name="connsiteY0" fmla="*/ 2747 h 9991"/>
                <a:gd name="connsiteX1" fmla="*/ 2442 w 11750"/>
                <a:gd name="connsiteY1" fmla="*/ 7843 h 9991"/>
                <a:gd name="connsiteX2" fmla="*/ 6680 w 11750"/>
                <a:gd name="connsiteY2" fmla="*/ 8462 h 9991"/>
                <a:gd name="connsiteX3" fmla="*/ 10216 w 11750"/>
                <a:gd name="connsiteY3" fmla="*/ 6322 h 9991"/>
                <a:gd name="connsiteX4" fmla="*/ 11690 w 11750"/>
                <a:gd name="connsiteY4" fmla="*/ 4535 h 9991"/>
                <a:gd name="connsiteX5" fmla="*/ 8089 w 11750"/>
                <a:gd name="connsiteY5" fmla="*/ 2300 h 9991"/>
                <a:gd name="connsiteX6" fmla="*/ 4488 w 11750"/>
                <a:gd name="connsiteY6" fmla="*/ 51 h 9991"/>
                <a:gd name="connsiteX7" fmla="*/ 1952 w 11750"/>
                <a:gd name="connsiteY7" fmla="*/ 2747 h 9991"/>
                <a:gd name="connsiteX0" fmla="*/ 1661 w 10000"/>
                <a:gd name="connsiteY0" fmla="*/ 2748 h 9999"/>
                <a:gd name="connsiteX1" fmla="*/ 2078 w 10000"/>
                <a:gd name="connsiteY1" fmla="*/ 7849 h 9999"/>
                <a:gd name="connsiteX2" fmla="*/ 5685 w 10000"/>
                <a:gd name="connsiteY2" fmla="*/ 8469 h 9999"/>
                <a:gd name="connsiteX3" fmla="*/ 8694 w 10000"/>
                <a:gd name="connsiteY3" fmla="*/ 6327 h 9999"/>
                <a:gd name="connsiteX4" fmla="*/ 9949 w 10000"/>
                <a:gd name="connsiteY4" fmla="*/ 4538 h 9999"/>
                <a:gd name="connsiteX5" fmla="*/ 6884 w 10000"/>
                <a:gd name="connsiteY5" fmla="*/ 2301 h 9999"/>
                <a:gd name="connsiteX6" fmla="*/ 3820 w 10000"/>
                <a:gd name="connsiteY6" fmla="*/ 50 h 9999"/>
                <a:gd name="connsiteX7" fmla="*/ 1661 w 10000"/>
                <a:gd name="connsiteY7" fmla="*/ 2748 h 9999"/>
                <a:gd name="connsiteX0" fmla="*/ 1661 w 10000"/>
                <a:gd name="connsiteY0" fmla="*/ 2748 h 10000"/>
                <a:gd name="connsiteX1" fmla="*/ 2078 w 10000"/>
                <a:gd name="connsiteY1" fmla="*/ 7850 h 10000"/>
                <a:gd name="connsiteX2" fmla="*/ 5685 w 10000"/>
                <a:gd name="connsiteY2" fmla="*/ 8470 h 10000"/>
                <a:gd name="connsiteX3" fmla="*/ 8013 w 10000"/>
                <a:gd name="connsiteY3" fmla="*/ 8890 h 10000"/>
                <a:gd name="connsiteX4" fmla="*/ 8694 w 10000"/>
                <a:gd name="connsiteY4" fmla="*/ 6328 h 10000"/>
                <a:gd name="connsiteX5" fmla="*/ 9949 w 10000"/>
                <a:gd name="connsiteY5" fmla="*/ 4538 h 10000"/>
                <a:gd name="connsiteX6" fmla="*/ 6884 w 10000"/>
                <a:gd name="connsiteY6" fmla="*/ 2301 h 10000"/>
                <a:gd name="connsiteX7" fmla="*/ 3820 w 10000"/>
                <a:gd name="connsiteY7" fmla="*/ 50 h 10000"/>
                <a:gd name="connsiteX8" fmla="*/ 1661 w 10000"/>
                <a:gd name="connsiteY8" fmla="*/ 2748 h 10000"/>
                <a:gd name="connsiteX0" fmla="*/ 1661 w 10000"/>
                <a:gd name="connsiteY0" fmla="*/ 2748 h 8979"/>
                <a:gd name="connsiteX1" fmla="*/ 2078 w 10000"/>
                <a:gd name="connsiteY1" fmla="*/ 7850 h 8979"/>
                <a:gd name="connsiteX2" fmla="*/ 8013 w 10000"/>
                <a:gd name="connsiteY2" fmla="*/ 8890 h 8979"/>
                <a:gd name="connsiteX3" fmla="*/ 8694 w 10000"/>
                <a:gd name="connsiteY3" fmla="*/ 6328 h 8979"/>
                <a:gd name="connsiteX4" fmla="*/ 9949 w 10000"/>
                <a:gd name="connsiteY4" fmla="*/ 4538 h 8979"/>
                <a:gd name="connsiteX5" fmla="*/ 6884 w 10000"/>
                <a:gd name="connsiteY5" fmla="*/ 2301 h 8979"/>
                <a:gd name="connsiteX6" fmla="*/ 3820 w 10000"/>
                <a:gd name="connsiteY6" fmla="*/ 50 h 8979"/>
                <a:gd name="connsiteX7" fmla="*/ 1661 w 10000"/>
                <a:gd name="connsiteY7" fmla="*/ 2748 h 8979"/>
                <a:gd name="connsiteX0" fmla="*/ 1661 w 10000"/>
                <a:gd name="connsiteY0" fmla="*/ 3060 h 9597"/>
                <a:gd name="connsiteX1" fmla="*/ 2078 w 10000"/>
                <a:gd name="connsiteY1" fmla="*/ 8743 h 9597"/>
                <a:gd name="connsiteX2" fmla="*/ 5842 w 10000"/>
                <a:gd name="connsiteY2" fmla="*/ 9365 h 9597"/>
                <a:gd name="connsiteX3" fmla="*/ 8694 w 10000"/>
                <a:gd name="connsiteY3" fmla="*/ 7048 h 9597"/>
                <a:gd name="connsiteX4" fmla="*/ 9949 w 10000"/>
                <a:gd name="connsiteY4" fmla="*/ 5054 h 9597"/>
                <a:gd name="connsiteX5" fmla="*/ 6884 w 10000"/>
                <a:gd name="connsiteY5" fmla="*/ 2563 h 9597"/>
                <a:gd name="connsiteX6" fmla="*/ 3820 w 10000"/>
                <a:gd name="connsiteY6" fmla="*/ 56 h 9597"/>
                <a:gd name="connsiteX7" fmla="*/ 1661 w 10000"/>
                <a:gd name="connsiteY7" fmla="*/ 3060 h 9597"/>
                <a:gd name="connsiteX0" fmla="*/ 1661 w 10000"/>
                <a:gd name="connsiteY0" fmla="*/ 3188 h 10000"/>
                <a:gd name="connsiteX1" fmla="*/ 2078 w 10000"/>
                <a:gd name="connsiteY1" fmla="*/ 9110 h 10000"/>
                <a:gd name="connsiteX2" fmla="*/ 5842 w 10000"/>
                <a:gd name="connsiteY2" fmla="*/ 9758 h 10000"/>
                <a:gd name="connsiteX3" fmla="*/ 8694 w 10000"/>
                <a:gd name="connsiteY3" fmla="*/ 7344 h 10000"/>
                <a:gd name="connsiteX4" fmla="*/ 9949 w 10000"/>
                <a:gd name="connsiteY4" fmla="*/ 5266 h 10000"/>
                <a:gd name="connsiteX5" fmla="*/ 6884 w 10000"/>
                <a:gd name="connsiteY5" fmla="*/ 2671 h 10000"/>
                <a:gd name="connsiteX6" fmla="*/ 3820 w 10000"/>
                <a:gd name="connsiteY6" fmla="*/ 58 h 10000"/>
                <a:gd name="connsiteX7" fmla="*/ 1661 w 10000"/>
                <a:gd name="connsiteY7" fmla="*/ 3188 h 10000"/>
                <a:gd name="connsiteX0" fmla="*/ 1661 w 10000"/>
                <a:gd name="connsiteY0" fmla="*/ 3188 h 10832"/>
                <a:gd name="connsiteX1" fmla="*/ 2078 w 10000"/>
                <a:gd name="connsiteY1" fmla="*/ 9110 h 10832"/>
                <a:gd name="connsiteX2" fmla="*/ 5842 w 10000"/>
                <a:gd name="connsiteY2" fmla="*/ 9758 h 10832"/>
                <a:gd name="connsiteX3" fmla="*/ 8694 w 10000"/>
                <a:gd name="connsiteY3" fmla="*/ 7344 h 10832"/>
                <a:gd name="connsiteX4" fmla="*/ 9949 w 10000"/>
                <a:gd name="connsiteY4" fmla="*/ 5266 h 10832"/>
                <a:gd name="connsiteX5" fmla="*/ 6884 w 10000"/>
                <a:gd name="connsiteY5" fmla="*/ 2671 h 10832"/>
                <a:gd name="connsiteX6" fmla="*/ 3820 w 10000"/>
                <a:gd name="connsiteY6" fmla="*/ 58 h 10832"/>
                <a:gd name="connsiteX7" fmla="*/ 1661 w 10000"/>
                <a:gd name="connsiteY7" fmla="*/ 3188 h 10832"/>
                <a:gd name="connsiteX0" fmla="*/ 1661 w 10000"/>
                <a:gd name="connsiteY0" fmla="*/ 3188 h 11278"/>
                <a:gd name="connsiteX1" fmla="*/ 2078 w 10000"/>
                <a:gd name="connsiteY1" fmla="*/ 9110 h 11278"/>
                <a:gd name="connsiteX2" fmla="*/ 5842 w 10000"/>
                <a:gd name="connsiteY2" fmla="*/ 9758 h 11278"/>
                <a:gd name="connsiteX3" fmla="*/ 8694 w 10000"/>
                <a:gd name="connsiteY3" fmla="*/ 7344 h 11278"/>
                <a:gd name="connsiteX4" fmla="*/ 9949 w 10000"/>
                <a:gd name="connsiteY4" fmla="*/ 5266 h 11278"/>
                <a:gd name="connsiteX5" fmla="*/ 6884 w 10000"/>
                <a:gd name="connsiteY5" fmla="*/ 2671 h 11278"/>
                <a:gd name="connsiteX6" fmla="*/ 3820 w 10000"/>
                <a:gd name="connsiteY6" fmla="*/ 58 h 11278"/>
                <a:gd name="connsiteX7" fmla="*/ 1661 w 10000"/>
                <a:gd name="connsiteY7" fmla="*/ 3188 h 11278"/>
                <a:gd name="connsiteX0" fmla="*/ 1661 w 10000"/>
                <a:gd name="connsiteY0" fmla="*/ 3188 h 11419"/>
                <a:gd name="connsiteX1" fmla="*/ 2078 w 10000"/>
                <a:gd name="connsiteY1" fmla="*/ 9110 h 11419"/>
                <a:gd name="connsiteX2" fmla="*/ 5842 w 10000"/>
                <a:gd name="connsiteY2" fmla="*/ 9758 h 11419"/>
                <a:gd name="connsiteX3" fmla="*/ 8694 w 10000"/>
                <a:gd name="connsiteY3" fmla="*/ 7344 h 11419"/>
                <a:gd name="connsiteX4" fmla="*/ 9949 w 10000"/>
                <a:gd name="connsiteY4" fmla="*/ 5266 h 11419"/>
                <a:gd name="connsiteX5" fmla="*/ 6884 w 10000"/>
                <a:gd name="connsiteY5" fmla="*/ 2671 h 11419"/>
                <a:gd name="connsiteX6" fmla="*/ 3820 w 10000"/>
                <a:gd name="connsiteY6" fmla="*/ 58 h 11419"/>
                <a:gd name="connsiteX7" fmla="*/ 1661 w 10000"/>
                <a:gd name="connsiteY7" fmla="*/ 3188 h 11419"/>
                <a:gd name="connsiteX0" fmla="*/ 1661 w 10000"/>
                <a:gd name="connsiteY0" fmla="*/ 3188 h 11077"/>
                <a:gd name="connsiteX1" fmla="*/ 2078 w 10000"/>
                <a:gd name="connsiteY1" fmla="*/ 9110 h 11077"/>
                <a:gd name="connsiteX2" fmla="*/ 5842 w 10000"/>
                <a:gd name="connsiteY2" fmla="*/ 9758 h 11077"/>
                <a:gd name="connsiteX3" fmla="*/ 8694 w 10000"/>
                <a:gd name="connsiteY3" fmla="*/ 7344 h 11077"/>
                <a:gd name="connsiteX4" fmla="*/ 9949 w 10000"/>
                <a:gd name="connsiteY4" fmla="*/ 5266 h 11077"/>
                <a:gd name="connsiteX5" fmla="*/ 6884 w 10000"/>
                <a:gd name="connsiteY5" fmla="*/ 2671 h 11077"/>
                <a:gd name="connsiteX6" fmla="*/ 3820 w 10000"/>
                <a:gd name="connsiteY6" fmla="*/ 58 h 11077"/>
                <a:gd name="connsiteX7" fmla="*/ 1661 w 10000"/>
                <a:gd name="connsiteY7" fmla="*/ 3188 h 11077"/>
                <a:gd name="connsiteX0" fmla="*/ 1661 w 10000"/>
                <a:gd name="connsiteY0" fmla="*/ 3188 h 10386"/>
                <a:gd name="connsiteX1" fmla="*/ 2078 w 10000"/>
                <a:gd name="connsiteY1" fmla="*/ 9110 h 10386"/>
                <a:gd name="connsiteX2" fmla="*/ 5992 w 10000"/>
                <a:gd name="connsiteY2" fmla="*/ 8529 h 10386"/>
                <a:gd name="connsiteX3" fmla="*/ 8694 w 10000"/>
                <a:gd name="connsiteY3" fmla="*/ 7344 h 10386"/>
                <a:gd name="connsiteX4" fmla="*/ 9949 w 10000"/>
                <a:gd name="connsiteY4" fmla="*/ 5266 h 10386"/>
                <a:gd name="connsiteX5" fmla="*/ 6884 w 10000"/>
                <a:gd name="connsiteY5" fmla="*/ 2671 h 10386"/>
                <a:gd name="connsiteX6" fmla="*/ 3820 w 10000"/>
                <a:gd name="connsiteY6" fmla="*/ 58 h 10386"/>
                <a:gd name="connsiteX7" fmla="*/ 1661 w 10000"/>
                <a:gd name="connsiteY7" fmla="*/ 3188 h 10386"/>
                <a:gd name="connsiteX0" fmla="*/ 1661 w 10000"/>
                <a:gd name="connsiteY0" fmla="*/ 3188 h 10590"/>
                <a:gd name="connsiteX1" fmla="*/ 2078 w 10000"/>
                <a:gd name="connsiteY1" fmla="*/ 9110 h 10590"/>
                <a:gd name="connsiteX2" fmla="*/ 5992 w 10000"/>
                <a:gd name="connsiteY2" fmla="*/ 8529 h 10590"/>
                <a:gd name="connsiteX3" fmla="*/ 8694 w 10000"/>
                <a:gd name="connsiteY3" fmla="*/ 7344 h 10590"/>
                <a:gd name="connsiteX4" fmla="*/ 9949 w 10000"/>
                <a:gd name="connsiteY4" fmla="*/ 5266 h 10590"/>
                <a:gd name="connsiteX5" fmla="*/ 6884 w 10000"/>
                <a:gd name="connsiteY5" fmla="*/ 2671 h 10590"/>
                <a:gd name="connsiteX6" fmla="*/ 3820 w 10000"/>
                <a:gd name="connsiteY6" fmla="*/ 58 h 10590"/>
                <a:gd name="connsiteX7" fmla="*/ 1661 w 10000"/>
                <a:gd name="connsiteY7" fmla="*/ 3188 h 10590"/>
                <a:gd name="connsiteX0" fmla="*/ 1661 w 9973"/>
                <a:gd name="connsiteY0" fmla="*/ 3188 h 10590"/>
                <a:gd name="connsiteX1" fmla="*/ 2078 w 9973"/>
                <a:gd name="connsiteY1" fmla="*/ 9110 h 10590"/>
                <a:gd name="connsiteX2" fmla="*/ 5992 w 9973"/>
                <a:gd name="connsiteY2" fmla="*/ 8529 h 10590"/>
                <a:gd name="connsiteX3" fmla="*/ 8394 w 9973"/>
                <a:gd name="connsiteY3" fmla="*/ 6674 h 10590"/>
                <a:gd name="connsiteX4" fmla="*/ 9949 w 9973"/>
                <a:gd name="connsiteY4" fmla="*/ 5266 h 10590"/>
                <a:gd name="connsiteX5" fmla="*/ 6884 w 9973"/>
                <a:gd name="connsiteY5" fmla="*/ 2671 h 10590"/>
                <a:gd name="connsiteX6" fmla="*/ 3820 w 9973"/>
                <a:gd name="connsiteY6" fmla="*/ 58 h 10590"/>
                <a:gd name="connsiteX7" fmla="*/ 1661 w 9973"/>
                <a:gd name="connsiteY7" fmla="*/ 3188 h 10590"/>
                <a:gd name="connsiteX0" fmla="*/ 1665 w 10000"/>
                <a:gd name="connsiteY0" fmla="*/ 3010 h 10000"/>
                <a:gd name="connsiteX1" fmla="*/ 2084 w 10000"/>
                <a:gd name="connsiteY1" fmla="*/ 8602 h 10000"/>
                <a:gd name="connsiteX2" fmla="*/ 6008 w 10000"/>
                <a:gd name="connsiteY2" fmla="*/ 8054 h 10000"/>
                <a:gd name="connsiteX3" fmla="*/ 8417 w 10000"/>
                <a:gd name="connsiteY3" fmla="*/ 6302 h 10000"/>
                <a:gd name="connsiteX4" fmla="*/ 9976 w 10000"/>
                <a:gd name="connsiteY4" fmla="*/ 4973 h 10000"/>
                <a:gd name="connsiteX5" fmla="*/ 6903 w 10000"/>
                <a:gd name="connsiteY5" fmla="*/ 2522 h 10000"/>
                <a:gd name="connsiteX6" fmla="*/ 3830 w 10000"/>
                <a:gd name="connsiteY6" fmla="*/ 55 h 10000"/>
                <a:gd name="connsiteX7" fmla="*/ 1665 w 10000"/>
                <a:gd name="connsiteY7" fmla="*/ 3010 h 10000"/>
                <a:gd name="connsiteX0" fmla="*/ 1665 w 10000"/>
                <a:gd name="connsiteY0" fmla="*/ 3010 h 10000"/>
                <a:gd name="connsiteX1" fmla="*/ 2084 w 10000"/>
                <a:gd name="connsiteY1" fmla="*/ 8602 h 10000"/>
                <a:gd name="connsiteX2" fmla="*/ 6008 w 10000"/>
                <a:gd name="connsiteY2" fmla="*/ 8054 h 10000"/>
                <a:gd name="connsiteX3" fmla="*/ 8417 w 10000"/>
                <a:gd name="connsiteY3" fmla="*/ 6302 h 10000"/>
                <a:gd name="connsiteX4" fmla="*/ 9976 w 10000"/>
                <a:gd name="connsiteY4" fmla="*/ 4973 h 10000"/>
                <a:gd name="connsiteX5" fmla="*/ 6903 w 10000"/>
                <a:gd name="connsiteY5" fmla="*/ 2522 h 10000"/>
                <a:gd name="connsiteX6" fmla="*/ 3830 w 10000"/>
                <a:gd name="connsiteY6" fmla="*/ 55 h 10000"/>
                <a:gd name="connsiteX7" fmla="*/ 1665 w 10000"/>
                <a:gd name="connsiteY7" fmla="*/ 3010 h 10000"/>
                <a:gd name="connsiteX0" fmla="*/ 1665 w 8546"/>
                <a:gd name="connsiteY0" fmla="*/ 3010 h 10000"/>
                <a:gd name="connsiteX1" fmla="*/ 2084 w 8546"/>
                <a:gd name="connsiteY1" fmla="*/ 8602 h 10000"/>
                <a:gd name="connsiteX2" fmla="*/ 6008 w 8546"/>
                <a:gd name="connsiteY2" fmla="*/ 8054 h 10000"/>
                <a:gd name="connsiteX3" fmla="*/ 8417 w 8546"/>
                <a:gd name="connsiteY3" fmla="*/ 6302 h 10000"/>
                <a:gd name="connsiteX4" fmla="*/ 6903 w 8546"/>
                <a:gd name="connsiteY4" fmla="*/ 2522 h 10000"/>
                <a:gd name="connsiteX5" fmla="*/ 3830 w 8546"/>
                <a:gd name="connsiteY5" fmla="*/ 55 h 10000"/>
                <a:gd name="connsiteX6" fmla="*/ 1665 w 8546"/>
                <a:gd name="connsiteY6" fmla="*/ 3010 h 10000"/>
                <a:gd name="connsiteX0" fmla="*/ 1948 w 10001"/>
                <a:gd name="connsiteY0" fmla="*/ 3010 h 10000"/>
                <a:gd name="connsiteX1" fmla="*/ 2439 w 10001"/>
                <a:gd name="connsiteY1" fmla="*/ 8602 h 10000"/>
                <a:gd name="connsiteX2" fmla="*/ 7030 w 10001"/>
                <a:gd name="connsiteY2" fmla="*/ 8054 h 10000"/>
                <a:gd name="connsiteX3" fmla="*/ 9849 w 10001"/>
                <a:gd name="connsiteY3" fmla="*/ 6302 h 10000"/>
                <a:gd name="connsiteX4" fmla="*/ 8077 w 10001"/>
                <a:gd name="connsiteY4" fmla="*/ 2522 h 10000"/>
                <a:gd name="connsiteX5" fmla="*/ 4482 w 10001"/>
                <a:gd name="connsiteY5" fmla="*/ 55 h 10000"/>
                <a:gd name="connsiteX6" fmla="*/ 1948 w 10001"/>
                <a:gd name="connsiteY6" fmla="*/ 3010 h 10000"/>
                <a:gd name="connsiteX0" fmla="*/ 1948 w 10976"/>
                <a:gd name="connsiteY0" fmla="*/ 3010 h 10000"/>
                <a:gd name="connsiteX1" fmla="*/ 2439 w 10976"/>
                <a:gd name="connsiteY1" fmla="*/ 8602 h 10000"/>
                <a:gd name="connsiteX2" fmla="*/ 7030 w 10976"/>
                <a:gd name="connsiteY2" fmla="*/ 8054 h 10000"/>
                <a:gd name="connsiteX3" fmla="*/ 9849 w 10976"/>
                <a:gd name="connsiteY3" fmla="*/ 6302 h 10000"/>
                <a:gd name="connsiteX4" fmla="*/ 8077 w 10976"/>
                <a:gd name="connsiteY4" fmla="*/ 2522 h 10000"/>
                <a:gd name="connsiteX5" fmla="*/ 4482 w 10976"/>
                <a:gd name="connsiteY5" fmla="*/ 55 h 10000"/>
                <a:gd name="connsiteX6" fmla="*/ 1948 w 10976"/>
                <a:gd name="connsiteY6" fmla="*/ 3010 h 10000"/>
                <a:gd name="connsiteX0" fmla="*/ 1948 w 11571"/>
                <a:gd name="connsiteY0" fmla="*/ 3010 h 10000"/>
                <a:gd name="connsiteX1" fmla="*/ 2439 w 11571"/>
                <a:gd name="connsiteY1" fmla="*/ 8602 h 10000"/>
                <a:gd name="connsiteX2" fmla="*/ 7030 w 11571"/>
                <a:gd name="connsiteY2" fmla="*/ 8054 h 10000"/>
                <a:gd name="connsiteX3" fmla="*/ 9849 w 11571"/>
                <a:gd name="connsiteY3" fmla="*/ 6302 h 10000"/>
                <a:gd name="connsiteX4" fmla="*/ 8077 w 11571"/>
                <a:gd name="connsiteY4" fmla="*/ 2522 h 10000"/>
                <a:gd name="connsiteX5" fmla="*/ 4482 w 11571"/>
                <a:gd name="connsiteY5" fmla="*/ 55 h 10000"/>
                <a:gd name="connsiteX6" fmla="*/ 1948 w 11571"/>
                <a:gd name="connsiteY6" fmla="*/ 3010 h 10000"/>
                <a:gd name="connsiteX0" fmla="*/ 1948 w 10719"/>
                <a:gd name="connsiteY0" fmla="*/ 3010 h 10000"/>
                <a:gd name="connsiteX1" fmla="*/ 2439 w 10719"/>
                <a:gd name="connsiteY1" fmla="*/ 8602 h 10000"/>
                <a:gd name="connsiteX2" fmla="*/ 7030 w 10719"/>
                <a:gd name="connsiteY2" fmla="*/ 8054 h 10000"/>
                <a:gd name="connsiteX3" fmla="*/ 9849 w 10719"/>
                <a:gd name="connsiteY3" fmla="*/ 6302 h 10000"/>
                <a:gd name="connsiteX4" fmla="*/ 8077 w 10719"/>
                <a:gd name="connsiteY4" fmla="*/ 2522 h 10000"/>
                <a:gd name="connsiteX5" fmla="*/ 4482 w 10719"/>
                <a:gd name="connsiteY5" fmla="*/ 55 h 10000"/>
                <a:gd name="connsiteX6" fmla="*/ 1948 w 10719"/>
                <a:gd name="connsiteY6" fmla="*/ 3010 h 10000"/>
                <a:gd name="connsiteX0" fmla="*/ 1948 w 11270"/>
                <a:gd name="connsiteY0" fmla="*/ 3010 h 10000"/>
                <a:gd name="connsiteX1" fmla="*/ 2439 w 11270"/>
                <a:gd name="connsiteY1" fmla="*/ 8602 h 10000"/>
                <a:gd name="connsiteX2" fmla="*/ 7030 w 11270"/>
                <a:gd name="connsiteY2" fmla="*/ 8054 h 10000"/>
                <a:gd name="connsiteX3" fmla="*/ 10552 w 11270"/>
                <a:gd name="connsiteY3" fmla="*/ 4403 h 10000"/>
                <a:gd name="connsiteX4" fmla="*/ 8077 w 11270"/>
                <a:gd name="connsiteY4" fmla="*/ 2522 h 10000"/>
                <a:gd name="connsiteX5" fmla="*/ 4482 w 11270"/>
                <a:gd name="connsiteY5" fmla="*/ 55 h 10000"/>
                <a:gd name="connsiteX6" fmla="*/ 1948 w 11270"/>
                <a:gd name="connsiteY6" fmla="*/ 3010 h 10000"/>
                <a:gd name="connsiteX0" fmla="*/ 1948 w 11304"/>
                <a:gd name="connsiteY0" fmla="*/ 3015 h 10005"/>
                <a:gd name="connsiteX1" fmla="*/ 2439 w 11304"/>
                <a:gd name="connsiteY1" fmla="*/ 8607 h 10005"/>
                <a:gd name="connsiteX2" fmla="*/ 7030 w 11304"/>
                <a:gd name="connsiteY2" fmla="*/ 8059 h 10005"/>
                <a:gd name="connsiteX3" fmla="*/ 10552 w 11304"/>
                <a:gd name="connsiteY3" fmla="*/ 4408 h 10005"/>
                <a:gd name="connsiteX4" fmla="*/ 8253 w 11304"/>
                <a:gd name="connsiteY4" fmla="*/ 2211 h 10005"/>
                <a:gd name="connsiteX5" fmla="*/ 4482 w 11304"/>
                <a:gd name="connsiteY5" fmla="*/ 60 h 10005"/>
                <a:gd name="connsiteX6" fmla="*/ 1948 w 11304"/>
                <a:gd name="connsiteY6" fmla="*/ 3015 h 10005"/>
                <a:gd name="connsiteX0" fmla="*/ 1948 w 10766"/>
                <a:gd name="connsiteY0" fmla="*/ 3015 h 10005"/>
                <a:gd name="connsiteX1" fmla="*/ 2439 w 10766"/>
                <a:gd name="connsiteY1" fmla="*/ 8607 h 10005"/>
                <a:gd name="connsiteX2" fmla="*/ 7030 w 10766"/>
                <a:gd name="connsiteY2" fmla="*/ 8059 h 10005"/>
                <a:gd name="connsiteX3" fmla="*/ 9849 w 10766"/>
                <a:gd name="connsiteY3" fmla="*/ 4303 h 10005"/>
                <a:gd name="connsiteX4" fmla="*/ 8253 w 10766"/>
                <a:gd name="connsiteY4" fmla="*/ 2211 h 10005"/>
                <a:gd name="connsiteX5" fmla="*/ 4482 w 10766"/>
                <a:gd name="connsiteY5" fmla="*/ 60 h 10005"/>
                <a:gd name="connsiteX6" fmla="*/ 1948 w 10766"/>
                <a:gd name="connsiteY6" fmla="*/ 3015 h 10005"/>
                <a:gd name="connsiteX0" fmla="*/ 1948 w 10461"/>
                <a:gd name="connsiteY0" fmla="*/ 3015 h 10005"/>
                <a:gd name="connsiteX1" fmla="*/ 2439 w 10461"/>
                <a:gd name="connsiteY1" fmla="*/ 8607 h 10005"/>
                <a:gd name="connsiteX2" fmla="*/ 7030 w 10461"/>
                <a:gd name="connsiteY2" fmla="*/ 8059 h 10005"/>
                <a:gd name="connsiteX3" fmla="*/ 9410 w 10461"/>
                <a:gd name="connsiteY3" fmla="*/ 4619 h 10005"/>
                <a:gd name="connsiteX4" fmla="*/ 8253 w 10461"/>
                <a:gd name="connsiteY4" fmla="*/ 2211 h 10005"/>
                <a:gd name="connsiteX5" fmla="*/ 4482 w 10461"/>
                <a:gd name="connsiteY5" fmla="*/ 60 h 10005"/>
                <a:gd name="connsiteX6" fmla="*/ 1948 w 10461"/>
                <a:gd name="connsiteY6" fmla="*/ 3015 h 10005"/>
                <a:gd name="connsiteX0" fmla="*/ 1948 w 11375"/>
                <a:gd name="connsiteY0" fmla="*/ 3015 h 10005"/>
                <a:gd name="connsiteX1" fmla="*/ 2439 w 11375"/>
                <a:gd name="connsiteY1" fmla="*/ 8607 h 10005"/>
                <a:gd name="connsiteX2" fmla="*/ 7030 w 11375"/>
                <a:gd name="connsiteY2" fmla="*/ 8059 h 10005"/>
                <a:gd name="connsiteX3" fmla="*/ 10640 w 11375"/>
                <a:gd name="connsiteY3" fmla="*/ 4619 h 10005"/>
                <a:gd name="connsiteX4" fmla="*/ 8253 w 11375"/>
                <a:gd name="connsiteY4" fmla="*/ 2211 h 10005"/>
                <a:gd name="connsiteX5" fmla="*/ 4482 w 11375"/>
                <a:gd name="connsiteY5" fmla="*/ 60 h 10005"/>
                <a:gd name="connsiteX6" fmla="*/ 1948 w 11375"/>
                <a:gd name="connsiteY6" fmla="*/ 3015 h 10005"/>
                <a:gd name="connsiteX0" fmla="*/ 1948 w 11607"/>
                <a:gd name="connsiteY0" fmla="*/ 3015 h 10005"/>
                <a:gd name="connsiteX1" fmla="*/ 2439 w 11607"/>
                <a:gd name="connsiteY1" fmla="*/ 8607 h 10005"/>
                <a:gd name="connsiteX2" fmla="*/ 7030 w 11607"/>
                <a:gd name="connsiteY2" fmla="*/ 8059 h 10005"/>
                <a:gd name="connsiteX3" fmla="*/ 10640 w 11607"/>
                <a:gd name="connsiteY3" fmla="*/ 4619 h 10005"/>
                <a:gd name="connsiteX4" fmla="*/ 9219 w 11607"/>
                <a:gd name="connsiteY4" fmla="*/ 2211 h 10005"/>
                <a:gd name="connsiteX5" fmla="*/ 4482 w 11607"/>
                <a:gd name="connsiteY5" fmla="*/ 60 h 10005"/>
                <a:gd name="connsiteX6" fmla="*/ 1948 w 11607"/>
                <a:gd name="connsiteY6" fmla="*/ 3015 h 10005"/>
                <a:gd name="connsiteX0" fmla="*/ 1948 w 11607"/>
                <a:gd name="connsiteY0" fmla="*/ 3015 h 10005"/>
                <a:gd name="connsiteX1" fmla="*/ 2439 w 11607"/>
                <a:gd name="connsiteY1" fmla="*/ 8607 h 10005"/>
                <a:gd name="connsiteX2" fmla="*/ 7030 w 11607"/>
                <a:gd name="connsiteY2" fmla="*/ 8059 h 10005"/>
                <a:gd name="connsiteX3" fmla="*/ 10640 w 11607"/>
                <a:gd name="connsiteY3" fmla="*/ 4619 h 10005"/>
                <a:gd name="connsiteX4" fmla="*/ 9219 w 11607"/>
                <a:gd name="connsiteY4" fmla="*/ 2211 h 10005"/>
                <a:gd name="connsiteX5" fmla="*/ 4482 w 11607"/>
                <a:gd name="connsiteY5" fmla="*/ 60 h 10005"/>
                <a:gd name="connsiteX6" fmla="*/ 1948 w 11607"/>
                <a:gd name="connsiteY6" fmla="*/ 3015 h 10005"/>
                <a:gd name="connsiteX0" fmla="*/ 1948 w 11607"/>
                <a:gd name="connsiteY0" fmla="*/ 3015 h 10005"/>
                <a:gd name="connsiteX1" fmla="*/ 2439 w 11607"/>
                <a:gd name="connsiteY1" fmla="*/ 8607 h 10005"/>
                <a:gd name="connsiteX2" fmla="*/ 7030 w 11607"/>
                <a:gd name="connsiteY2" fmla="*/ 8059 h 10005"/>
                <a:gd name="connsiteX3" fmla="*/ 10640 w 11607"/>
                <a:gd name="connsiteY3" fmla="*/ 4619 h 10005"/>
                <a:gd name="connsiteX4" fmla="*/ 9219 w 11607"/>
                <a:gd name="connsiteY4" fmla="*/ 2211 h 10005"/>
                <a:gd name="connsiteX5" fmla="*/ 4482 w 11607"/>
                <a:gd name="connsiteY5" fmla="*/ 60 h 10005"/>
                <a:gd name="connsiteX6" fmla="*/ 1948 w 11607"/>
                <a:gd name="connsiteY6" fmla="*/ 3015 h 10005"/>
                <a:gd name="connsiteX0" fmla="*/ 1948 w 11414"/>
                <a:gd name="connsiteY0" fmla="*/ 3015 h 10005"/>
                <a:gd name="connsiteX1" fmla="*/ 2439 w 11414"/>
                <a:gd name="connsiteY1" fmla="*/ 8607 h 10005"/>
                <a:gd name="connsiteX2" fmla="*/ 7030 w 11414"/>
                <a:gd name="connsiteY2" fmla="*/ 8059 h 10005"/>
                <a:gd name="connsiteX3" fmla="*/ 10640 w 11414"/>
                <a:gd name="connsiteY3" fmla="*/ 4619 h 10005"/>
                <a:gd name="connsiteX4" fmla="*/ 9219 w 11414"/>
                <a:gd name="connsiteY4" fmla="*/ 2211 h 10005"/>
                <a:gd name="connsiteX5" fmla="*/ 4482 w 11414"/>
                <a:gd name="connsiteY5" fmla="*/ 60 h 10005"/>
                <a:gd name="connsiteX6" fmla="*/ 1948 w 11414"/>
                <a:gd name="connsiteY6" fmla="*/ 3015 h 10005"/>
                <a:gd name="connsiteX0" fmla="*/ 1948 w 11221"/>
                <a:gd name="connsiteY0" fmla="*/ 3015 h 10005"/>
                <a:gd name="connsiteX1" fmla="*/ 2439 w 11221"/>
                <a:gd name="connsiteY1" fmla="*/ 8607 h 10005"/>
                <a:gd name="connsiteX2" fmla="*/ 7030 w 11221"/>
                <a:gd name="connsiteY2" fmla="*/ 8059 h 10005"/>
                <a:gd name="connsiteX3" fmla="*/ 10640 w 11221"/>
                <a:gd name="connsiteY3" fmla="*/ 4619 h 10005"/>
                <a:gd name="connsiteX4" fmla="*/ 9219 w 11221"/>
                <a:gd name="connsiteY4" fmla="*/ 2211 h 10005"/>
                <a:gd name="connsiteX5" fmla="*/ 4482 w 11221"/>
                <a:gd name="connsiteY5" fmla="*/ 60 h 10005"/>
                <a:gd name="connsiteX6" fmla="*/ 1948 w 11221"/>
                <a:gd name="connsiteY6" fmla="*/ 3015 h 10005"/>
                <a:gd name="connsiteX0" fmla="*/ 1948 w 10823"/>
                <a:gd name="connsiteY0" fmla="*/ 3015 h 10005"/>
                <a:gd name="connsiteX1" fmla="*/ 2439 w 10823"/>
                <a:gd name="connsiteY1" fmla="*/ 8607 h 10005"/>
                <a:gd name="connsiteX2" fmla="*/ 7030 w 10823"/>
                <a:gd name="connsiteY2" fmla="*/ 8059 h 10005"/>
                <a:gd name="connsiteX3" fmla="*/ 10113 w 10823"/>
                <a:gd name="connsiteY3" fmla="*/ 4724 h 10005"/>
                <a:gd name="connsiteX4" fmla="*/ 9219 w 10823"/>
                <a:gd name="connsiteY4" fmla="*/ 2211 h 10005"/>
                <a:gd name="connsiteX5" fmla="*/ 4482 w 10823"/>
                <a:gd name="connsiteY5" fmla="*/ 60 h 10005"/>
                <a:gd name="connsiteX6" fmla="*/ 1948 w 10823"/>
                <a:gd name="connsiteY6" fmla="*/ 3015 h 10005"/>
                <a:gd name="connsiteX0" fmla="*/ 1948 w 11135"/>
                <a:gd name="connsiteY0" fmla="*/ 3015 h 10005"/>
                <a:gd name="connsiteX1" fmla="*/ 2439 w 11135"/>
                <a:gd name="connsiteY1" fmla="*/ 8607 h 10005"/>
                <a:gd name="connsiteX2" fmla="*/ 7030 w 11135"/>
                <a:gd name="connsiteY2" fmla="*/ 8059 h 10005"/>
                <a:gd name="connsiteX3" fmla="*/ 10113 w 11135"/>
                <a:gd name="connsiteY3" fmla="*/ 4724 h 10005"/>
                <a:gd name="connsiteX4" fmla="*/ 9219 w 11135"/>
                <a:gd name="connsiteY4" fmla="*/ 2211 h 10005"/>
                <a:gd name="connsiteX5" fmla="*/ 4482 w 11135"/>
                <a:gd name="connsiteY5" fmla="*/ 60 h 10005"/>
                <a:gd name="connsiteX6" fmla="*/ 1948 w 11135"/>
                <a:gd name="connsiteY6" fmla="*/ 3015 h 10005"/>
                <a:gd name="connsiteX0" fmla="*/ 1948 w 10900"/>
                <a:gd name="connsiteY0" fmla="*/ 3015 h 10005"/>
                <a:gd name="connsiteX1" fmla="*/ 2439 w 10900"/>
                <a:gd name="connsiteY1" fmla="*/ 8607 h 10005"/>
                <a:gd name="connsiteX2" fmla="*/ 7030 w 10900"/>
                <a:gd name="connsiteY2" fmla="*/ 8059 h 10005"/>
                <a:gd name="connsiteX3" fmla="*/ 10113 w 10900"/>
                <a:gd name="connsiteY3" fmla="*/ 4724 h 10005"/>
                <a:gd name="connsiteX4" fmla="*/ 8165 w 10900"/>
                <a:gd name="connsiteY4" fmla="*/ 2211 h 10005"/>
                <a:gd name="connsiteX5" fmla="*/ 4482 w 10900"/>
                <a:gd name="connsiteY5" fmla="*/ 60 h 10005"/>
                <a:gd name="connsiteX6" fmla="*/ 1948 w 10900"/>
                <a:gd name="connsiteY6" fmla="*/ 3015 h 10005"/>
                <a:gd name="connsiteX0" fmla="*/ 1948 w 10989"/>
                <a:gd name="connsiteY0" fmla="*/ 3015 h 10005"/>
                <a:gd name="connsiteX1" fmla="*/ 2439 w 10989"/>
                <a:gd name="connsiteY1" fmla="*/ 8607 h 10005"/>
                <a:gd name="connsiteX2" fmla="*/ 7030 w 10989"/>
                <a:gd name="connsiteY2" fmla="*/ 8059 h 10005"/>
                <a:gd name="connsiteX3" fmla="*/ 10113 w 10989"/>
                <a:gd name="connsiteY3" fmla="*/ 4724 h 10005"/>
                <a:gd name="connsiteX4" fmla="*/ 8165 w 10989"/>
                <a:gd name="connsiteY4" fmla="*/ 2211 h 10005"/>
                <a:gd name="connsiteX5" fmla="*/ 4482 w 10989"/>
                <a:gd name="connsiteY5" fmla="*/ 60 h 10005"/>
                <a:gd name="connsiteX6" fmla="*/ 1948 w 10989"/>
                <a:gd name="connsiteY6" fmla="*/ 3015 h 10005"/>
                <a:gd name="connsiteX0" fmla="*/ 2105 w 10707"/>
                <a:gd name="connsiteY0" fmla="*/ 3437 h 10005"/>
                <a:gd name="connsiteX1" fmla="*/ 2157 w 10707"/>
                <a:gd name="connsiteY1" fmla="*/ 8607 h 10005"/>
                <a:gd name="connsiteX2" fmla="*/ 6748 w 10707"/>
                <a:gd name="connsiteY2" fmla="*/ 8059 h 10005"/>
                <a:gd name="connsiteX3" fmla="*/ 9831 w 10707"/>
                <a:gd name="connsiteY3" fmla="*/ 4724 h 10005"/>
                <a:gd name="connsiteX4" fmla="*/ 7883 w 10707"/>
                <a:gd name="connsiteY4" fmla="*/ 2211 h 10005"/>
                <a:gd name="connsiteX5" fmla="*/ 4200 w 10707"/>
                <a:gd name="connsiteY5" fmla="*/ 60 h 10005"/>
                <a:gd name="connsiteX6" fmla="*/ 2105 w 10707"/>
                <a:gd name="connsiteY6" fmla="*/ 3437 h 10005"/>
                <a:gd name="connsiteX0" fmla="*/ 2178 w 10780"/>
                <a:gd name="connsiteY0" fmla="*/ 3437 h 10005"/>
                <a:gd name="connsiteX1" fmla="*/ 2230 w 10780"/>
                <a:gd name="connsiteY1" fmla="*/ 8607 h 10005"/>
                <a:gd name="connsiteX2" fmla="*/ 6821 w 10780"/>
                <a:gd name="connsiteY2" fmla="*/ 8059 h 10005"/>
                <a:gd name="connsiteX3" fmla="*/ 9904 w 10780"/>
                <a:gd name="connsiteY3" fmla="*/ 4724 h 10005"/>
                <a:gd name="connsiteX4" fmla="*/ 7956 w 10780"/>
                <a:gd name="connsiteY4" fmla="*/ 2211 h 10005"/>
                <a:gd name="connsiteX5" fmla="*/ 4273 w 10780"/>
                <a:gd name="connsiteY5" fmla="*/ 60 h 10005"/>
                <a:gd name="connsiteX6" fmla="*/ 2178 w 10780"/>
                <a:gd name="connsiteY6" fmla="*/ 3437 h 10005"/>
                <a:gd name="connsiteX0" fmla="*/ 2178 w 10780"/>
                <a:gd name="connsiteY0" fmla="*/ 3437 h 10005"/>
                <a:gd name="connsiteX1" fmla="*/ 2230 w 10780"/>
                <a:gd name="connsiteY1" fmla="*/ 8607 h 10005"/>
                <a:gd name="connsiteX2" fmla="*/ 6821 w 10780"/>
                <a:gd name="connsiteY2" fmla="*/ 8059 h 10005"/>
                <a:gd name="connsiteX3" fmla="*/ 9904 w 10780"/>
                <a:gd name="connsiteY3" fmla="*/ 4724 h 10005"/>
                <a:gd name="connsiteX4" fmla="*/ 7956 w 10780"/>
                <a:gd name="connsiteY4" fmla="*/ 2211 h 10005"/>
                <a:gd name="connsiteX5" fmla="*/ 4712 w 10780"/>
                <a:gd name="connsiteY5" fmla="*/ 60 h 10005"/>
                <a:gd name="connsiteX6" fmla="*/ 2178 w 10780"/>
                <a:gd name="connsiteY6" fmla="*/ 3437 h 10005"/>
                <a:gd name="connsiteX0" fmla="*/ 2178 w 10780"/>
                <a:gd name="connsiteY0" fmla="*/ 1987 h 8555"/>
                <a:gd name="connsiteX1" fmla="*/ 2230 w 10780"/>
                <a:gd name="connsiteY1" fmla="*/ 7157 h 8555"/>
                <a:gd name="connsiteX2" fmla="*/ 6821 w 10780"/>
                <a:gd name="connsiteY2" fmla="*/ 6609 h 8555"/>
                <a:gd name="connsiteX3" fmla="*/ 9904 w 10780"/>
                <a:gd name="connsiteY3" fmla="*/ 3274 h 8555"/>
                <a:gd name="connsiteX4" fmla="*/ 7956 w 10780"/>
                <a:gd name="connsiteY4" fmla="*/ 761 h 8555"/>
                <a:gd name="connsiteX5" fmla="*/ 2178 w 10780"/>
                <a:gd name="connsiteY5" fmla="*/ 1987 h 8555"/>
                <a:gd name="connsiteX0" fmla="*/ 2021 w 10001"/>
                <a:gd name="connsiteY0" fmla="*/ 2719 h 10396"/>
                <a:gd name="connsiteX1" fmla="*/ 2070 w 10001"/>
                <a:gd name="connsiteY1" fmla="*/ 8762 h 10396"/>
                <a:gd name="connsiteX2" fmla="*/ 6328 w 10001"/>
                <a:gd name="connsiteY2" fmla="*/ 8121 h 10396"/>
                <a:gd name="connsiteX3" fmla="*/ 9188 w 10001"/>
                <a:gd name="connsiteY3" fmla="*/ 4223 h 10396"/>
                <a:gd name="connsiteX4" fmla="*/ 7381 w 10001"/>
                <a:gd name="connsiteY4" fmla="*/ 1286 h 10396"/>
                <a:gd name="connsiteX5" fmla="*/ 2021 w 10001"/>
                <a:gd name="connsiteY5" fmla="*/ 2719 h 10396"/>
                <a:gd name="connsiteX0" fmla="*/ 2021 w 10001"/>
                <a:gd name="connsiteY0" fmla="*/ 3839 h 11516"/>
                <a:gd name="connsiteX1" fmla="*/ 2070 w 10001"/>
                <a:gd name="connsiteY1" fmla="*/ 9882 h 11516"/>
                <a:gd name="connsiteX2" fmla="*/ 6328 w 10001"/>
                <a:gd name="connsiteY2" fmla="*/ 9241 h 11516"/>
                <a:gd name="connsiteX3" fmla="*/ 9188 w 10001"/>
                <a:gd name="connsiteY3" fmla="*/ 5343 h 11516"/>
                <a:gd name="connsiteX4" fmla="*/ 7381 w 10001"/>
                <a:gd name="connsiteY4" fmla="*/ 2406 h 11516"/>
                <a:gd name="connsiteX5" fmla="*/ 2021 w 10001"/>
                <a:gd name="connsiteY5" fmla="*/ 3839 h 11516"/>
                <a:gd name="connsiteX0" fmla="*/ 2021 w 10001"/>
                <a:gd name="connsiteY0" fmla="*/ 3790 h 11467"/>
                <a:gd name="connsiteX1" fmla="*/ 2070 w 10001"/>
                <a:gd name="connsiteY1" fmla="*/ 9833 h 11467"/>
                <a:gd name="connsiteX2" fmla="*/ 6328 w 10001"/>
                <a:gd name="connsiteY2" fmla="*/ 9192 h 11467"/>
                <a:gd name="connsiteX3" fmla="*/ 9188 w 10001"/>
                <a:gd name="connsiteY3" fmla="*/ 5294 h 11467"/>
                <a:gd name="connsiteX4" fmla="*/ 7381 w 10001"/>
                <a:gd name="connsiteY4" fmla="*/ 2357 h 11467"/>
                <a:gd name="connsiteX5" fmla="*/ 2021 w 10001"/>
                <a:gd name="connsiteY5" fmla="*/ 3790 h 11467"/>
                <a:gd name="connsiteX0" fmla="*/ 1878 w 9858"/>
                <a:gd name="connsiteY0" fmla="*/ 3790 h 11001"/>
                <a:gd name="connsiteX1" fmla="*/ 2334 w 9858"/>
                <a:gd name="connsiteY1" fmla="*/ 8723 h 11001"/>
                <a:gd name="connsiteX2" fmla="*/ 6185 w 9858"/>
                <a:gd name="connsiteY2" fmla="*/ 9192 h 11001"/>
                <a:gd name="connsiteX3" fmla="*/ 9045 w 9858"/>
                <a:gd name="connsiteY3" fmla="*/ 5294 h 11001"/>
                <a:gd name="connsiteX4" fmla="*/ 7238 w 9858"/>
                <a:gd name="connsiteY4" fmla="*/ 2357 h 11001"/>
                <a:gd name="connsiteX5" fmla="*/ 1878 w 9858"/>
                <a:gd name="connsiteY5" fmla="*/ 3790 h 11001"/>
                <a:gd name="connsiteX0" fmla="*/ 1950 w 10045"/>
                <a:gd name="connsiteY0" fmla="*/ 3445 h 10000"/>
                <a:gd name="connsiteX1" fmla="*/ 2413 w 10045"/>
                <a:gd name="connsiteY1" fmla="*/ 7929 h 10000"/>
                <a:gd name="connsiteX2" fmla="*/ 6319 w 10045"/>
                <a:gd name="connsiteY2" fmla="*/ 8356 h 10000"/>
                <a:gd name="connsiteX3" fmla="*/ 9220 w 10045"/>
                <a:gd name="connsiteY3" fmla="*/ 4812 h 10000"/>
                <a:gd name="connsiteX4" fmla="*/ 7387 w 10045"/>
                <a:gd name="connsiteY4" fmla="*/ 2143 h 10000"/>
                <a:gd name="connsiteX5" fmla="*/ 1950 w 10045"/>
                <a:gd name="connsiteY5" fmla="*/ 3445 h 10000"/>
                <a:gd name="connsiteX0" fmla="*/ 1973 w 10068"/>
                <a:gd name="connsiteY0" fmla="*/ 3445 h 10000"/>
                <a:gd name="connsiteX1" fmla="*/ 2436 w 10068"/>
                <a:gd name="connsiteY1" fmla="*/ 7929 h 10000"/>
                <a:gd name="connsiteX2" fmla="*/ 6342 w 10068"/>
                <a:gd name="connsiteY2" fmla="*/ 8356 h 10000"/>
                <a:gd name="connsiteX3" fmla="*/ 9243 w 10068"/>
                <a:gd name="connsiteY3" fmla="*/ 4812 h 10000"/>
                <a:gd name="connsiteX4" fmla="*/ 7410 w 10068"/>
                <a:gd name="connsiteY4" fmla="*/ 2143 h 10000"/>
                <a:gd name="connsiteX5" fmla="*/ 1973 w 10068"/>
                <a:gd name="connsiteY5" fmla="*/ 3445 h 10000"/>
                <a:gd name="connsiteX0" fmla="*/ 1973 w 10068"/>
                <a:gd name="connsiteY0" fmla="*/ 3445 h 10206"/>
                <a:gd name="connsiteX1" fmla="*/ 2436 w 10068"/>
                <a:gd name="connsiteY1" fmla="*/ 7929 h 10206"/>
                <a:gd name="connsiteX2" fmla="*/ 6342 w 10068"/>
                <a:gd name="connsiteY2" fmla="*/ 8356 h 10206"/>
                <a:gd name="connsiteX3" fmla="*/ 9243 w 10068"/>
                <a:gd name="connsiteY3" fmla="*/ 4812 h 10206"/>
                <a:gd name="connsiteX4" fmla="*/ 7410 w 10068"/>
                <a:gd name="connsiteY4" fmla="*/ 2143 h 10206"/>
                <a:gd name="connsiteX5" fmla="*/ 1973 w 10068"/>
                <a:gd name="connsiteY5" fmla="*/ 3445 h 10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68" h="10206">
                  <a:moveTo>
                    <a:pt x="1973" y="3445"/>
                  </a:moveTo>
                  <a:cubicBezTo>
                    <a:pt x="-1652" y="4511"/>
                    <a:pt x="454" y="10071"/>
                    <a:pt x="2436" y="7929"/>
                  </a:cubicBezTo>
                  <a:cubicBezTo>
                    <a:pt x="2362" y="10356"/>
                    <a:pt x="5539" y="11342"/>
                    <a:pt x="6342" y="8356"/>
                  </a:cubicBezTo>
                  <a:cubicBezTo>
                    <a:pt x="7558" y="10071"/>
                    <a:pt x="10210" y="7561"/>
                    <a:pt x="9243" y="4812"/>
                  </a:cubicBezTo>
                  <a:cubicBezTo>
                    <a:pt x="11226" y="3945"/>
                    <a:pt x="9243" y="-451"/>
                    <a:pt x="7410" y="2143"/>
                  </a:cubicBezTo>
                  <a:cubicBezTo>
                    <a:pt x="6530" y="-776"/>
                    <a:pt x="2127" y="-1050"/>
                    <a:pt x="1973" y="3445"/>
                  </a:cubicBezTo>
                  <a:close/>
                </a:path>
              </a:pathLst>
            </a:custGeom>
            <a:noFill/>
            <a:ln w="9525">
              <a:solidFill>
                <a:srgbClr val="68ACB5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73" name="AutoShape 6">
            <a:extLst>
              <a:ext uri="{FF2B5EF4-FFF2-40B4-BE49-F238E27FC236}">
                <a16:creationId xmlns:a16="http://schemas.microsoft.com/office/drawing/2014/main" id="{D9A8099B-1B59-0696-CD24-7DA47534D71F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5450417" y="2882900"/>
            <a:ext cx="988483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zh-CN" altLang="en-US" sz="2400">
              <a:solidFill>
                <a:prstClr val="black"/>
              </a:solidFill>
              <a:cs typeface="+mn-ea"/>
              <a:sym typeface="+mn-lt"/>
            </a:endParaRPr>
          </a:p>
        </p:txBody>
      </p:sp>
      <p:grpSp>
        <p:nvGrpSpPr>
          <p:cNvPr id="74" name="组合 42">
            <a:extLst>
              <a:ext uri="{FF2B5EF4-FFF2-40B4-BE49-F238E27FC236}">
                <a16:creationId xmlns:a16="http://schemas.microsoft.com/office/drawing/2014/main" id="{BD33AE59-07EE-BC45-F903-DD1E4C2957A7}"/>
              </a:ext>
            </a:extLst>
          </p:cNvPr>
          <p:cNvGrpSpPr/>
          <p:nvPr/>
        </p:nvGrpSpPr>
        <p:grpSpPr>
          <a:xfrm>
            <a:off x="3315917" y="3529234"/>
            <a:ext cx="379817" cy="379820"/>
            <a:chOff x="4859338" y="3219450"/>
            <a:chExt cx="195262" cy="195263"/>
          </a:xfrm>
          <a:solidFill>
            <a:srgbClr val="FFFF00"/>
          </a:solidFill>
          <a:effectLst/>
        </p:grpSpPr>
        <p:sp>
          <p:nvSpPr>
            <p:cNvPr id="75" name="Freeform 105">
              <a:extLst>
                <a:ext uri="{FF2B5EF4-FFF2-40B4-BE49-F238E27FC236}">
                  <a16:creationId xmlns:a16="http://schemas.microsoft.com/office/drawing/2014/main" id="{02DE356E-9EBC-7166-8AB3-65BF24372D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9338" y="3219450"/>
              <a:ext cx="195262" cy="195263"/>
            </a:xfrm>
            <a:custGeom>
              <a:avLst/>
              <a:gdLst>
                <a:gd name="T0" fmla="*/ 26 w 52"/>
                <a:gd name="T1" fmla="*/ 25 h 52"/>
                <a:gd name="T2" fmla="*/ 27 w 52"/>
                <a:gd name="T3" fmla="*/ 24 h 52"/>
                <a:gd name="T4" fmla="*/ 26 w 52"/>
                <a:gd name="T5" fmla="*/ 17 h 52"/>
                <a:gd name="T6" fmla="*/ 30 w 52"/>
                <a:gd name="T7" fmla="*/ 5 h 52"/>
                <a:gd name="T8" fmla="*/ 33 w 52"/>
                <a:gd name="T9" fmla="*/ 1 h 52"/>
                <a:gd name="T10" fmla="*/ 37 w 52"/>
                <a:gd name="T11" fmla="*/ 2 h 52"/>
                <a:gd name="T12" fmla="*/ 44 w 52"/>
                <a:gd name="T13" fmla="*/ 9 h 52"/>
                <a:gd name="T14" fmla="*/ 46 w 52"/>
                <a:gd name="T15" fmla="*/ 12 h 52"/>
                <a:gd name="T16" fmla="*/ 44 w 52"/>
                <a:gd name="T17" fmla="*/ 15 h 52"/>
                <a:gd name="T18" fmla="*/ 44 w 52"/>
                <a:gd name="T19" fmla="*/ 16 h 52"/>
                <a:gd name="T20" fmla="*/ 51 w 52"/>
                <a:gd name="T21" fmla="*/ 19 h 52"/>
                <a:gd name="T22" fmla="*/ 52 w 52"/>
                <a:gd name="T23" fmla="*/ 23 h 52"/>
                <a:gd name="T24" fmla="*/ 52 w 52"/>
                <a:gd name="T25" fmla="*/ 27 h 52"/>
                <a:gd name="T26" fmla="*/ 52 w 52"/>
                <a:gd name="T27" fmla="*/ 30 h 52"/>
                <a:gd name="T28" fmla="*/ 50 w 52"/>
                <a:gd name="T29" fmla="*/ 34 h 52"/>
                <a:gd name="T30" fmla="*/ 47 w 52"/>
                <a:gd name="T31" fmla="*/ 38 h 52"/>
                <a:gd name="T32" fmla="*/ 44 w 52"/>
                <a:gd name="T33" fmla="*/ 38 h 52"/>
                <a:gd name="T34" fmla="*/ 37 w 52"/>
                <a:gd name="T35" fmla="*/ 35 h 52"/>
                <a:gd name="T36" fmla="*/ 37 w 52"/>
                <a:gd name="T37" fmla="*/ 36 h 52"/>
                <a:gd name="T38" fmla="*/ 37 w 52"/>
                <a:gd name="T39" fmla="*/ 37 h 52"/>
                <a:gd name="T40" fmla="*/ 37 w 52"/>
                <a:gd name="T41" fmla="*/ 38 h 52"/>
                <a:gd name="T42" fmla="*/ 36 w 52"/>
                <a:gd name="T43" fmla="*/ 38 h 52"/>
                <a:gd name="T44" fmla="*/ 35 w 52"/>
                <a:gd name="T45" fmla="*/ 37 h 52"/>
                <a:gd name="T46" fmla="*/ 34 w 52"/>
                <a:gd name="T47" fmla="*/ 37 h 52"/>
                <a:gd name="T48" fmla="*/ 37 w 52"/>
                <a:gd name="T49" fmla="*/ 45 h 52"/>
                <a:gd name="T50" fmla="*/ 37 w 52"/>
                <a:gd name="T51" fmla="*/ 48 h 52"/>
                <a:gd name="T52" fmla="*/ 32 w 52"/>
                <a:gd name="T53" fmla="*/ 51 h 52"/>
                <a:gd name="T54" fmla="*/ 29 w 52"/>
                <a:gd name="T55" fmla="*/ 52 h 52"/>
                <a:gd name="T56" fmla="*/ 24 w 52"/>
                <a:gd name="T57" fmla="*/ 52 h 52"/>
                <a:gd name="T58" fmla="*/ 19 w 52"/>
                <a:gd name="T59" fmla="*/ 51 h 52"/>
                <a:gd name="T60" fmla="*/ 15 w 52"/>
                <a:gd name="T61" fmla="*/ 43 h 52"/>
                <a:gd name="T62" fmla="*/ 15 w 52"/>
                <a:gd name="T63" fmla="*/ 43 h 52"/>
                <a:gd name="T64" fmla="*/ 12 w 52"/>
                <a:gd name="T65" fmla="*/ 45 h 52"/>
                <a:gd name="T66" fmla="*/ 9 w 52"/>
                <a:gd name="T67" fmla="*/ 44 h 52"/>
                <a:gd name="T68" fmla="*/ 3 w 52"/>
                <a:gd name="T69" fmla="*/ 38 h 52"/>
                <a:gd name="T70" fmla="*/ 0 w 52"/>
                <a:gd name="T71" fmla="*/ 34 h 52"/>
                <a:gd name="T72" fmla="*/ 2 w 52"/>
                <a:gd name="T73" fmla="*/ 30 h 52"/>
                <a:gd name="T74" fmla="*/ 11 w 52"/>
                <a:gd name="T75" fmla="*/ 26 h 52"/>
                <a:gd name="T76" fmla="*/ 23 w 52"/>
                <a:gd name="T77" fmla="*/ 26 h 52"/>
                <a:gd name="T78" fmla="*/ 24 w 52"/>
                <a:gd name="T79" fmla="*/ 27 h 52"/>
                <a:gd name="T80" fmla="*/ 24 w 52"/>
                <a:gd name="T81" fmla="*/ 25 h 52"/>
                <a:gd name="T82" fmla="*/ 24 w 52"/>
                <a:gd name="T83" fmla="*/ 25 h 52"/>
                <a:gd name="T84" fmla="*/ 25 w 52"/>
                <a:gd name="T85" fmla="*/ 2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2" h="52">
                  <a:moveTo>
                    <a:pt x="25" y="24"/>
                  </a:moveTo>
                  <a:cubicBezTo>
                    <a:pt x="25" y="25"/>
                    <a:pt x="26" y="25"/>
                    <a:pt x="26" y="25"/>
                  </a:cubicBezTo>
                  <a:cubicBezTo>
                    <a:pt x="26" y="25"/>
                    <a:pt x="26" y="25"/>
                    <a:pt x="27" y="25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5" y="21"/>
                    <a:pt x="25" y="19"/>
                    <a:pt x="26" y="17"/>
                  </a:cubicBezTo>
                  <a:cubicBezTo>
                    <a:pt x="26" y="15"/>
                    <a:pt x="26" y="13"/>
                    <a:pt x="27" y="10"/>
                  </a:cubicBezTo>
                  <a:cubicBezTo>
                    <a:pt x="28" y="8"/>
                    <a:pt x="28" y="6"/>
                    <a:pt x="30" y="5"/>
                  </a:cubicBezTo>
                  <a:cubicBezTo>
                    <a:pt x="30" y="3"/>
                    <a:pt x="31" y="2"/>
                    <a:pt x="32" y="1"/>
                  </a:cubicBezTo>
                  <a:cubicBezTo>
                    <a:pt x="32" y="1"/>
                    <a:pt x="32" y="1"/>
                    <a:pt x="33" y="1"/>
                  </a:cubicBezTo>
                  <a:cubicBezTo>
                    <a:pt x="33" y="0"/>
                    <a:pt x="34" y="0"/>
                    <a:pt x="35" y="0"/>
                  </a:cubicBezTo>
                  <a:cubicBezTo>
                    <a:pt x="36" y="1"/>
                    <a:pt x="36" y="1"/>
                    <a:pt x="37" y="2"/>
                  </a:cubicBezTo>
                  <a:cubicBezTo>
                    <a:pt x="39" y="3"/>
                    <a:pt x="40" y="5"/>
                    <a:pt x="41" y="6"/>
                  </a:cubicBezTo>
                  <a:cubicBezTo>
                    <a:pt x="42" y="7"/>
                    <a:pt x="43" y="8"/>
                    <a:pt x="44" y="9"/>
                  </a:cubicBezTo>
                  <a:cubicBezTo>
                    <a:pt x="44" y="9"/>
                    <a:pt x="45" y="10"/>
                    <a:pt x="45" y="11"/>
                  </a:cubicBezTo>
                  <a:cubicBezTo>
                    <a:pt x="45" y="11"/>
                    <a:pt x="46" y="11"/>
                    <a:pt x="46" y="12"/>
                  </a:cubicBezTo>
                  <a:cubicBezTo>
                    <a:pt x="46" y="12"/>
                    <a:pt x="46" y="13"/>
                    <a:pt x="45" y="13"/>
                  </a:cubicBezTo>
                  <a:cubicBezTo>
                    <a:pt x="45" y="14"/>
                    <a:pt x="44" y="15"/>
                    <a:pt x="44" y="15"/>
                  </a:cubicBezTo>
                  <a:cubicBezTo>
                    <a:pt x="44" y="16"/>
                    <a:pt x="43" y="16"/>
                    <a:pt x="43" y="16"/>
                  </a:cubicBezTo>
                  <a:cubicBezTo>
                    <a:pt x="43" y="16"/>
                    <a:pt x="44" y="16"/>
                    <a:pt x="44" y="16"/>
                  </a:cubicBezTo>
                  <a:cubicBezTo>
                    <a:pt x="45" y="17"/>
                    <a:pt x="47" y="17"/>
                    <a:pt x="49" y="18"/>
                  </a:cubicBezTo>
                  <a:cubicBezTo>
                    <a:pt x="49" y="18"/>
                    <a:pt x="50" y="19"/>
                    <a:pt x="51" y="19"/>
                  </a:cubicBezTo>
                  <a:cubicBezTo>
                    <a:pt x="51" y="20"/>
                    <a:pt x="51" y="20"/>
                    <a:pt x="51" y="21"/>
                  </a:cubicBezTo>
                  <a:cubicBezTo>
                    <a:pt x="51" y="21"/>
                    <a:pt x="51" y="22"/>
                    <a:pt x="52" y="23"/>
                  </a:cubicBezTo>
                  <a:cubicBezTo>
                    <a:pt x="52" y="24"/>
                    <a:pt x="52" y="25"/>
                    <a:pt x="52" y="26"/>
                  </a:cubicBezTo>
                  <a:cubicBezTo>
                    <a:pt x="52" y="26"/>
                    <a:pt x="52" y="27"/>
                    <a:pt x="52" y="27"/>
                  </a:cubicBezTo>
                  <a:cubicBezTo>
                    <a:pt x="52" y="28"/>
                    <a:pt x="52" y="29"/>
                    <a:pt x="52" y="29"/>
                  </a:cubicBezTo>
                  <a:cubicBezTo>
                    <a:pt x="52" y="30"/>
                    <a:pt x="52" y="30"/>
                    <a:pt x="52" y="30"/>
                  </a:cubicBezTo>
                  <a:cubicBezTo>
                    <a:pt x="52" y="31"/>
                    <a:pt x="52" y="31"/>
                    <a:pt x="51" y="32"/>
                  </a:cubicBezTo>
                  <a:cubicBezTo>
                    <a:pt x="51" y="33"/>
                    <a:pt x="50" y="33"/>
                    <a:pt x="50" y="34"/>
                  </a:cubicBezTo>
                  <a:cubicBezTo>
                    <a:pt x="50" y="35"/>
                    <a:pt x="49" y="36"/>
                    <a:pt x="48" y="37"/>
                  </a:cubicBezTo>
                  <a:cubicBezTo>
                    <a:pt x="48" y="37"/>
                    <a:pt x="48" y="37"/>
                    <a:pt x="47" y="38"/>
                  </a:cubicBezTo>
                  <a:cubicBezTo>
                    <a:pt x="47" y="38"/>
                    <a:pt x="46" y="38"/>
                    <a:pt x="46" y="38"/>
                  </a:cubicBezTo>
                  <a:cubicBezTo>
                    <a:pt x="45" y="38"/>
                    <a:pt x="44" y="38"/>
                    <a:pt x="44" y="38"/>
                  </a:cubicBezTo>
                  <a:cubicBezTo>
                    <a:pt x="43" y="38"/>
                    <a:pt x="42" y="37"/>
                    <a:pt x="40" y="37"/>
                  </a:cubicBezTo>
                  <a:cubicBezTo>
                    <a:pt x="39" y="36"/>
                    <a:pt x="38" y="36"/>
                    <a:pt x="37" y="35"/>
                  </a:cubicBezTo>
                  <a:cubicBezTo>
                    <a:pt x="37" y="35"/>
                    <a:pt x="36" y="35"/>
                    <a:pt x="36" y="34"/>
                  </a:cubicBezTo>
                  <a:cubicBezTo>
                    <a:pt x="36" y="35"/>
                    <a:pt x="36" y="35"/>
                    <a:pt x="37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7" y="36"/>
                    <a:pt x="37" y="37"/>
                    <a:pt x="37" y="37"/>
                  </a:cubicBezTo>
                  <a:cubicBezTo>
                    <a:pt x="37" y="37"/>
                    <a:pt x="38" y="37"/>
                    <a:pt x="38" y="37"/>
                  </a:cubicBezTo>
                  <a:cubicBezTo>
                    <a:pt x="38" y="38"/>
                    <a:pt x="37" y="38"/>
                    <a:pt x="37" y="38"/>
                  </a:cubicBezTo>
                  <a:cubicBezTo>
                    <a:pt x="37" y="38"/>
                    <a:pt x="36" y="38"/>
                    <a:pt x="36" y="38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4" y="37"/>
                    <a:pt x="34" y="36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5" y="39"/>
                    <a:pt x="36" y="40"/>
                    <a:pt x="36" y="42"/>
                  </a:cubicBezTo>
                  <a:cubicBezTo>
                    <a:pt x="36" y="43"/>
                    <a:pt x="37" y="44"/>
                    <a:pt x="37" y="45"/>
                  </a:cubicBezTo>
                  <a:cubicBezTo>
                    <a:pt x="37" y="45"/>
                    <a:pt x="37" y="46"/>
                    <a:pt x="37" y="46"/>
                  </a:cubicBezTo>
                  <a:cubicBezTo>
                    <a:pt x="37" y="47"/>
                    <a:pt x="37" y="47"/>
                    <a:pt x="37" y="48"/>
                  </a:cubicBezTo>
                  <a:cubicBezTo>
                    <a:pt x="36" y="48"/>
                    <a:pt x="35" y="49"/>
                    <a:pt x="35" y="50"/>
                  </a:cubicBezTo>
                  <a:cubicBezTo>
                    <a:pt x="34" y="50"/>
                    <a:pt x="33" y="51"/>
                    <a:pt x="32" y="51"/>
                  </a:cubicBezTo>
                  <a:cubicBezTo>
                    <a:pt x="32" y="51"/>
                    <a:pt x="31" y="51"/>
                    <a:pt x="31" y="52"/>
                  </a:cubicBezTo>
                  <a:cubicBezTo>
                    <a:pt x="30" y="52"/>
                    <a:pt x="29" y="52"/>
                    <a:pt x="29" y="52"/>
                  </a:cubicBezTo>
                  <a:cubicBezTo>
                    <a:pt x="28" y="52"/>
                    <a:pt x="27" y="52"/>
                    <a:pt x="26" y="52"/>
                  </a:cubicBezTo>
                  <a:cubicBezTo>
                    <a:pt x="25" y="52"/>
                    <a:pt x="25" y="52"/>
                    <a:pt x="24" y="52"/>
                  </a:cubicBezTo>
                  <a:cubicBezTo>
                    <a:pt x="24" y="52"/>
                    <a:pt x="23" y="52"/>
                    <a:pt x="22" y="52"/>
                  </a:cubicBezTo>
                  <a:cubicBezTo>
                    <a:pt x="21" y="51"/>
                    <a:pt x="20" y="51"/>
                    <a:pt x="19" y="51"/>
                  </a:cubicBezTo>
                  <a:cubicBezTo>
                    <a:pt x="18" y="51"/>
                    <a:pt x="17" y="50"/>
                    <a:pt x="17" y="48"/>
                  </a:cubicBezTo>
                  <a:cubicBezTo>
                    <a:pt x="16" y="47"/>
                    <a:pt x="16" y="45"/>
                    <a:pt x="15" y="43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5" y="43"/>
                    <a:pt x="14" y="44"/>
                    <a:pt x="13" y="44"/>
                  </a:cubicBezTo>
                  <a:cubicBezTo>
                    <a:pt x="13" y="44"/>
                    <a:pt x="13" y="45"/>
                    <a:pt x="12" y="45"/>
                  </a:cubicBezTo>
                  <a:cubicBezTo>
                    <a:pt x="12" y="45"/>
                    <a:pt x="11" y="45"/>
                    <a:pt x="10" y="45"/>
                  </a:cubicBezTo>
                  <a:cubicBezTo>
                    <a:pt x="10" y="45"/>
                    <a:pt x="9" y="45"/>
                    <a:pt x="9" y="44"/>
                  </a:cubicBezTo>
                  <a:cubicBezTo>
                    <a:pt x="8" y="44"/>
                    <a:pt x="8" y="43"/>
                    <a:pt x="7" y="43"/>
                  </a:cubicBezTo>
                  <a:cubicBezTo>
                    <a:pt x="6" y="41"/>
                    <a:pt x="4" y="40"/>
                    <a:pt x="3" y="38"/>
                  </a:cubicBezTo>
                  <a:cubicBezTo>
                    <a:pt x="2" y="38"/>
                    <a:pt x="2" y="37"/>
                    <a:pt x="1" y="36"/>
                  </a:cubicBezTo>
                  <a:cubicBezTo>
                    <a:pt x="1" y="36"/>
                    <a:pt x="0" y="35"/>
                    <a:pt x="0" y="34"/>
                  </a:cubicBezTo>
                  <a:cubicBezTo>
                    <a:pt x="0" y="33"/>
                    <a:pt x="0" y="32"/>
                    <a:pt x="1" y="31"/>
                  </a:cubicBezTo>
                  <a:cubicBezTo>
                    <a:pt x="1" y="31"/>
                    <a:pt x="1" y="31"/>
                    <a:pt x="2" y="30"/>
                  </a:cubicBezTo>
                  <a:cubicBezTo>
                    <a:pt x="3" y="30"/>
                    <a:pt x="3" y="29"/>
                    <a:pt x="4" y="29"/>
                  </a:cubicBezTo>
                  <a:cubicBezTo>
                    <a:pt x="6" y="28"/>
                    <a:pt x="8" y="27"/>
                    <a:pt x="11" y="26"/>
                  </a:cubicBezTo>
                  <a:cubicBezTo>
                    <a:pt x="13" y="26"/>
                    <a:pt x="15" y="25"/>
                    <a:pt x="18" y="25"/>
                  </a:cubicBezTo>
                  <a:cubicBezTo>
                    <a:pt x="19" y="25"/>
                    <a:pt x="21" y="26"/>
                    <a:pt x="23" y="26"/>
                  </a:cubicBezTo>
                  <a:cubicBezTo>
                    <a:pt x="23" y="26"/>
                    <a:pt x="24" y="26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6"/>
                    <a:pt x="24" y="26"/>
                  </a:cubicBezTo>
                  <a:cubicBezTo>
                    <a:pt x="25" y="26"/>
                    <a:pt x="24" y="25"/>
                    <a:pt x="24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5" y="24"/>
                    <a:pt x="25" y="24"/>
                    <a:pt x="25" y="24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76" name="Freeform 106">
              <a:extLst>
                <a:ext uri="{FF2B5EF4-FFF2-40B4-BE49-F238E27FC236}">
                  <a16:creationId xmlns:a16="http://schemas.microsoft.com/office/drawing/2014/main" id="{8D480A62-444C-6CDE-FB0F-6779117492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2838" y="3298825"/>
              <a:ext cx="7937" cy="3175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1 h 1"/>
                <a:gd name="T4" fmla="*/ 2 w 2"/>
                <a:gd name="T5" fmla="*/ 1 h 1"/>
                <a:gd name="T6" fmla="*/ 1 w 2"/>
                <a:gd name="T7" fmla="*/ 1 h 1"/>
                <a:gd name="T8" fmla="*/ 1 w 2"/>
                <a:gd name="T9" fmla="*/ 1 h 1"/>
                <a:gd name="T10" fmla="*/ 1 w 2"/>
                <a:gd name="T11" fmla="*/ 0 h 1"/>
                <a:gd name="T12" fmla="*/ 1 w 2"/>
                <a:gd name="T13" fmla="*/ 0 h 1"/>
                <a:gd name="T14" fmla="*/ 2 w 2"/>
                <a:gd name="T15" fmla="*/ 1 h 1"/>
                <a:gd name="T16" fmla="*/ 2 w 2"/>
                <a:gd name="T17" fmla="*/ 1 h 1"/>
                <a:gd name="T18" fmla="*/ 2 w 2"/>
                <a:gd name="T1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77" name="Freeform 107">
              <a:extLst>
                <a:ext uri="{FF2B5EF4-FFF2-40B4-BE49-F238E27FC236}">
                  <a16:creationId xmlns:a16="http://schemas.microsoft.com/office/drawing/2014/main" id="{35693C64-D271-588C-4DB0-E27004C6E4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8713" y="3282950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  <a:gd name="T10" fmla="*/ 1 w 1"/>
                <a:gd name="T11" fmla="*/ 2 h 2"/>
                <a:gd name="T12" fmla="*/ 1 w 1"/>
                <a:gd name="T13" fmla="*/ 2 h 2"/>
                <a:gd name="T14" fmla="*/ 1 w 1"/>
                <a:gd name="T1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1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78" name="Freeform 108">
              <a:extLst>
                <a:ext uri="{FF2B5EF4-FFF2-40B4-BE49-F238E27FC236}">
                  <a16:creationId xmlns:a16="http://schemas.microsoft.com/office/drawing/2014/main" id="{399738FA-7BDE-427B-66E9-A1C729173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0775" y="3302000"/>
              <a:ext cx="7937" cy="4763"/>
            </a:xfrm>
            <a:custGeom>
              <a:avLst/>
              <a:gdLst>
                <a:gd name="T0" fmla="*/ 0 w 2"/>
                <a:gd name="T1" fmla="*/ 0 h 1"/>
                <a:gd name="T2" fmla="*/ 1 w 2"/>
                <a:gd name="T3" fmla="*/ 1 h 1"/>
                <a:gd name="T4" fmla="*/ 1 w 2"/>
                <a:gd name="T5" fmla="*/ 1 h 1"/>
                <a:gd name="T6" fmla="*/ 0 w 2"/>
                <a:gd name="T7" fmla="*/ 1 h 1"/>
                <a:gd name="T8" fmla="*/ 0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79" name="Freeform 109">
              <a:extLst>
                <a:ext uri="{FF2B5EF4-FFF2-40B4-BE49-F238E27FC236}">
                  <a16:creationId xmlns:a16="http://schemas.microsoft.com/office/drawing/2014/main" id="{9DFED6BB-AE08-0EFB-00FD-8B3DBCC8FA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1888" y="3290888"/>
              <a:ext cx="4762" cy="7938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0 h 2"/>
                <a:gd name="T4" fmla="*/ 1 w 1"/>
                <a:gd name="T5" fmla="*/ 0 h 2"/>
                <a:gd name="T6" fmla="*/ 1 w 1"/>
                <a:gd name="T7" fmla="*/ 2 h 2"/>
                <a:gd name="T8" fmla="*/ 1 w 1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1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1" y="2"/>
                    <a:pt x="1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80" name="Freeform 110">
              <a:extLst>
                <a:ext uri="{FF2B5EF4-FFF2-40B4-BE49-F238E27FC236}">
                  <a16:creationId xmlns:a16="http://schemas.microsoft.com/office/drawing/2014/main" id="{0E79D294-5EBB-395F-1CF9-CC8C46E88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0" y="3294063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81" name="Freeform 111">
              <a:extLst>
                <a:ext uri="{FF2B5EF4-FFF2-40B4-BE49-F238E27FC236}">
                  <a16:creationId xmlns:a16="http://schemas.microsoft.com/office/drawing/2014/main" id="{41106664-7EF7-EB11-12D2-EB96FE6B66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5538" y="3306763"/>
              <a:ext cx="6350" cy="3175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2 w 2"/>
                <a:gd name="T5" fmla="*/ 0 h 1"/>
                <a:gd name="T6" fmla="*/ 2 w 2"/>
                <a:gd name="T7" fmla="*/ 1 h 1"/>
                <a:gd name="T8" fmla="*/ 0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82" name="Freeform 112">
              <a:extLst>
                <a:ext uri="{FF2B5EF4-FFF2-40B4-BE49-F238E27FC236}">
                  <a16:creationId xmlns:a16="http://schemas.microsoft.com/office/drawing/2014/main" id="{F89DD129-E89B-93C1-B048-F4784715B7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0" y="3309938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1 w 1"/>
                <a:gd name="T5" fmla="*/ 1 h 1"/>
                <a:gd name="T6" fmla="*/ 0 w 1"/>
                <a:gd name="T7" fmla="*/ 0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83" name="Freeform 113">
              <a:extLst>
                <a:ext uri="{FF2B5EF4-FFF2-40B4-BE49-F238E27FC236}">
                  <a16:creationId xmlns:a16="http://schemas.microsoft.com/office/drawing/2014/main" id="{753E492D-038C-0A05-47FB-4F0340F0F9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9825" y="3306763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84" name="Freeform 114">
              <a:extLst>
                <a:ext uri="{FF2B5EF4-FFF2-40B4-BE49-F238E27FC236}">
                  <a16:creationId xmlns:a16="http://schemas.microsoft.com/office/drawing/2014/main" id="{8B7B33E2-C202-B993-A0F5-AEF6AC51E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9825" y="3302000"/>
              <a:ext cx="0" cy="4763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0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85" name="Freeform 115">
              <a:extLst>
                <a:ext uri="{FF2B5EF4-FFF2-40B4-BE49-F238E27FC236}">
                  <a16:creationId xmlns:a16="http://schemas.microsoft.com/office/drawing/2014/main" id="{C55544CD-E529-0153-74ED-2BDEBE4DBB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1888" y="3309938"/>
              <a:ext cx="4762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0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86" name="Freeform 116">
              <a:extLst>
                <a:ext uri="{FF2B5EF4-FFF2-40B4-BE49-F238E27FC236}">
                  <a16:creationId xmlns:a16="http://schemas.microsoft.com/office/drawing/2014/main" id="{EF4D5C8C-2CFB-0B26-F80D-7B877B4134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1888" y="330676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1 h 1"/>
                <a:gd name="T3" fmla="*/ 0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87" name="Freeform 117">
              <a:extLst>
                <a:ext uri="{FF2B5EF4-FFF2-40B4-BE49-F238E27FC236}">
                  <a16:creationId xmlns:a16="http://schemas.microsoft.com/office/drawing/2014/main" id="{C597901C-6058-9908-B93D-966E7D5CD3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0" y="3302000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88" name="Freeform 118">
              <a:extLst>
                <a:ext uri="{FF2B5EF4-FFF2-40B4-BE49-F238E27FC236}">
                  <a16:creationId xmlns:a16="http://schemas.microsoft.com/office/drawing/2014/main" id="{68B37259-D9A3-46BA-8E0B-00B555F182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0775" y="3302000"/>
              <a:ext cx="0" cy="4763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89" name="Oval 119">
              <a:extLst>
                <a:ext uri="{FF2B5EF4-FFF2-40B4-BE49-F238E27FC236}">
                  <a16:creationId xmlns:a16="http://schemas.microsoft.com/office/drawing/2014/main" id="{3ED43A3C-FF2F-2B7C-D15C-690F160E2D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1888" y="3290888"/>
              <a:ext cx="4762" cy="1588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90" name="Oval 120">
              <a:extLst>
                <a:ext uri="{FF2B5EF4-FFF2-40B4-BE49-F238E27FC236}">
                  <a16:creationId xmlns:a16="http://schemas.microsoft.com/office/drawing/2014/main" id="{7FDCF01B-7B58-5202-462D-73F57ECF5F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3000" y="3309938"/>
              <a:ext cx="1587" cy="1588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91" name="Oval 121">
              <a:extLst>
                <a:ext uri="{FF2B5EF4-FFF2-40B4-BE49-F238E27FC236}">
                  <a16:creationId xmlns:a16="http://schemas.microsoft.com/office/drawing/2014/main" id="{A6159CCF-C2AB-4349-99A1-B8F71CBE79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9825" y="3313113"/>
              <a:ext cx="1587" cy="1588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92" name="Freeform 122">
              <a:extLst>
                <a:ext uri="{FF2B5EF4-FFF2-40B4-BE49-F238E27FC236}">
                  <a16:creationId xmlns:a16="http://schemas.microsoft.com/office/drawing/2014/main" id="{4F080BE2-9304-69E2-D9F2-0B03EA2D3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0775" y="33020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93" name="Freeform 123">
              <a:extLst>
                <a:ext uri="{FF2B5EF4-FFF2-40B4-BE49-F238E27FC236}">
                  <a16:creationId xmlns:a16="http://schemas.microsoft.com/office/drawing/2014/main" id="{9E2C1F2C-3934-5CB8-12FF-6581481330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1888" y="32908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94" name="组合 62">
            <a:extLst>
              <a:ext uri="{FF2B5EF4-FFF2-40B4-BE49-F238E27FC236}">
                <a16:creationId xmlns:a16="http://schemas.microsoft.com/office/drawing/2014/main" id="{0FF34FF1-D372-9A66-E70A-2C64FE10D3CF}"/>
              </a:ext>
            </a:extLst>
          </p:cNvPr>
          <p:cNvGrpSpPr/>
          <p:nvPr/>
        </p:nvGrpSpPr>
        <p:grpSpPr>
          <a:xfrm>
            <a:off x="2213174" y="3420247"/>
            <a:ext cx="285749" cy="275167"/>
            <a:chOff x="4248150" y="3073400"/>
            <a:chExt cx="214312" cy="206375"/>
          </a:xfrm>
          <a:solidFill>
            <a:srgbClr val="FFFF00"/>
          </a:solidFill>
          <a:effectLst/>
        </p:grpSpPr>
        <p:sp>
          <p:nvSpPr>
            <p:cNvPr id="95" name="Freeform 148">
              <a:extLst>
                <a:ext uri="{FF2B5EF4-FFF2-40B4-BE49-F238E27FC236}">
                  <a16:creationId xmlns:a16="http://schemas.microsoft.com/office/drawing/2014/main" id="{CCDB36E6-D8FC-E312-CB3E-6514F29EF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8150" y="3073400"/>
              <a:ext cx="214312" cy="206375"/>
            </a:xfrm>
            <a:custGeom>
              <a:avLst/>
              <a:gdLst>
                <a:gd name="T0" fmla="*/ 48 w 57"/>
                <a:gd name="T1" fmla="*/ 20 h 55"/>
                <a:gd name="T2" fmla="*/ 52 w 57"/>
                <a:gd name="T3" fmla="*/ 22 h 55"/>
                <a:gd name="T4" fmla="*/ 54 w 57"/>
                <a:gd name="T5" fmla="*/ 25 h 55"/>
                <a:gd name="T6" fmla="*/ 54 w 57"/>
                <a:gd name="T7" fmla="*/ 28 h 55"/>
                <a:gd name="T8" fmla="*/ 54 w 57"/>
                <a:gd name="T9" fmla="*/ 30 h 55"/>
                <a:gd name="T10" fmla="*/ 57 w 57"/>
                <a:gd name="T11" fmla="*/ 33 h 55"/>
                <a:gd name="T12" fmla="*/ 56 w 57"/>
                <a:gd name="T13" fmla="*/ 36 h 55"/>
                <a:gd name="T14" fmla="*/ 54 w 57"/>
                <a:gd name="T15" fmla="*/ 37 h 55"/>
                <a:gd name="T16" fmla="*/ 53 w 57"/>
                <a:gd name="T17" fmla="*/ 40 h 55"/>
                <a:gd name="T18" fmla="*/ 51 w 57"/>
                <a:gd name="T19" fmla="*/ 42 h 55"/>
                <a:gd name="T20" fmla="*/ 48 w 57"/>
                <a:gd name="T21" fmla="*/ 42 h 55"/>
                <a:gd name="T22" fmla="*/ 38 w 57"/>
                <a:gd name="T23" fmla="*/ 38 h 55"/>
                <a:gd name="T24" fmla="*/ 35 w 57"/>
                <a:gd name="T25" fmla="*/ 33 h 55"/>
                <a:gd name="T26" fmla="*/ 38 w 57"/>
                <a:gd name="T27" fmla="*/ 42 h 55"/>
                <a:gd name="T28" fmla="*/ 37 w 57"/>
                <a:gd name="T29" fmla="*/ 44 h 55"/>
                <a:gd name="T30" fmla="*/ 31 w 57"/>
                <a:gd name="T31" fmla="*/ 35 h 55"/>
                <a:gd name="T32" fmla="*/ 33 w 57"/>
                <a:gd name="T33" fmla="*/ 42 h 55"/>
                <a:gd name="T34" fmla="*/ 32 w 57"/>
                <a:gd name="T35" fmla="*/ 51 h 55"/>
                <a:gd name="T36" fmla="*/ 30 w 57"/>
                <a:gd name="T37" fmla="*/ 53 h 55"/>
                <a:gd name="T38" fmla="*/ 27 w 57"/>
                <a:gd name="T39" fmla="*/ 55 h 55"/>
                <a:gd name="T40" fmla="*/ 24 w 57"/>
                <a:gd name="T41" fmla="*/ 55 h 55"/>
                <a:gd name="T42" fmla="*/ 22 w 57"/>
                <a:gd name="T43" fmla="*/ 53 h 55"/>
                <a:gd name="T44" fmla="*/ 19 w 57"/>
                <a:gd name="T45" fmla="*/ 54 h 55"/>
                <a:gd name="T46" fmla="*/ 18 w 57"/>
                <a:gd name="T47" fmla="*/ 50 h 55"/>
                <a:gd name="T48" fmla="*/ 16 w 57"/>
                <a:gd name="T49" fmla="*/ 49 h 55"/>
                <a:gd name="T50" fmla="*/ 14 w 57"/>
                <a:gd name="T51" fmla="*/ 48 h 55"/>
                <a:gd name="T52" fmla="*/ 13 w 57"/>
                <a:gd name="T53" fmla="*/ 44 h 55"/>
                <a:gd name="T54" fmla="*/ 13 w 57"/>
                <a:gd name="T55" fmla="*/ 41 h 55"/>
                <a:gd name="T56" fmla="*/ 15 w 57"/>
                <a:gd name="T57" fmla="*/ 37 h 55"/>
                <a:gd name="T58" fmla="*/ 9 w 57"/>
                <a:gd name="T59" fmla="*/ 37 h 55"/>
                <a:gd name="T60" fmla="*/ 7 w 57"/>
                <a:gd name="T61" fmla="*/ 35 h 55"/>
                <a:gd name="T62" fmla="*/ 5 w 57"/>
                <a:gd name="T63" fmla="*/ 32 h 55"/>
                <a:gd name="T64" fmla="*/ 4 w 57"/>
                <a:gd name="T65" fmla="*/ 28 h 55"/>
                <a:gd name="T66" fmla="*/ 2 w 57"/>
                <a:gd name="T67" fmla="*/ 26 h 55"/>
                <a:gd name="T68" fmla="*/ 1 w 57"/>
                <a:gd name="T69" fmla="*/ 24 h 55"/>
                <a:gd name="T70" fmla="*/ 1 w 57"/>
                <a:gd name="T71" fmla="*/ 22 h 55"/>
                <a:gd name="T72" fmla="*/ 2 w 57"/>
                <a:gd name="T73" fmla="*/ 20 h 55"/>
                <a:gd name="T74" fmla="*/ 20 w 57"/>
                <a:gd name="T75" fmla="*/ 23 h 55"/>
                <a:gd name="T76" fmla="*/ 29 w 57"/>
                <a:gd name="T77" fmla="*/ 28 h 55"/>
                <a:gd name="T78" fmla="*/ 30 w 57"/>
                <a:gd name="T79" fmla="*/ 28 h 55"/>
                <a:gd name="T80" fmla="*/ 30 w 57"/>
                <a:gd name="T81" fmla="*/ 24 h 55"/>
                <a:gd name="T82" fmla="*/ 36 w 57"/>
                <a:gd name="T83" fmla="*/ 1 h 55"/>
                <a:gd name="T84" fmla="*/ 39 w 57"/>
                <a:gd name="T85" fmla="*/ 0 h 55"/>
                <a:gd name="T86" fmla="*/ 41 w 57"/>
                <a:gd name="T87" fmla="*/ 2 h 55"/>
                <a:gd name="T88" fmla="*/ 42 w 57"/>
                <a:gd name="T89" fmla="*/ 4 h 55"/>
                <a:gd name="T90" fmla="*/ 43 w 57"/>
                <a:gd name="T91" fmla="*/ 7 h 55"/>
                <a:gd name="T92" fmla="*/ 46 w 57"/>
                <a:gd name="T93" fmla="*/ 10 h 55"/>
                <a:gd name="T94" fmla="*/ 48 w 57"/>
                <a:gd name="T95" fmla="*/ 13 h 55"/>
                <a:gd name="T96" fmla="*/ 48 w 57"/>
                <a:gd name="T97" fmla="*/ 15 h 55"/>
                <a:gd name="T98" fmla="*/ 44 w 57"/>
                <a:gd name="T99" fmla="*/ 2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7" h="55">
                  <a:moveTo>
                    <a:pt x="44" y="21"/>
                  </a:moveTo>
                  <a:cubicBezTo>
                    <a:pt x="44" y="21"/>
                    <a:pt x="44" y="21"/>
                    <a:pt x="45" y="21"/>
                  </a:cubicBezTo>
                  <a:cubicBezTo>
                    <a:pt x="46" y="20"/>
                    <a:pt x="47" y="20"/>
                    <a:pt x="48" y="20"/>
                  </a:cubicBezTo>
                  <a:cubicBezTo>
                    <a:pt x="48" y="20"/>
                    <a:pt x="48" y="20"/>
                    <a:pt x="48" y="20"/>
                  </a:cubicBezTo>
                  <a:cubicBezTo>
                    <a:pt x="49" y="20"/>
                    <a:pt x="49" y="20"/>
                    <a:pt x="49" y="21"/>
                  </a:cubicBezTo>
                  <a:cubicBezTo>
                    <a:pt x="49" y="21"/>
                    <a:pt x="49" y="21"/>
                    <a:pt x="50" y="21"/>
                  </a:cubicBezTo>
                  <a:cubicBezTo>
                    <a:pt x="51" y="21"/>
                    <a:pt x="51" y="22"/>
                    <a:pt x="52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2"/>
                    <a:pt x="52" y="22"/>
                    <a:pt x="52" y="23"/>
                  </a:cubicBezTo>
                  <a:cubicBezTo>
                    <a:pt x="52" y="23"/>
                    <a:pt x="52" y="23"/>
                    <a:pt x="52" y="23"/>
                  </a:cubicBezTo>
                  <a:cubicBezTo>
                    <a:pt x="52" y="24"/>
                    <a:pt x="53" y="24"/>
                    <a:pt x="53" y="24"/>
                  </a:cubicBezTo>
                  <a:cubicBezTo>
                    <a:pt x="54" y="24"/>
                    <a:pt x="54" y="24"/>
                    <a:pt x="54" y="25"/>
                  </a:cubicBezTo>
                  <a:cubicBezTo>
                    <a:pt x="54" y="25"/>
                    <a:pt x="54" y="25"/>
                    <a:pt x="54" y="25"/>
                  </a:cubicBezTo>
                  <a:cubicBezTo>
                    <a:pt x="54" y="25"/>
                    <a:pt x="54" y="26"/>
                    <a:pt x="53" y="26"/>
                  </a:cubicBezTo>
                  <a:cubicBezTo>
                    <a:pt x="53" y="26"/>
                    <a:pt x="53" y="26"/>
                    <a:pt x="53" y="27"/>
                  </a:cubicBezTo>
                  <a:cubicBezTo>
                    <a:pt x="54" y="27"/>
                    <a:pt x="54" y="27"/>
                    <a:pt x="54" y="28"/>
                  </a:cubicBezTo>
                  <a:cubicBezTo>
                    <a:pt x="55" y="28"/>
                    <a:pt x="55" y="28"/>
                    <a:pt x="55" y="28"/>
                  </a:cubicBezTo>
                  <a:cubicBezTo>
                    <a:pt x="55" y="28"/>
                    <a:pt x="55" y="28"/>
                    <a:pt x="55" y="28"/>
                  </a:cubicBezTo>
                  <a:cubicBezTo>
                    <a:pt x="55" y="29"/>
                    <a:pt x="55" y="29"/>
                    <a:pt x="55" y="29"/>
                  </a:cubicBezTo>
                  <a:cubicBezTo>
                    <a:pt x="54" y="29"/>
                    <a:pt x="54" y="30"/>
                    <a:pt x="54" y="30"/>
                  </a:cubicBezTo>
                  <a:cubicBezTo>
                    <a:pt x="54" y="30"/>
                    <a:pt x="55" y="31"/>
                    <a:pt x="55" y="31"/>
                  </a:cubicBezTo>
                  <a:cubicBezTo>
                    <a:pt x="56" y="32"/>
                    <a:pt x="56" y="32"/>
                    <a:pt x="57" y="32"/>
                  </a:cubicBezTo>
                  <a:cubicBezTo>
                    <a:pt x="57" y="33"/>
                    <a:pt x="57" y="33"/>
                    <a:pt x="57" y="33"/>
                  </a:cubicBezTo>
                  <a:cubicBezTo>
                    <a:pt x="57" y="33"/>
                    <a:pt x="57" y="33"/>
                    <a:pt x="57" y="33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33"/>
                    <a:pt x="56" y="33"/>
                    <a:pt x="55" y="33"/>
                  </a:cubicBezTo>
                  <a:cubicBezTo>
                    <a:pt x="55" y="34"/>
                    <a:pt x="54" y="34"/>
                    <a:pt x="55" y="35"/>
                  </a:cubicBezTo>
                  <a:cubicBezTo>
                    <a:pt x="55" y="36"/>
                    <a:pt x="56" y="36"/>
                    <a:pt x="56" y="36"/>
                  </a:cubicBezTo>
                  <a:cubicBezTo>
                    <a:pt x="56" y="36"/>
                    <a:pt x="56" y="37"/>
                    <a:pt x="56" y="37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37"/>
                    <a:pt x="55" y="37"/>
                    <a:pt x="55" y="37"/>
                  </a:cubicBezTo>
                  <a:cubicBezTo>
                    <a:pt x="55" y="37"/>
                    <a:pt x="55" y="37"/>
                    <a:pt x="54" y="37"/>
                  </a:cubicBezTo>
                  <a:cubicBezTo>
                    <a:pt x="54" y="37"/>
                    <a:pt x="53" y="38"/>
                    <a:pt x="53" y="38"/>
                  </a:cubicBezTo>
                  <a:cubicBezTo>
                    <a:pt x="54" y="39"/>
                    <a:pt x="54" y="39"/>
                    <a:pt x="54" y="40"/>
                  </a:cubicBezTo>
                  <a:cubicBezTo>
                    <a:pt x="54" y="40"/>
                    <a:pt x="54" y="40"/>
                    <a:pt x="53" y="40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2" y="40"/>
                    <a:pt x="52" y="41"/>
                    <a:pt x="52" y="41"/>
                  </a:cubicBezTo>
                  <a:cubicBezTo>
                    <a:pt x="52" y="41"/>
                    <a:pt x="52" y="41"/>
                    <a:pt x="51" y="42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51" y="43"/>
                    <a:pt x="50" y="43"/>
                    <a:pt x="50" y="43"/>
                  </a:cubicBezTo>
                  <a:cubicBezTo>
                    <a:pt x="49" y="43"/>
                    <a:pt x="49" y="43"/>
                    <a:pt x="49" y="42"/>
                  </a:cubicBezTo>
                  <a:cubicBezTo>
                    <a:pt x="49" y="42"/>
                    <a:pt x="48" y="42"/>
                    <a:pt x="48" y="42"/>
                  </a:cubicBezTo>
                  <a:cubicBezTo>
                    <a:pt x="47" y="42"/>
                    <a:pt x="47" y="42"/>
                    <a:pt x="46" y="42"/>
                  </a:cubicBezTo>
                  <a:cubicBezTo>
                    <a:pt x="46" y="42"/>
                    <a:pt x="45" y="42"/>
                    <a:pt x="44" y="42"/>
                  </a:cubicBezTo>
                  <a:cubicBezTo>
                    <a:pt x="44" y="41"/>
                    <a:pt x="43" y="41"/>
                    <a:pt x="43" y="41"/>
                  </a:cubicBezTo>
                  <a:cubicBezTo>
                    <a:pt x="41" y="40"/>
                    <a:pt x="40" y="39"/>
                    <a:pt x="38" y="38"/>
                  </a:cubicBezTo>
                  <a:cubicBezTo>
                    <a:pt x="37" y="37"/>
                    <a:pt x="37" y="37"/>
                    <a:pt x="36" y="36"/>
                  </a:cubicBezTo>
                  <a:cubicBezTo>
                    <a:pt x="36" y="36"/>
                    <a:pt x="35" y="36"/>
                    <a:pt x="35" y="35"/>
                  </a:cubicBezTo>
                  <a:cubicBezTo>
                    <a:pt x="35" y="35"/>
                    <a:pt x="35" y="34"/>
                    <a:pt x="35" y="33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33"/>
                    <a:pt x="34" y="33"/>
                    <a:pt x="34" y="33"/>
                  </a:cubicBezTo>
                  <a:cubicBezTo>
                    <a:pt x="34" y="34"/>
                    <a:pt x="34" y="35"/>
                    <a:pt x="34" y="35"/>
                  </a:cubicBezTo>
                  <a:cubicBezTo>
                    <a:pt x="35" y="37"/>
                    <a:pt x="35" y="38"/>
                    <a:pt x="36" y="39"/>
                  </a:cubicBezTo>
                  <a:cubicBezTo>
                    <a:pt x="37" y="40"/>
                    <a:pt x="37" y="41"/>
                    <a:pt x="38" y="42"/>
                  </a:cubicBezTo>
                  <a:cubicBezTo>
                    <a:pt x="38" y="43"/>
                    <a:pt x="38" y="43"/>
                    <a:pt x="38" y="44"/>
                  </a:cubicBezTo>
                  <a:cubicBezTo>
                    <a:pt x="38" y="44"/>
                    <a:pt x="38" y="44"/>
                    <a:pt x="38" y="44"/>
                  </a:cubicBezTo>
                  <a:cubicBezTo>
                    <a:pt x="38" y="45"/>
                    <a:pt x="38" y="45"/>
                    <a:pt x="37" y="45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6" y="42"/>
                    <a:pt x="35" y="41"/>
                    <a:pt x="35" y="39"/>
                  </a:cubicBezTo>
                  <a:cubicBezTo>
                    <a:pt x="34" y="38"/>
                    <a:pt x="34" y="37"/>
                    <a:pt x="33" y="36"/>
                  </a:cubicBezTo>
                  <a:cubicBezTo>
                    <a:pt x="32" y="36"/>
                    <a:pt x="32" y="35"/>
                    <a:pt x="31" y="35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1" y="35"/>
                    <a:pt x="31" y="36"/>
                    <a:pt x="31" y="36"/>
                  </a:cubicBezTo>
                  <a:cubicBezTo>
                    <a:pt x="32" y="36"/>
                    <a:pt x="32" y="36"/>
                    <a:pt x="32" y="37"/>
                  </a:cubicBezTo>
                  <a:cubicBezTo>
                    <a:pt x="33" y="37"/>
                    <a:pt x="33" y="38"/>
                    <a:pt x="33" y="38"/>
                  </a:cubicBezTo>
                  <a:cubicBezTo>
                    <a:pt x="33" y="40"/>
                    <a:pt x="33" y="41"/>
                    <a:pt x="33" y="42"/>
                  </a:cubicBezTo>
                  <a:cubicBezTo>
                    <a:pt x="33" y="43"/>
                    <a:pt x="33" y="45"/>
                    <a:pt x="33" y="46"/>
                  </a:cubicBezTo>
                  <a:cubicBezTo>
                    <a:pt x="33" y="47"/>
                    <a:pt x="33" y="47"/>
                    <a:pt x="33" y="48"/>
                  </a:cubicBezTo>
                  <a:cubicBezTo>
                    <a:pt x="33" y="49"/>
                    <a:pt x="33" y="49"/>
                    <a:pt x="32" y="50"/>
                  </a:cubicBezTo>
                  <a:cubicBezTo>
                    <a:pt x="32" y="50"/>
                    <a:pt x="32" y="51"/>
                    <a:pt x="32" y="51"/>
                  </a:cubicBezTo>
                  <a:cubicBezTo>
                    <a:pt x="31" y="52"/>
                    <a:pt x="31" y="52"/>
                    <a:pt x="31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1" y="54"/>
                    <a:pt x="31" y="54"/>
                    <a:pt x="30" y="54"/>
                  </a:cubicBezTo>
                  <a:cubicBezTo>
                    <a:pt x="30" y="54"/>
                    <a:pt x="30" y="53"/>
                    <a:pt x="30" y="53"/>
                  </a:cubicBezTo>
                  <a:cubicBezTo>
                    <a:pt x="29" y="54"/>
                    <a:pt x="29" y="54"/>
                    <a:pt x="29" y="54"/>
                  </a:cubicBezTo>
                  <a:cubicBezTo>
                    <a:pt x="29" y="54"/>
                    <a:pt x="29" y="54"/>
                    <a:pt x="29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4"/>
                    <a:pt x="27" y="55"/>
                    <a:pt x="27" y="55"/>
                  </a:cubicBezTo>
                  <a:cubicBezTo>
                    <a:pt x="27" y="55"/>
                    <a:pt x="27" y="55"/>
                    <a:pt x="26" y="55"/>
                  </a:cubicBezTo>
                  <a:cubicBezTo>
                    <a:pt x="26" y="55"/>
                    <a:pt x="26" y="54"/>
                    <a:pt x="25" y="54"/>
                  </a:cubicBezTo>
                  <a:cubicBezTo>
                    <a:pt x="25" y="54"/>
                    <a:pt x="24" y="54"/>
                    <a:pt x="24" y="54"/>
                  </a:cubicBezTo>
                  <a:cubicBezTo>
                    <a:pt x="24" y="54"/>
                    <a:pt x="24" y="55"/>
                    <a:pt x="24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4"/>
                    <a:pt x="22" y="53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21" y="53"/>
                    <a:pt x="21" y="53"/>
                    <a:pt x="20" y="53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20" y="54"/>
                    <a:pt x="19" y="54"/>
                    <a:pt x="19" y="54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19" y="53"/>
                    <a:pt x="19" y="52"/>
                    <a:pt x="19" y="52"/>
                  </a:cubicBezTo>
                  <a:cubicBezTo>
                    <a:pt x="18" y="51"/>
                    <a:pt x="18" y="51"/>
                    <a:pt x="18" y="50"/>
                  </a:cubicBezTo>
                  <a:cubicBezTo>
                    <a:pt x="18" y="50"/>
                    <a:pt x="17" y="50"/>
                    <a:pt x="17" y="50"/>
                  </a:cubicBezTo>
                  <a:cubicBezTo>
                    <a:pt x="17" y="50"/>
                    <a:pt x="16" y="50"/>
                    <a:pt x="16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6" y="50"/>
                    <a:pt x="16" y="49"/>
                    <a:pt x="16" y="49"/>
                  </a:cubicBezTo>
                  <a:cubicBezTo>
                    <a:pt x="16" y="49"/>
                    <a:pt x="16" y="48"/>
                    <a:pt x="16" y="48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5" y="47"/>
                    <a:pt x="14" y="47"/>
                    <a:pt x="14" y="47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14" y="48"/>
                    <a:pt x="14" y="47"/>
                    <a:pt x="13" y="47"/>
                  </a:cubicBezTo>
                  <a:cubicBezTo>
                    <a:pt x="13" y="47"/>
                    <a:pt x="14" y="47"/>
                    <a:pt x="14" y="47"/>
                  </a:cubicBezTo>
                  <a:cubicBezTo>
                    <a:pt x="14" y="46"/>
                    <a:pt x="14" y="45"/>
                    <a:pt x="14" y="45"/>
                  </a:cubicBezTo>
                  <a:cubicBezTo>
                    <a:pt x="14" y="45"/>
                    <a:pt x="13" y="44"/>
                    <a:pt x="13" y="44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3" y="43"/>
                    <a:pt x="13" y="43"/>
                    <a:pt x="13" y="42"/>
                  </a:cubicBezTo>
                  <a:cubicBezTo>
                    <a:pt x="13" y="42"/>
                    <a:pt x="13" y="41"/>
                    <a:pt x="13" y="41"/>
                  </a:cubicBezTo>
                  <a:cubicBezTo>
                    <a:pt x="12" y="40"/>
                    <a:pt x="12" y="40"/>
                    <a:pt x="13" y="40"/>
                  </a:cubicBezTo>
                  <a:cubicBezTo>
                    <a:pt x="13" y="39"/>
                    <a:pt x="14" y="38"/>
                    <a:pt x="15" y="38"/>
                  </a:cubicBezTo>
                  <a:cubicBezTo>
                    <a:pt x="15" y="38"/>
                    <a:pt x="15" y="37"/>
                    <a:pt x="16" y="37"/>
                  </a:cubicBezTo>
                  <a:cubicBezTo>
                    <a:pt x="16" y="37"/>
                    <a:pt x="16" y="37"/>
                    <a:pt x="15" y="37"/>
                  </a:cubicBezTo>
                  <a:cubicBezTo>
                    <a:pt x="14" y="37"/>
                    <a:pt x="13" y="38"/>
                    <a:pt x="11" y="38"/>
                  </a:cubicBezTo>
                  <a:cubicBezTo>
                    <a:pt x="11" y="38"/>
                    <a:pt x="10" y="38"/>
                    <a:pt x="10" y="38"/>
                  </a:cubicBezTo>
                  <a:cubicBezTo>
                    <a:pt x="9" y="38"/>
                    <a:pt x="9" y="38"/>
                    <a:pt x="9" y="37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8" y="37"/>
                    <a:pt x="8" y="37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5"/>
                    <a:pt x="7" y="35"/>
                    <a:pt x="7" y="34"/>
                  </a:cubicBezTo>
                  <a:cubicBezTo>
                    <a:pt x="7" y="34"/>
                    <a:pt x="7" y="33"/>
                    <a:pt x="6" y="33"/>
                  </a:cubicBezTo>
                  <a:cubicBezTo>
                    <a:pt x="6" y="33"/>
                    <a:pt x="6" y="33"/>
                    <a:pt x="5" y="33"/>
                  </a:cubicBezTo>
                  <a:cubicBezTo>
                    <a:pt x="5" y="33"/>
                    <a:pt x="5" y="32"/>
                    <a:pt x="5" y="32"/>
                  </a:cubicBezTo>
                  <a:cubicBezTo>
                    <a:pt x="5" y="32"/>
                    <a:pt x="5" y="32"/>
                    <a:pt x="5" y="31"/>
                  </a:cubicBezTo>
                  <a:cubicBezTo>
                    <a:pt x="6" y="31"/>
                    <a:pt x="5" y="30"/>
                    <a:pt x="5" y="30"/>
                  </a:cubicBezTo>
                  <a:cubicBezTo>
                    <a:pt x="4" y="30"/>
                    <a:pt x="4" y="30"/>
                    <a:pt x="4" y="29"/>
                  </a:cubicBezTo>
                  <a:cubicBezTo>
                    <a:pt x="4" y="29"/>
                    <a:pt x="4" y="29"/>
                    <a:pt x="4" y="28"/>
                  </a:cubicBezTo>
                  <a:cubicBezTo>
                    <a:pt x="4" y="28"/>
                    <a:pt x="4" y="28"/>
                    <a:pt x="3" y="28"/>
                  </a:cubicBezTo>
                  <a:cubicBezTo>
                    <a:pt x="3" y="28"/>
                    <a:pt x="3" y="28"/>
                    <a:pt x="3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6"/>
                    <a:pt x="2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1" y="25"/>
                    <a:pt x="1" y="25"/>
                    <a:pt x="1" y="2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1" y="24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3"/>
                    <a:pt x="1" y="22"/>
                    <a:pt x="1" y="22"/>
                  </a:cubicBezTo>
                  <a:cubicBezTo>
                    <a:pt x="1" y="22"/>
                    <a:pt x="1" y="22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0"/>
                    <a:pt x="2" y="20"/>
                    <a:pt x="2" y="20"/>
                  </a:cubicBezTo>
                  <a:cubicBezTo>
                    <a:pt x="2" y="19"/>
                    <a:pt x="3" y="19"/>
                    <a:pt x="4" y="19"/>
                  </a:cubicBezTo>
                  <a:cubicBezTo>
                    <a:pt x="5" y="19"/>
                    <a:pt x="6" y="19"/>
                    <a:pt x="8" y="19"/>
                  </a:cubicBezTo>
                  <a:cubicBezTo>
                    <a:pt x="10" y="19"/>
                    <a:pt x="12" y="20"/>
                    <a:pt x="14" y="20"/>
                  </a:cubicBezTo>
                  <a:cubicBezTo>
                    <a:pt x="16" y="21"/>
                    <a:pt x="18" y="22"/>
                    <a:pt x="20" y="23"/>
                  </a:cubicBezTo>
                  <a:cubicBezTo>
                    <a:pt x="22" y="24"/>
                    <a:pt x="24" y="25"/>
                    <a:pt x="26" y="27"/>
                  </a:cubicBezTo>
                  <a:cubicBezTo>
                    <a:pt x="27" y="28"/>
                    <a:pt x="28" y="28"/>
                    <a:pt x="28" y="29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29" y="29"/>
                    <a:pt x="29" y="29"/>
                    <a:pt x="29" y="28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29" y="28"/>
                    <a:pt x="29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0" y="27"/>
                    <a:pt x="30" y="27"/>
                    <a:pt x="30" y="28"/>
                  </a:cubicBezTo>
                  <a:cubicBezTo>
                    <a:pt x="30" y="28"/>
                    <a:pt x="30" y="28"/>
                    <a:pt x="30" y="2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1" y="28"/>
                    <a:pt x="31" y="27"/>
                    <a:pt x="31" y="27"/>
                  </a:cubicBezTo>
                  <a:cubicBezTo>
                    <a:pt x="30" y="26"/>
                    <a:pt x="30" y="25"/>
                    <a:pt x="30" y="24"/>
                  </a:cubicBezTo>
                  <a:cubicBezTo>
                    <a:pt x="30" y="20"/>
                    <a:pt x="30" y="16"/>
                    <a:pt x="31" y="12"/>
                  </a:cubicBezTo>
                  <a:cubicBezTo>
                    <a:pt x="31" y="11"/>
                    <a:pt x="31" y="10"/>
                    <a:pt x="32" y="9"/>
                  </a:cubicBezTo>
                  <a:cubicBezTo>
                    <a:pt x="32" y="8"/>
                    <a:pt x="32" y="6"/>
                    <a:pt x="33" y="5"/>
                  </a:cubicBezTo>
                  <a:cubicBezTo>
                    <a:pt x="34" y="3"/>
                    <a:pt x="35" y="2"/>
                    <a:pt x="36" y="1"/>
                  </a:cubicBezTo>
                  <a:cubicBezTo>
                    <a:pt x="36" y="1"/>
                    <a:pt x="37" y="0"/>
                    <a:pt x="37" y="0"/>
                  </a:cubicBezTo>
                  <a:cubicBezTo>
                    <a:pt x="37" y="0"/>
                    <a:pt x="38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40" y="0"/>
                    <a:pt x="40" y="1"/>
                    <a:pt x="40" y="1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2"/>
                    <a:pt x="41" y="2"/>
                    <a:pt x="42" y="2"/>
                  </a:cubicBezTo>
                  <a:cubicBezTo>
                    <a:pt x="42" y="2"/>
                    <a:pt x="42" y="2"/>
                    <a:pt x="42" y="3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3" y="4"/>
                  </a:cubicBezTo>
                  <a:cubicBezTo>
                    <a:pt x="43" y="4"/>
                    <a:pt x="43" y="4"/>
                    <a:pt x="43" y="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3" y="6"/>
                    <a:pt x="43" y="6"/>
                    <a:pt x="43" y="7"/>
                  </a:cubicBezTo>
                  <a:cubicBezTo>
                    <a:pt x="44" y="7"/>
                    <a:pt x="44" y="7"/>
                    <a:pt x="44" y="8"/>
                  </a:cubicBezTo>
                  <a:cubicBezTo>
                    <a:pt x="44" y="9"/>
                    <a:pt x="44" y="9"/>
                    <a:pt x="45" y="9"/>
                  </a:cubicBezTo>
                  <a:cubicBezTo>
                    <a:pt x="45" y="9"/>
                    <a:pt x="45" y="9"/>
                    <a:pt x="46" y="9"/>
                  </a:cubicBezTo>
                  <a:cubicBezTo>
                    <a:pt x="46" y="9"/>
                    <a:pt x="46" y="10"/>
                    <a:pt x="46" y="10"/>
                  </a:cubicBezTo>
                  <a:cubicBezTo>
                    <a:pt x="46" y="10"/>
                    <a:pt x="46" y="11"/>
                    <a:pt x="46" y="11"/>
                  </a:cubicBezTo>
                  <a:cubicBezTo>
                    <a:pt x="46" y="12"/>
                    <a:pt x="46" y="12"/>
                    <a:pt x="47" y="12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7" y="12"/>
                    <a:pt x="48" y="13"/>
                    <a:pt x="48" y="13"/>
                  </a:cubicBezTo>
                  <a:cubicBezTo>
                    <a:pt x="48" y="13"/>
                    <a:pt x="48" y="13"/>
                    <a:pt x="47" y="13"/>
                  </a:cubicBezTo>
                  <a:cubicBezTo>
                    <a:pt x="47" y="14"/>
                    <a:pt x="47" y="14"/>
                    <a:pt x="48" y="14"/>
                  </a:cubicBezTo>
                  <a:cubicBezTo>
                    <a:pt x="48" y="15"/>
                    <a:pt x="48" y="15"/>
                    <a:pt x="48" y="15"/>
                  </a:cubicBezTo>
                  <a:cubicBezTo>
                    <a:pt x="48" y="15"/>
                    <a:pt x="48" y="15"/>
                    <a:pt x="48" y="15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7" y="18"/>
                    <a:pt x="46" y="19"/>
                    <a:pt x="45" y="20"/>
                  </a:cubicBezTo>
                  <a:cubicBezTo>
                    <a:pt x="45" y="20"/>
                    <a:pt x="44" y="21"/>
                    <a:pt x="44" y="21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44" y="21"/>
                    <a:pt x="44" y="21"/>
                    <a:pt x="44" y="2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96" name="Freeform 149">
              <a:extLst>
                <a:ext uri="{FF2B5EF4-FFF2-40B4-BE49-F238E27FC236}">
                  <a16:creationId xmlns:a16="http://schemas.microsoft.com/office/drawing/2014/main" id="{969A57EB-8F68-6DCD-260D-88A0FDA0B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6575" y="3136900"/>
              <a:ext cx="6350" cy="11113"/>
            </a:xfrm>
            <a:custGeom>
              <a:avLst/>
              <a:gdLst>
                <a:gd name="T0" fmla="*/ 1 w 2"/>
                <a:gd name="T1" fmla="*/ 0 h 3"/>
                <a:gd name="T2" fmla="*/ 1 w 2"/>
                <a:gd name="T3" fmla="*/ 0 h 3"/>
                <a:gd name="T4" fmla="*/ 2 w 2"/>
                <a:gd name="T5" fmla="*/ 3 h 3"/>
                <a:gd name="T6" fmla="*/ 2 w 2"/>
                <a:gd name="T7" fmla="*/ 3 h 3"/>
                <a:gd name="T8" fmla="*/ 2 w 2"/>
                <a:gd name="T9" fmla="*/ 3 h 3"/>
                <a:gd name="T10" fmla="*/ 2 w 2"/>
                <a:gd name="T11" fmla="*/ 2 h 3"/>
                <a:gd name="T12" fmla="*/ 0 w 2"/>
                <a:gd name="T13" fmla="*/ 1 h 3"/>
                <a:gd name="T14" fmla="*/ 1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2" y="2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97" name="Freeform 150">
              <a:extLst>
                <a:ext uri="{FF2B5EF4-FFF2-40B4-BE49-F238E27FC236}">
                  <a16:creationId xmlns:a16="http://schemas.microsoft.com/office/drawing/2014/main" id="{834A6CBC-7932-3ABC-CD76-ED9ACFC91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7688" y="3159125"/>
              <a:ext cx="3175" cy="11113"/>
            </a:xfrm>
            <a:custGeom>
              <a:avLst/>
              <a:gdLst>
                <a:gd name="T0" fmla="*/ 1 w 1"/>
                <a:gd name="T1" fmla="*/ 3 h 3"/>
                <a:gd name="T2" fmla="*/ 0 w 1"/>
                <a:gd name="T3" fmla="*/ 0 h 3"/>
                <a:gd name="T4" fmla="*/ 0 w 1"/>
                <a:gd name="T5" fmla="*/ 0 h 3"/>
                <a:gd name="T6" fmla="*/ 1 w 1"/>
                <a:gd name="T7" fmla="*/ 3 h 3"/>
                <a:gd name="T8" fmla="*/ 1 w 1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98" name="Freeform 151">
              <a:extLst>
                <a:ext uri="{FF2B5EF4-FFF2-40B4-BE49-F238E27FC236}">
                  <a16:creationId xmlns:a16="http://schemas.microsoft.com/office/drawing/2014/main" id="{C916BBA9-4358-5649-FF18-A646D2277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1813" y="3163888"/>
              <a:ext cx="7937" cy="11113"/>
            </a:xfrm>
            <a:custGeom>
              <a:avLst/>
              <a:gdLst>
                <a:gd name="T0" fmla="*/ 1 w 2"/>
                <a:gd name="T1" fmla="*/ 3 h 3"/>
                <a:gd name="T2" fmla="*/ 1 w 2"/>
                <a:gd name="T3" fmla="*/ 2 h 3"/>
                <a:gd name="T4" fmla="*/ 0 w 2"/>
                <a:gd name="T5" fmla="*/ 1 h 3"/>
                <a:gd name="T6" fmla="*/ 0 w 2"/>
                <a:gd name="T7" fmla="*/ 0 h 3"/>
                <a:gd name="T8" fmla="*/ 1 w 2"/>
                <a:gd name="T9" fmla="*/ 1 h 3"/>
                <a:gd name="T10" fmla="*/ 2 w 2"/>
                <a:gd name="T11" fmla="*/ 2 h 3"/>
                <a:gd name="T12" fmla="*/ 1 w 2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3">
                  <a:moveTo>
                    <a:pt x="1" y="3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2"/>
                    <a:pt x="2" y="3"/>
                    <a:pt x="1" y="3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99" name="Freeform 152">
              <a:extLst>
                <a:ext uri="{FF2B5EF4-FFF2-40B4-BE49-F238E27FC236}">
                  <a16:creationId xmlns:a16="http://schemas.microsoft.com/office/drawing/2014/main" id="{F69311EF-C794-08CD-4C23-18F7AEFD42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7688" y="3170238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1 w 1"/>
                <a:gd name="T5" fmla="*/ 0 h 1"/>
                <a:gd name="T6" fmla="*/ 1 w 1"/>
                <a:gd name="T7" fmla="*/ 1 h 1"/>
                <a:gd name="T8" fmla="*/ 1 w 1"/>
                <a:gd name="T9" fmla="*/ 1 h 1"/>
                <a:gd name="T10" fmla="*/ 0 w 1"/>
                <a:gd name="T11" fmla="*/ 1 h 1"/>
                <a:gd name="T12" fmla="*/ 1 w 1"/>
                <a:gd name="T13" fmla="*/ 1 h 1"/>
                <a:gd name="T14" fmla="*/ 1 w 1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00" name="Freeform 153">
              <a:extLst>
                <a:ext uri="{FF2B5EF4-FFF2-40B4-BE49-F238E27FC236}">
                  <a16:creationId xmlns:a16="http://schemas.microsoft.com/office/drawing/2014/main" id="{01F10BA5-E08F-AA1A-6446-401E6062B4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0700" y="3152775"/>
              <a:ext cx="7937" cy="6350"/>
            </a:xfrm>
            <a:custGeom>
              <a:avLst/>
              <a:gdLst>
                <a:gd name="T0" fmla="*/ 1 w 2"/>
                <a:gd name="T1" fmla="*/ 1 h 2"/>
                <a:gd name="T2" fmla="*/ 0 w 2"/>
                <a:gd name="T3" fmla="*/ 0 h 2"/>
                <a:gd name="T4" fmla="*/ 1 w 2"/>
                <a:gd name="T5" fmla="*/ 0 h 2"/>
                <a:gd name="T6" fmla="*/ 2 w 2"/>
                <a:gd name="T7" fmla="*/ 2 h 2"/>
                <a:gd name="T8" fmla="*/ 1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1"/>
                    <a:pt x="1" y="1"/>
                    <a:pt x="2" y="2"/>
                  </a:cubicBezTo>
                  <a:cubicBezTo>
                    <a:pt x="1" y="2"/>
                    <a:pt x="1" y="1"/>
                    <a:pt x="1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01" name="Freeform 154">
              <a:extLst>
                <a:ext uri="{FF2B5EF4-FFF2-40B4-BE49-F238E27FC236}">
                  <a16:creationId xmlns:a16="http://schemas.microsoft.com/office/drawing/2014/main" id="{BDCAA4DA-2051-F956-A548-049904DF62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0700" y="3144838"/>
              <a:ext cx="4762" cy="7938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2 h 2"/>
                <a:gd name="T4" fmla="*/ 0 w 1"/>
                <a:gd name="T5" fmla="*/ 0 h 2"/>
                <a:gd name="T6" fmla="*/ 0 w 1"/>
                <a:gd name="T7" fmla="*/ 0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1" y="2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02" name="Freeform 155">
              <a:extLst>
                <a:ext uri="{FF2B5EF4-FFF2-40B4-BE49-F238E27FC236}">
                  <a16:creationId xmlns:a16="http://schemas.microsoft.com/office/drawing/2014/main" id="{44BFF44C-A02E-4026-472D-12E3AC7769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2925" y="3178175"/>
              <a:ext cx="4762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0 w 1"/>
                <a:gd name="T4" fmla="*/ 0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03" name="Freeform 156">
              <a:extLst>
                <a:ext uri="{FF2B5EF4-FFF2-40B4-BE49-F238E27FC236}">
                  <a16:creationId xmlns:a16="http://schemas.microsoft.com/office/drawing/2014/main" id="{F92213D0-E4F0-A788-1203-BD8ECAE071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7688" y="3155950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0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04" name="Freeform 157">
              <a:extLst>
                <a:ext uri="{FF2B5EF4-FFF2-40B4-BE49-F238E27FC236}">
                  <a16:creationId xmlns:a16="http://schemas.microsoft.com/office/drawing/2014/main" id="{9CBEA67B-DC6E-286E-506F-37343BD3C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3155950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  <a:gd name="T8" fmla="*/ 1 w 1"/>
                <a:gd name="T9" fmla="*/ 1 h 1"/>
                <a:gd name="T10" fmla="*/ 0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05" name="Freeform 158">
              <a:extLst>
                <a:ext uri="{FF2B5EF4-FFF2-40B4-BE49-F238E27FC236}">
                  <a16:creationId xmlns:a16="http://schemas.microsoft.com/office/drawing/2014/main" id="{00C765E2-84CB-7DB9-6A1B-34F84B27D3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8638" y="3159125"/>
              <a:ext cx="0" cy="4763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1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06" name="Freeform 159">
              <a:extLst>
                <a:ext uri="{FF2B5EF4-FFF2-40B4-BE49-F238E27FC236}">
                  <a16:creationId xmlns:a16="http://schemas.microsoft.com/office/drawing/2014/main" id="{F47F8505-84F5-3E1F-53FA-8539D9F1ED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2925" y="3152775"/>
              <a:ext cx="4762" cy="3175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0 w 1"/>
                <a:gd name="T5" fmla="*/ 0 h 1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07" name="Freeform 160">
              <a:extLst>
                <a:ext uri="{FF2B5EF4-FFF2-40B4-BE49-F238E27FC236}">
                  <a16:creationId xmlns:a16="http://schemas.microsoft.com/office/drawing/2014/main" id="{E6C24F2C-3E70-13B5-F699-272A6AF61A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1813" y="3136900"/>
              <a:ext cx="7937" cy="4763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1 w 2"/>
                <a:gd name="T5" fmla="*/ 0 h 1"/>
                <a:gd name="T6" fmla="*/ 1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08" name="Freeform 161">
              <a:extLst>
                <a:ext uri="{FF2B5EF4-FFF2-40B4-BE49-F238E27FC236}">
                  <a16:creationId xmlns:a16="http://schemas.microsoft.com/office/drawing/2014/main" id="{27F545B7-9586-9986-354C-79C0E5113E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1813" y="3133725"/>
              <a:ext cx="4762" cy="3175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0 w 1"/>
                <a:gd name="T5" fmla="*/ 0 h 1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09" name="Freeform 162">
              <a:extLst>
                <a:ext uri="{FF2B5EF4-FFF2-40B4-BE49-F238E27FC236}">
                  <a16:creationId xmlns:a16="http://schemas.microsoft.com/office/drawing/2014/main" id="{6B032141-92C0-4A43-5AF5-8A75BE3A6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9750" y="3175000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0 w 1"/>
                <a:gd name="T5" fmla="*/ 0 h 1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10" name="Freeform 163">
              <a:extLst>
                <a:ext uri="{FF2B5EF4-FFF2-40B4-BE49-F238E27FC236}">
                  <a16:creationId xmlns:a16="http://schemas.microsoft.com/office/drawing/2014/main" id="{3602FC47-CB4F-1D03-E89D-087F219F41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4200" y="32353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11" name="Freeform 164">
              <a:extLst>
                <a:ext uri="{FF2B5EF4-FFF2-40B4-BE49-F238E27FC236}">
                  <a16:creationId xmlns:a16="http://schemas.microsoft.com/office/drawing/2014/main" id="{80A2A049-26F1-6DC8-C8CA-BAF1BBE1EB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5300" y="3211513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12" name="Freeform 165">
              <a:extLst>
                <a:ext uri="{FF2B5EF4-FFF2-40B4-BE49-F238E27FC236}">
                  <a16:creationId xmlns:a16="http://schemas.microsoft.com/office/drawing/2014/main" id="{CDFAF92D-3591-776C-D95B-ED2420937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0700" y="314166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13" name="Oval 166">
              <a:extLst>
                <a:ext uri="{FF2B5EF4-FFF2-40B4-BE49-F238E27FC236}">
                  <a16:creationId xmlns:a16="http://schemas.microsoft.com/office/drawing/2014/main" id="{70C397B8-D8CB-4C8B-4AB2-73684F53FF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9750" y="3175000"/>
              <a:ext cx="1587" cy="1588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14" name="Freeform 167">
              <a:extLst>
                <a:ext uri="{FF2B5EF4-FFF2-40B4-BE49-F238E27FC236}">
                  <a16:creationId xmlns:a16="http://schemas.microsoft.com/office/drawing/2014/main" id="{A89D582F-4D57-BC47-BF98-2E6CF1C683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2925" y="3148013"/>
              <a:ext cx="0" cy="4763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0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15" name="Freeform 168">
              <a:extLst>
                <a:ext uri="{FF2B5EF4-FFF2-40B4-BE49-F238E27FC236}">
                  <a16:creationId xmlns:a16="http://schemas.microsoft.com/office/drawing/2014/main" id="{002D180C-5EAB-DE50-0F75-673849674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6575" y="3170238"/>
              <a:ext cx="3175" cy="4763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0 w 1"/>
                <a:gd name="T5" fmla="*/ 1 h 1"/>
                <a:gd name="T6" fmla="*/ 1 w 1"/>
                <a:gd name="T7" fmla="*/ 0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16" name="Freeform 169">
              <a:extLst>
                <a:ext uri="{FF2B5EF4-FFF2-40B4-BE49-F238E27FC236}">
                  <a16:creationId xmlns:a16="http://schemas.microsoft.com/office/drawing/2014/main" id="{D3488747-0F71-A3F3-219B-3F5ECC9EE8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3250" y="315277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17" name="Freeform 170">
              <a:extLst>
                <a:ext uri="{FF2B5EF4-FFF2-40B4-BE49-F238E27FC236}">
                  <a16:creationId xmlns:a16="http://schemas.microsoft.com/office/drawing/2014/main" id="{CF164213-3277-CC3C-5ABF-4A3EFD060F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8638" y="3133725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18" name="Freeform 171">
              <a:extLst>
                <a:ext uri="{FF2B5EF4-FFF2-40B4-BE49-F238E27FC236}">
                  <a16:creationId xmlns:a16="http://schemas.microsoft.com/office/drawing/2014/main" id="{1E8C1D16-43AC-448B-D893-6F09EC0D8A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0700" y="31416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19" name="Freeform 172">
              <a:extLst>
                <a:ext uri="{FF2B5EF4-FFF2-40B4-BE49-F238E27FC236}">
                  <a16:creationId xmlns:a16="http://schemas.microsoft.com/office/drawing/2014/main" id="{5AB7DAA1-BB16-EE78-A2DF-FE4D48A5AD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8638" y="3163888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0 h 1"/>
                <a:gd name="T6" fmla="*/ 1 w 1"/>
                <a:gd name="T7" fmla="*/ 1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20" name="Oval 173">
              <a:extLst>
                <a:ext uri="{FF2B5EF4-FFF2-40B4-BE49-F238E27FC236}">
                  <a16:creationId xmlns:a16="http://schemas.microsoft.com/office/drawing/2014/main" id="{54CFB073-2702-AED2-F9B5-D6052C9C01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0700" y="3144838"/>
              <a:ext cx="1587" cy="1588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21" name="Freeform 174">
              <a:extLst>
                <a:ext uri="{FF2B5EF4-FFF2-40B4-BE49-F238E27FC236}">
                  <a16:creationId xmlns:a16="http://schemas.microsoft.com/office/drawing/2014/main" id="{DD627C60-54CC-F210-AE2A-E3CFA25B63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8638" y="3133725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22" name="组合 90">
            <a:extLst>
              <a:ext uri="{FF2B5EF4-FFF2-40B4-BE49-F238E27FC236}">
                <a16:creationId xmlns:a16="http://schemas.microsoft.com/office/drawing/2014/main" id="{951F8EB1-AF28-2C0A-95D6-11B9A7EB0E95}"/>
              </a:ext>
            </a:extLst>
          </p:cNvPr>
          <p:cNvGrpSpPr/>
          <p:nvPr/>
        </p:nvGrpSpPr>
        <p:grpSpPr>
          <a:xfrm>
            <a:off x="1323117" y="3439948"/>
            <a:ext cx="300567" cy="264584"/>
            <a:chOff x="3573463" y="3103563"/>
            <a:chExt cx="225425" cy="198438"/>
          </a:xfrm>
          <a:solidFill>
            <a:srgbClr val="FFFF00"/>
          </a:solidFill>
          <a:effectLst/>
        </p:grpSpPr>
        <p:sp>
          <p:nvSpPr>
            <p:cNvPr id="123" name="Freeform 175">
              <a:extLst>
                <a:ext uri="{FF2B5EF4-FFF2-40B4-BE49-F238E27FC236}">
                  <a16:creationId xmlns:a16="http://schemas.microsoft.com/office/drawing/2014/main" id="{52DA4161-A640-7637-17A6-29D353B46B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3463" y="3103563"/>
              <a:ext cx="225425" cy="198438"/>
            </a:xfrm>
            <a:custGeom>
              <a:avLst/>
              <a:gdLst>
                <a:gd name="T0" fmla="*/ 18 w 60"/>
                <a:gd name="T1" fmla="*/ 42 h 53"/>
                <a:gd name="T2" fmla="*/ 14 w 60"/>
                <a:gd name="T3" fmla="*/ 46 h 53"/>
                <a:gd name="T4" fmla="*/ 12 w 60"/>
                <a:gd name="T5" fmla="*/ 49 h 53"/>
                <a:gd name="T6" fmla="*/ 8 w 60"/>
                <a:gd name="T7" fmla="*/ 48 h 53"/>
                <a:gd name="T8" fmla="*/ 7 w 60"/>
                <a:gd name="T9" fmla="*/ 47 h 53"/>
                <a:gd name="T10" fmla="*/ 4 w 60"/>
                <a:gd name="T11" fmla="*/ 46 h 53"/>
                <a:gd name="T12" fmla="*/ 4 w 60"/>
                <a:gd name="T13" fmla="*/ 43 h 53"/>
                <a:gd name="T14" fmla="*/ 3 w 60"/>
                <a:gd name="T15" fmla="*/ 40 h 53"/>
                <a:gd name="T16" fmla="*/ 2 w 60"/>
                <a:gd name="T17" fmla="*/ 36 h 53"/>
                <a:gd name="T18" fmla="*/ 1 w 60"/>
                <a:gd name="T19" fmla="*/ 33 h 53"/>
                <a:gd name="T20" fmla="*/ 6 w 60"/>
                <a:gd name="T21" fmla="*/ 28 h 53"/>
                <a:gd name="T22" fmla="*/ 10 w 60"/>
                <a:gd name="T23" fmla="*/ 26 h 53"/>
                <a:gd name="T24" fmla="*/ 3 w 60"/>
                <a:gd name="T25" fmla="*/ 25 h 53"/>
                <a:gd name="T26" fmla="*/ 1 w 60"/>
                <a:gd name="T27" fmla="*/ 18 h 53"/>
                <a:gd name="T28" fmla="*/ 1 w 60"/>
                <a:gd name="T29" fmla="*/ 15 h 53"/>
                <a:gd name="T30" fmla="*/ 1 w 60"/>
                <a:gd name="T31" fmla="*/ 11 h 53"/>
                <a:gd name="T32" fmla="*/ 1 w 60"/>
                <a:gd name="T33" fmla="*/ 8 h 53"/>
                <a:gd name="T34" fmla="*/ 0 w 60"/>
                <a:gd name="T35" fmla="*/ 3 h 53"/>
                <a:gd name="T36" fmla="*/ 3 w 60"/>
                <a:gd name="T37" fmla="*/ 0 h 53"/>
                <a:gd name="T38" fmla="*/ 16 w 60"/>
                <a:gd name="T39" fmla="*/ 9 h 53"/>
                <a:gd name="T40" fmla="*/ 23 w 60"/>
                <a:gd name="T41" fmla="*/ 23 h 53"/>
                <a:gd name="T42" fmla="*/ 25 w 60"/>
                <a:gd name="T43" fmla="*/ 25 h 53"/>
                <a:gd name="T44" fmla="*/ 26 w 60"/>
                <a:gd name="T45" fmla="*/ 23 h 53"/>
                <a:gd name="T46" fmla="*/ 27 w 60"/>
                <a:gd name="T47" fmla="*/ 22 h 53"/>
                <a:gd name="T48" fmla="*/ 29 w 60"/>
                <a:gd name="T49" fmla="*/ 23 h 53"/>
                <a:gd name="T50" fmla="*/ 29 w 60"/>
                <a:gd name="T51" fmla="*/ 24 h 53"/>
                <a:gd name="T52" fmla="*/ 29 w 60"/>
                <a:gd name="T53" fmla="*/ 26 h 53"/>
                <a:gd name="T54" fmla="*/ 39 w 60"/>
                <a:gd name="T55" fmla="*/ 16 h 53"/>
                <a:gd name="T56" fmla="*/ 58 w 60"/>
                <a:gd name="T57" fmla="*/ 10 h 53"/>
                <a:gd name="T58" fmla="*/ 59 w 60"/>
                <a:gd name="T59" fmla="*/ 15 h 53"/>
                <a:gd name="T60" fmla="*/ 56 w 60"/>
                <a:gd name="T61" fmla="*/ 19 h 53"/>
                <a:gd name="T62" fmla="*/ 55 w 60"/>
                <a:gd name="T63" fmla="*/ 23 h 53"/>
                <a:gd name="T64" fmla="*/ 54 w 60"/>
                <a:gd name="T65" fmla="*/ 26 h 53"/>
                <a:gd name="T66" fmla="*/ 51 w 60"/>
                <a:gd name="T67" fmla="*/ 31 h 53"/>
                <a:gd name="T68" fmla="*/ 41 w 60"/>
                <a:gd name="T69" fmla="*/ 32 h 53"/>
                <a:gd name="T70" fmla="*/ 45 w 60"/>
                <a:gd name="T71" fmla="*/ 35 h 53"/>
                <a:gd name="T72" fmla="*/ 47 w 60"/>
                <a:gd name="T73" fmla="*/ 41 h 53"/>
                <a:gd name="T74" fmla="*/ 45 w 60"/>
                <a:gd name="T75" fmla="*/ 46 h 53"/>
                <a:gd name="T76" fmla="*/ 43 w 60"/>
                <a:gd name="T77" fmla="*/ 48 h 53"/>
                <a:gd name="T78" fmla="*/ 41 w 60"/>
                <a:gd name="T79" fmla="*/ 50 h 53"/>
                <a:gd name="T80" fmla="*/ 39 w 60"/>
                <a:gd name="T81" fmla="*/ 52 h 53"/>
                <a:gd name="T82" fmla="*/ 36 w 60"/>
                <a:gd name="T83" fmla="*/ 53 h 53"/>
                <a:gd name="T84" fmla="*/ 34 w 60"/>
                <a:gd name="T85" fmla="*/ 53 h 53"/>
                <a:gd name="T86" fmla="*/ 31 w 60"/>
                <a:gd name="T87" fmla="*/ 52 h 53"/>
                <a:gd name="T88" fmla="*/ 30 w 60"/>
                <a:gd name="T89" fmla="*/ 49 h 53"/>
                <a:gd name="T90" fmla="*/ 28 w 60"/>
                <a:gd name="T91" fmla="*/ 44 h 53"/>
                <a:gd name="T92" fmla="*/ 27 w 60"/>
                <a:gd name="T93" fmla="*/ 31 h 53"/>
                <a:gd name="T94" fmla="*/ 26 w 60"/>
                <a:gd name="T95" fmla="*/ 35 h 53"/>
                <a:gd name="T96" fmla="*/ 25 w 60"/>
                <a:gd name="T97" fmla="*/ 40 h 53"/>
                <a:gd name="T98" fmla="*/ 24 w 60"/>
                <a:gd name="T99" fmla="*/ 43 h 53"/>
                <a:gd name="T100" fmla="*/ 23 w 60"/>
                <a:gd name="T101" fmla="*/ 43 h 53"/>
                <a:gd name="T102" fmla="*/ 22 w 60"/>
                <a:gd name="T103" fmla="*/ 40 h 53"/>
                <a:gd name="T104" fmla="*/ 22 w 60"/>
                <a:gd name="T105" fmla="*/ 38 h 53"/>
                <a:gd name="T106" fmla="*/ 23 w 60"/>
                <a:gd name="T107" fmla="*/ 3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0" h="53">
                  <a:moveTo>
                    <a:pt x="23" y="32"/>
                  </a:moveTo>
                  <a:cubicBezTo>
                    <a:pt x="23" y="34"/>
                    <a:pt x="22" y="3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8" y="42"/>
                    <a:pt x="18" y="42"/>
                    <a:pt x="18" y="43"/>
                  </a:cubicBezTo>
                  <a:cubicBezTo>
                    <a:pt x="17" y="43"/>
                    <a:pt x="17" y="44"/>
                    <a:pt x="16" y="44"/>
                  </a:cubicBezTo>
                  <a:cubicBezTo>
                    <a:pt x="16" y="45"/>
                    <a:pt x="15" y="46"/>
                    <a:pt x="14" y="46"/>
                  </a:cubicBezTo>
                  <a:cubicBezTo>
                    <a:pt x="14" y="46"/>
                    <a:pt x="14" y="47"/>
                    <a:pt x="14" y="47"/>
                  </a:cubicBezTo>
                  <a:cubicBezTo>
                    <a:pt x="14" y="47"/>
                    <a:pt x="13" y="48"/>
                    <a:pt x="13" y="48"/>
                  </a:cubicBezTo>
                  <a:cubicBezTo>
                    <a:pt x="13" y="49"/>
                    <a:pt x="12" y="49"/>
                    <a:pt x="12" y="49"/>
                  </a:cubicBezTo>
                  <a:cubicBezTo>
                    <a:pt x="11" y="50"/>
                    <a:pt x="11" y="50"/>
                    <a:pt x="10" y="49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9" y="48"/>
                    <a:pt x="9" y="48"/>
                    <a:pt x="8" y="48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8" y="49"/>
                    <a:pt x="7" y="48"/>
                    <a:pt x="7" y="48"/>
                  </a:cubicBezTo>
                  <a:cubicBezTo>
                    <a:pt x="7" y="48"/>
                    <a:pt x="7" y="48"/>
                    <a:pt x="7" y="47"/>
                  </a:cubicBezTo>
                  <a:cubicBezTo>
                    <a:pt x="7" y="47"/>
                    <a:pt x="6" y="47"/>
                    <a:pt x="6" y="47"/>
                  </a:cubicBezTo>
                  <a:cubicBezTo>
                    <a:pt x="6" y="46"/>
                    <a:pt x="5" y="46"/>
                    <a:pt x="5" y="46"/>
                  </a:cubicBezTo>
                  <a:cubicBezTo>
                    <a:pt x="5" y="46"/>
                    <a:pt x="4" y="46"/>
                    <a:pt x="4" y="46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4"/>
                    <a:pt x="4" y="44"/>
                    <a:pt x="4" y="43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3"/>
                    <a:pt x="3" y="43"/>
                    <a:pt x="3" y="43"/>
                  </a:cubicBezTo>
                  <a:cubicBezTo>
                    <a:pt x="3" y="42"/>
                    <a:pt x="3" y="42"/>
                    <a:pt x="3" y="41"/>
                  </a:cubicBezTo>
                  <a:cubicBezTo>
                    <a:pt x="3" y="41"/>
                    <a:pt x="3" y="40"/>
                    <a:pt x="3" y="40"/>
                  </a:cubicBezTo>
                  <a:cubicBezTo>
                    <a:pt x="3" y="39"/>
                    <a:pt x="2" y="39"/>
                    <a:pt x="2" y="39"/>
                  </a:cubicBezTo>
                  <a:cubicBezTo>
                    <a:pt x="1" y="38"/>
                    <a:pt x="1" y="38"/>
                    <a:pt x="1" y="37"/>
                  </a:cubicBezTo>
                  <a:cubicBezTo>
                    <a:pt x="1" y="37"/>
                    <a:pt x="2" y="37"/>
                    <a:pt x="2" y="36"/>
                  </a:cubicBezTo>
                  <a:cubicBezTo>
                    <a:pt x="2" y="36"/>
                    <a:pt x="2" y="35"/>
                    <a:pt x="1" y="35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4"/>
                    <a:pt x="1" y="34"/>
                    <a:pt x="1" y="33"/>
                  </a:cubicBezTo>
                  <a:cubicBezTo>
                    <a:pt x="1" y="33"/>
                    <a:pt x="1" y="33"/>
                    <a:pt x="2" y="32"/>
                  </a:cubicBezTo>
                  <a:cubicBezTo>
                    <a:pt x="2" y="32"/>
                    <a:pt x="2" y="32"/>
                    <a:pt x="2" y="31"/>
                  </a:cubicBezTo>
                  <a:cubicBezTo>
                    <a:pt x="3" y="30"/>
                    <a:pt x="4" y="28"/>
                    <a:pt x="6" y="28"/>
                  </a:cubicBezTo>
                  <a:cubicBezTo>
                    <a:pt x="7" y="27"/>
                    <a:pt x="8" y="27"/>
                    <a:pt x="9" y="27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6"/>
                    <a:pt x="8" y="26"/>
                    <a:pt x="6" y="26"/>
                  </a:cubicBezTo>
                  <a:cubicBezTo>
                    <a:pt x="6" y="25"/>
                    <a:pt x="5" y="25"/>
                    <a:pt x="4" y="25"/>
                  </a:cubicBezTo>
                  <a:cubicBezTo>
                    <a:pt x="4" y="25"/>
                    <a:pt x="3" y="25"/>
                    <a:pt x="3" y="25"/>
                  </a:cubicBezTo>
                  <a:cubicBezTo>
                    <a:pt x="2" y="24"/>
                    <a:pt x="2" y="24"/>
                    <a:pt x="2" y="23"/>
                  </a:cubicBezTo>
                  <a:cubicBezTo>
                    <a:pt x="1" y="22"/>
                    <a:pt x="1" y="21"/>
                    <a:pt x="1" y="20"/>
                  </a:cubicBezTo>
                  <a:cubicBezTo>
                    <a:pt x="1" y="19"/>
                    <a:pt x="1" y="18"/>
                    <a:pt x="1" y="18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4"/>
                    <a:pt x="1" y="13"/>
                    <a:pt x="2" y="1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2"/>
                    <a:pt x="1" y="12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cubicBezTo>
                    <a:pt x="1" y="10"/>
                    <a:pt x="1" y="9"/>
                    <a:pt x="1" y="9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7"/>
                    <a:pt x="1" y="7"/>
                    <a:pt x="1" y="6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2"/>
                    <a:pt x="1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0"/>
                    <a:pt x="5" y="0"/>
                    <a:pt x="6" y="1"/>
                  </a:cubicBezTo>
                  <a:cubicBezTo>
                    <a:pt x="8" y="2"/>
                    <a:pt x="9" y="3"/>
                    <a:pt x="11" y="4"/>
                  </a:cubicBezTo>
                  <a:cubicBezTo>
                    <a:pt x="12" y="5"/>
                    <a:pt x="14" y="7"/>
                    <a:pt x="16" y="9"/>
                  </a:cubicBezTo>
                  <a:cubicBezTo>
                    <a:pt x="17" y="10"/>
                    <a:pt x="18" y="11"/>
                    <a:pt x="19" y="13"/>
                  </a:cubicBezTo>
                  <a:cubicBezTo>
                    <a:pt x="20" y="16"/>
                    <a:pt x="22" y="19"/>
                    <a:pt x="23" y="22"/>
                  </a:cubicBezTo>
                  <a:cubicBezTo>
                    <a:pt x="23" y="22"/>
                    <a:pt x="23" y="23"/>
                    <a:pt x="23" y="23"/>
                  </a:cubicBezTo>
                  <a:cubicBezTo>
                    <a:pt x="24" y="24"/>
                    <a:pt x="24" y="25"/>
                    <a:pt x="24" y="25"/>
                  </a:cubicBezTo>
                  <a:cubicBezTo>
                    <a:pt x="24" y="25"/>
                    <a:pt x="25" y="25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6" y="24"/>
                    <a:pt x="26" y="24"/>
                    <a:pt x="26" y="23"/>
                  </a:cubicBezTo>
                  <a:cubicBezTo>
                    <a:pt x="25" y="23"/>
                    <a:pt x="25" y="23"/>
                    <a:pt x="26" y="23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8" y="22"/>
                    <a:pt x="29" y="22"/>
                    <a:pt x="29" y="22"/>
                  </a:cubicBezTo>
                  <a:cubicBezTo>
                    <a:pt x="29" y="22"/>
                    <a:pt x="29" y="22"/>
                    <a:pt x="29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0" y="23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8" y="24"/>
                    <a:pt x="28" y="25"/>
                    <a:pt x="28" y="25"/>
                  </a:cubicBezTo>
                  <a:cubicBezTo>
                    <a:pt x="28" y="26"/>
                    <a:pt x="28" y="26"/>
                    <a:pt x="29" y="26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30" y="25"/>
                    <a:pt x="30" y="24"/>
                    <a:pt x="31" y="23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4" y="20"/>
                    <a:pt x="36" y="18"/>
                    <a:pt x="39" y="16"/>
                  </a:cubicBezTo>
                  <a:cubicBezTo>
                    <a:pt x="42" y="13"/>
                    <a:pt x="45" y="12"/>
                    <a:pt x="49" y="11"/>
                  </a:cubicBezTo>
                  <a:cubicBezTo>
                    <a:pt x="51" y="10"/>
                    <a:pt x="52" y="10"/>
                    <a:pt x="54" y="10"/>
                  </a:cubicBezTo>
                  <a:cubicBezTo>
                    <a:pt x="56" y="10"/>
                    <a:pt x="57" y="10"/>
                    <a:pt x="58" y="10"/>
                  </a:cubicBezTo>
                  <a:cubicBezTo>
                    <a:pt x="59" y="11"/>
                    <a:pt x="60" y="11"/>
                    <a:pt x="60" y="13"/>
                  </a:cubicBezTo>
                  <a:cubicBezTo>
                    <a:pt x="60" y="13"/>
                    <a:pt x="60" y="14"/>
                    <a:pt x="60" y="14"/>
                  </a:cubicBezTo>
                  <a:cubicBezTo>
                    <a:pt x="60" y="14"/>
                    <a:pt x="59" y="15"/>
                    <a:pt x="59" y="15"/>
                  </a:cubicBezTo>
                  <a:cubicBezTo>
                    <a:pt x="59" y="16"/>
                    <a:pt x="58" y="16"/>
                    <a:pt x="58" y="17"/>
                  </a:cubicBezTo>
                  <a:cubicBezTo>
                    <a:pt x="58" y="17"/>
                    <a:pt x="58" y="18"/>
                    <a:pt x="57" y="18"/>
                  </a:cubicBezTo>
                  <a:cubicBezTo>
                    <a:pt x="57" y="19"/>
                    <a:pt x="57" y="19"/>
                    <a:pt x="56" y="19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6" y="21"/>
                    <a:pt x="56" y="21"/>
                    <a:pt x="55" y="22"/>
                  </a:cubicBezTo>
                  <a:cubicBezTo>
                    <a:pt x="55" y="22"/>
                    <a:pt x="55" y="22"/>
                    <a:pt x="55" y="23"/>
                  </a:cubicBezTo>
                  <a:cubicBezTo>
                    <a:pt x="55" y="23"/>
                    <a:pt x="54" y="24"/>
                    <a:pt x="54" y="24"/>
                  </a:cubicBezTo>
                  <a:cubicBezTo>
                    <a:pt x="54" y="25"/>
                    <a:pt x="54" y="25"/>
                    <a:pt x="54" y="25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54" y="27"/>
                    <a:pt x="54" y="27"/>
                    <a:pt x="53" y="28"/>
                  </a:cubicBezTo>
                  <a:cubicBezTo>
                    <a:pt x="53" y="28"/>
                    <a:pt x="52" y="28"/>
                    <a:pt x="52" y="29"/>
                  </a:cubicBezTo>
                  <a:cubicBezTo>
                    <a:pt x="52" y="30"/>
                    <a:pt x="51" y="30"/>
                    <a:pt x="51" y="31"/>
                  </a:cubicBezTo>
                  <a:cubicBezTo>
                    <a:pt x="50" y="33"/>
                    <a:pt x="49" y="33"/>
                    <a:pt x="47" y="33"/>
                  </a:cubicBezTo>
                  <a:cubicBezTo>
                    <a:pt x="46" y="33"/>
                    <a:pt x="45" y="33"/>
                    <a:pt x="44" y="33"/>
                  </a:cubicBezTo>
                  <a:cubicBezTo>
                    <a:pt x="43" y="32"/>
                    <a:pt x="42" y="32"/>
                    <a:pt x="41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2" y="32"/>
                    <a:pt x="42" y="33"/>
                    <a:pt x="43" y="33"/>
                  </a:cubicBezTo>
                  <a:cubicBezTo>
                    <a:pt x="43" y="33"/>
                    <a:pt x="44" y="34"/>
                    <a:pt x="45" y="35"/>
                  </a:cubicBezTo>
                  <a:cubicBezTo>
                    <a:pt x="46" y="36"/>
                    <a:pt x="46" y="37"/>
                    <a:pt x="47" y="39"/>
                  </a:cubicBezTo>
                  <a:cubicBezTo>
                    <a:pt x="47" y="40"/>
                    <a:pt x="47" y="40"/>
                    <a:pt x="47" y="41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7" y="42"/>
                    <a:pt x="47" y="43"/>
                    <a:pt x="46" y="43"/>
                  </a:cubicBezTo>
                  <a:cubicBezTo>
                    <a:pt x="45" y="44"/>
                    <a:pt x="45" y="44"/>
                    <a:pt x="45" y="45"/>
                  </a:cubicBezTo>
                  <a:cubicBezTo>
                    <a:pt x="45" y="45"/>
                    <a:pt x="45" y="45"/>
                    <a:pt x="45" y="46"/>
                  </a:cubicBezTo>
                  <a:cubicBezTo>
                    <a:pt x="45" y="46"/>
                    <a:pt x="45" y="47"/>
                    <a:pt x="44" y="47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4" y="47"/>
                    <a:pt x="43" y="47"/>
                    <a:pt x="43" y="48"/>
                  </a:cubicBezTo>
                  <a:cubicBezTo>
                    <a:pt x="43" y="48"/>
                    <a:pt x="43" y="48"/>
                    <a:pt x="42" y="49"/>
                  </a:cubicBezTo>
                  <a:cubicBezTo>
                    <a:pt x="42" y="49"/>
                    <a:pt x="42" y="50"/>
                    <a:pt x="41" y="50"/>
                  </a:cubicBezTo>
                  <a:cubicBezTo>
                    <a:pt x="41" y="50"/>
                    <a:pt x="41" y="50"/>
                    <a:pt x="41" y="50"/>
                  </a:cubicBezTo>
                  <a:cubicBezTo>
                    <a:pt x="40" y="50"/>
                    <a:pt x="40" y="50"/>
                    <a:pt x="40" y="51"/>
                  </a:cubicBezTo>
                  <a:cubicBezTo>
                    <a:pt x="40" y="51"/>
                    <a:pt x="40" y="51"/>
                    <a:pt x="40" y="51"/>
                  </a:cubicBezTo>
                  <a:cubicBezTo>
                    <a:pt x="39" y="51"/>
                    <a:pt x="39" y="52"/>
                    <a:pt x="39" y="52"/>
                  </a:cubicBezTo>
                  <a:cubicBezTo>
                    <a:pt x="39" y="52"/>
                    <a:pt x="39" y="52"/>
                    <a:pt x="39" y="52"/>
                  </a:cubicBezTo>
                  <a:cubicBezTo>
                    <a:pt x="38" y="52"/>
                    <a:pt x="38" y="52"/>
                    <a:pt x="37" y="52"/>
                  </a:cubicBezTo>
                  <a:cubicBezTo>
                    <a:pt x="37" y="52"/>
                    <a:pt x="37" y="52"/>
                    <a:pt x="36" y="53"/>
                  </a:cubicBezTo>
                  <a:cubicBezTo>
                    <a:pt x="36" y="53"/>
                    <a:pt x="36" y="53"/>
                    <a:pt x="36" y="53"/>
                  </a:cubicBezTo>
                  <a:cubicBezTo>
                    <a:pt x="36" y="53"/>
                    <a:pt x="35" y="53"/>
                    <a:pt x="35" y="53"/>
                  </a:cubicBezTo>
                  <a:cubicBezTo>
                    <a:pt x="35" y="53"/>
                    <a:pt x="34" y="53"/>
                    <a:pt x="34" y="53"/>
                  </a:cubicBezTo>
                  <a:cubicBezTo>
                    <a:pt x="34" y="53"/>
                    <a:pt x="34" y="53"/>
                    <a:pt x="33" y="53"/>
                  </a:cubicBezTo>
                  <a:cubicBezTo>
                    <a:pt x="33" y="53"/>
                    <a:pt x="33" y="53"/>
                    <a:pt x="32" y="53"/>
                  </a:cubicBezTo>
                  <a:cubicBezTo>
                    <a:pt x="32" y="53"/>
                    <a:pt x="31" y="53"/>
                    <a:pt x="31" y="52"/>
                  </a:cubicBezTo>
                  <a:cubicBezTo>
                    <a:pt x="31" y="52"/>
                    <a:pt x="30" y="51"/>
                    <a:pt x="30" y="51"/>
                  </a:cubicBezTo>
                  <a:cubicBezTo>
                    <a:pt x="30" y="50"/>
                    <a:pt x="30" y="50"/>
                    <a:pt x="30" y="49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0" y="48"/>
                    <a:pt x="29" y="48"/>
                    <a:pt x="29" y="47"/>
                  </a:cubicBezTo>
                  <a:cubicBezTo>
                    <a:pt x="29" y="47"/>
                    <a:pt x="29" y="47"/>
                    <a:pt x="29" y="46"/>
                  </a:cubicBezTo>
                  <a:cubicBezTo>
                    <a:pt x="29" y="45"/>
                    <a:pt x="29" y="45"/>
                    <a:pt x="28" y="44"/>
                  </a:cubicBezTo>
                  <a:cubicBezTo>
                    <a:pt x="28" y="42"/>
                    <a:pt x="27" y="41"/>
                    <a:pt x="27" y="39"/>
                  </a:cubicBezTo>
                  <a:cubicBezTo>
                    <a:pt x="27" y="37"/>
                    <a:pt x="27" y="34"/>
                    <a:pt x="27" y="32"/>
                  </a:cubicBezTo>
                  <a:cubicBezTo>
                    <a:pt x="27" y="32"/>
                    <a:pt x="27" y="32"/>
                    <a:pt x="27" y="31"/>
                  </a:cubicBezTo>
                  <a:cubicBezTo>
                    <a:pt x="27" y="31"/>
                    <a:pt x="27" y="31"/>
                    <a:pt x="27" y="31"/>
                  </a:cubicBezTo>
                  <a:cubicBezTo>
                    <a:pt x="27" y="31"/>
                    <a:pt x="27" y="31"/>
                    <a:pt x="27" y="31"/>
                  </a:cubicBezTo>
                  <a:cubicBezTo>
                    <a:pt x="26" y="32"/>
                    <a:pt x="26" y="34"/>
                    <a:pt x="26" y="35"/>
                  </a:cubicBezTo>
                  <a:cubicBezTo>
                    <a:pt x="25" y="35"/>
                    <a:pt x="25" y="36"/>
                    <a:pt x="25" y="37"/>
                  </a:cubicBezTo>
                  <a:cubicBezTo>
                    <a:pt x="25" y="37"/>
                    <a:pt x="25" y="37"/>
                    <a:pt x="25" y="38"/>
                  </a:cubicBezTo>
                  <a:cubicBezTo>
                    <a:pt x="25" y="38"/>
                    <a:pt x="25" y="39"/>
                    <a:pt x="25" y="40"/>
                  </a:cubicBezTo>
                  <a:cubicBezTo>
                    <a:pt x="25" y="41"/>
                    <a:pt x="24" y="41"/>
                    <a:pt x="25" y="42"/>
                  </a:cubicBezTo>
                  <a:cubicBezTo>
                    <a:pt x="25" y="42"/>
                    <a:pt x="25" y="42"/>
                    <a:pt x="24" y="43"/>
                  </a:cubicBezTo>
                  <a:cubicBezTo>
                    <a:pt x="24" y="43"/>
                    <a:pt x="24" y="43"/>
                    <a:pt x="24" y="43"/>
                  </a:cubicBezTo>
                  <a:cubicBezTo>
                    <a:pt x="24" y="43"/>
                    <a:pt x="24" y="42"/>
                    <a:pt x="24" y="42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3" y="42"/>
                    <a:pt x="23" y="43"/>
                    <a:pt x="23" y="43"/>
                  </a:cubicBezTo>
                  <a:cubicBezTo>
                    <a:pt x="23" y="43"/>
                    <a:pt x="22" y="43"/>
                    <a:pt x="22" y="43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2" y="41"/>
                    <a:pt x="22" y="41"/>
                    <a:pt x="22" y="40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1" y="40"/>
                    <a:pt x="22" y="39"/>
                    <a:pt x="22" y="39"/>
                  </a:cubicBezTo>
                  <a:cubicBezTo>
                    <a:pt x="21" y="39"/>
                    <a:pt x="22" y="39"/>
                    <a:pt x="22" y="38"/>
                  </a:cubicBezTo>
                  <a:cubicBezTo>
                    <a:pt x="22" y="38"/>
                    <a:pt x="22" y="38"/>
                    <a:pt x="22" y="37"/>
                  </a:cubicBezTo>
                  <a:cubicBezTo>
                    <a:pt x="22" y="36"/>
                    <a:pt x="22" y="36"/>
                    <a:pt x="23" y="35"/>
                  </a:cubicBezTo>
                  <a:cubicBezTo>
                    <a:pt x="23" y="34"/>
                    <a:pt x="23" y="33"/>
                    <a:pt x="23" y="32"/>
                  </a:cubicBezTo>
                  <a:cubicBezTo>
                    <a:pt x="23" y="32"/>
                    <a:pt x="24" y="32"/>
                    <a:pt x="24" y="32"/>
                  </a:cubicBezTo>
                  <a:cubicBezTo>
                    <a:pt x="24" y="32"/>
                    <a:pt x="24" y="31"/>
                    <a:pt x="23" y="32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24" name="Freeform 176">
              <a:extLst>
                <a:ext uri="{FF2B5EF4-FFF2-40B4-BE49-F238E27FC236}">
                  <a16:creationId xmlns:a16="http://schemas.microsoft.com/office/drawing/2014/main" id="{A3E2528C-0172-118A-9099-D7358C146D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9350" y="3159125"/>
              <a:ext cx="4762" cy="11113"/>
            </a:xfrm>
            <a:custGeom>
              <a:avLst/>
              <a:gdLst>
                <a:gd name="T0" fmla="*/ 1 w 1"/>
                <a:gd name="T1" fmla="*/ 0 h 3"/>
                <a:gd name="T2" fmla="*/ 1 w 1"/>
                <a:gd name="T3" fmla="*/ 0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0 h 3"/>
                <a:gd name="T10" fmla="*/ 1 w 1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25" name="Freeform 177">
              <a:extLst>
                <a:ext uri="{FF2B5EF4-FFF2-40B4-BE49-F238E27FC236}">
                  <a16:creationId xmlns:a16="http://schemas.microsoft.com/office/drawing/2014/main" id="{5F39544F-6604-830C-E147-8A48415A9A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8238" y="3136900"/>
              <a:ext cx="4762" cy="7938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2 h 2"/>
                <a:gd name="T4" fmla="*/ 0 w 1"/>
                <a:gd name="T5" fmla="*/ 2 h 2"/>
                <a:gd name="T6" fmla="*/ 0 w 1"/>
                <a:gd name="T7" fmla="*/ 2 h 2"/>
                <a:gd name="T8" fmla="*/ 0 w 1"/>
                <a:gd name="T9" fmla="*/ 2 h 2"/>
                <a:gd name="T10" fmla="*/ 0 w 1"/>
                <a:gd name="T11" fmla="*/ 0 h 2"/>
                <a:gd name="T12" fmla="*/ 1 w 1"/>
                <a:gd name="T13" fmla="*/ 0 h 2"/>
                <a:gd name="T14" fmla="*/ 1 w 1"/>
                <a:gd name="T15" fmla="*/ 1 h 2"/>
                <a:gd name="T16" fmla="*/ 0 w 1"/>
                <a:gd name="T17" fmla="*/ 2 h 2"/>
                <a:gd name="T18" fmla="*/ 0 w 1"/>
                <a:gd name="T19" fmla="*/ 2 h 2"/>
                <a:gd name="T20" fmla="*/ 0 w 1"/>
                <a:gd name="T21" fmla="*/ 2 h 2"/>
                <a:gd name="T22" fmla="*/ 0 w 1"/>
                <a:gd name="T23" fmla="*/ 2 h 2"/>
                <a:gd name="T24" fmla="*/ 0 w 1"/>
                <a:gd name="T25" fmla="*/ 2 h 2"/>
                <a:gd name="T26" fmla="*/ 0 w 1"/>
                <a:gd name="T27" fmla="*/ 2 h 2"/>
                <a:gd name="T28" fmla="*/ 0 w 1"/>
                <a:gd name="T2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26" name="Freeform 178">
              <a:extLst>
                <a:ext uri="{FF2B5EF4-FFF2-40B4-BE49-F238E27FC236}">
                  <a16:creationId xmlns:a16="http://schemas.microsoft.com/office/drawing/2014/main" id="{E72D3F5F-4442-6732-B293-F3DFE66E62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9350" y="3141663"/>
              <a:ext cx="4762" cy="6350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0 h 2"/>
                <a:gd name="T4" fmla="*/ 1 w 1"/>
                <a:gd name="T5" fmla="*/ 0 h 2"/>
                <a:gd name="T6" fmla="*/ 1 w 1"/>
                <a:gd name="T7" fmla="*/ 0 h 2"/>
                <a:gd name="T8" fmla="*/ 1 w 1"/>
                <a:gd name="T9" fmla="*/ 0 h 2"/>
                <a:gd name="T10" fmla="*/ 1 w 1"/>
                <a:gd name="T11" fmla="*/ 2 h 2"/>
                <a:gd name="T12" fmla="*/ 1 w 1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27" name="Freeform 179">
              <a:extLst>
                <a:ext uri="{FF2B5EF4-FFF2-40B4-BE49-F238E27FC236}">
                  <a16:creationId xmlns:a16="http://schemas.microsoft.com/office/drawing/2014/main" id="{DC37429F-E93D-B39E-46F2-60517E6201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6175" y="3175000"/>
              <a:ext cx="3175" cy="7938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0 h 2"/>
                <a:gd name="T4" fmla="*/ 1 w 1"/>
                <a:gd name="T5" fmla="*/ 0 h 2"/>
                <a:gd name="T6" fmla="*/ 0 w 1"/>
                <a:gd name="T7" fmla="*/ 2 h 2"/>
                <a:gd name="T8" fmla="*/ 0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28" name="Freeform 180">
              <a:extLst>
                <a:ext uri="{FF2B5EF4-FFF2-40B4-BE49-F238E27FC236}">
                  <a16:creationId xmlns:a16="http://schemas.microsoft.com/office/drawing/2014/main" id="{E21671CE-93E6-8E56-C7FC-97251A5BB1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1888" y="3152775"/>
              <a:ext cx="3175" cy="11113"/>
            </a:xfrm>
            <a:custGeom>
              <a:avLst/>
              <a:gdLst>
                <a:gd name="T0" fmla="*/ 1 w 1"/>
                <a:gd name="T1" fmla="*/ 1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0 h 3"/>
                <a:gd name="T8" fmla="*/ 1 w 1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cubicBezTo>
                    <a:pt x="0" y="2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29" name="Freeform 181">
              <a:extLst>
                <a:ext uri="{FF2B5EF4-FFF2-40B4-BE49-F238E27FC236}">
                  <a16:creationId xmlns:a16="http://schemas.microsoft.com/office/drawing/2014/main" id="{62FC34E9-BEE5-6DB6-DBE9-555569E7F2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1888" y="3178175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2 h 2"/>
                <a:gd name="T4" fmla="*/ 0 w 1"/>
                <a:gd name="T5" fmla="*/ 2 h 2"/>
                <a:gd name="T6" fmla="*/ 0 w 1"/>
                <a:gd name="T7" fmla="*/ 1 h 2"/>
                <a:gd name="T8" fmla="*/ 0 w 1"/>
                <a:gd name="T9" fmla="*/ 1 h 2"/>
                <a:gd name="T10" fmla="*/ 0 w 1"/>
                <a:gd name="T11" fmla="*/ 1 h 2"/>
                <a:gd name="T12" fmla="*/ 1 w 1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0" y="2"/>
                    <a:pt x="1" y="2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30" name="Freeform 182">
              <a:extLst>
                <a:ext uri="{FF2B5EF4-FFF2-40B4-BE49-F238E27FC236}">
                  <a16:creationId xmlns:a16="http://schemas.microsoft.com/office/drawing/2014/main" id="{61D96CA4-3777-2F80-BFCB-8CC7036FDB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3000" y="3182938"/>
              <a:ext cx="3175" cy="3175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1 h 1"/>
                <a:gd name="T6" fmla="*/ 0 w 1"/>
                <a:gd name="T7" fmla="*/ 1 h 1"/>
                <a:gd name="T8" fmla="*/ 1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31" name="Freeform 183">
              <a:extLst>
                <a:ext uri="{FF2B5EF4-FFF2-40B4-BE49-F238E27FC236}">
                  <a16:creationId xmlns:a16="http://schemas.microsoft.com/office/drawing/2014/main" id="{521484C5-2151-324F-32CE-73F7171D6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1888" y="3163888"/>
              <a:ext cx="0" cy="6350"/>
            </a:xfrm>
            <a:custGeom>
              <a:avLst/>
              <a:gdLst>
                <a:gd name="T0" fmla="*/ 0 h 2"/>
                <a:gd name="T1" fmla="*/ 0 h 2"/>
                <a:gd name="T2" fmla="*/ 1 h 2"/>
                <a:gd name="T3" fmla="*/ 2 h 2"/>
                <a:gd name="T4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32" name="Freeform 184">
              <a:extLst>
                <a:ext uri="{FF2B5EF4-FFF2-40B4-BE49-F238E27FC236}">
                  <a16:creationId xmlns:a16="http://schemas.microsoft.com/office/drawing/2014/main" id="{C1CFC663-5E81-285B-35BD-A9E1062DF1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1888" y="3152775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0 h 1"/>
                <a:gd name="T6" fmla="*/ 1 w 1"/>
                <a:gd name="T7" fmla="*/ 0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33" name="Freeform 185">
              <a:extLst>
                <a:ext uri="{FF2B5EF4-FFF2-40B4-BE49-F238E27FC236}">
                  <a16:creationId xmlns:a16="http://schemas.microsoft.com/office/drawing/2014/main" id="{D12E0095-6F4C-FBEF-9AEC-7A71775EC4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063" y="3148013"/>
              <a:ext cx="0" cy="4763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0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34" name="Freeform 186">
              <a:extLst>
                <a:ext uri="{FF2B5EF4-FFF2-40B4-BE49-F238E27FC236}">
                  <a16:creationId xmlns:a16="http://schemas.microsoft.com/office/drawing/2014/main" id="{45278A58-B686-02D2-A6E9-28101FAC1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1888" y="3175000"/>
              <a:ext cx="0" cy="7938"/>
            </a:xfrm>
            <a:custGeom>
              <a:avLst/>
              <a:gdLst>
                <a:gd name="T0" fmla="*/ 2 h 2"/>
                <a:gd name="T1" fmla="*/ 2 h 2"/>
                <a:gd name="T2" fmla="*/ 1 h 2"/>
                <a:gd name="T3" fmla="*/ 0 h 2"/>
                <a:gd name="T4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35" name="Freeform 187">
              <a:extLst>
                <a:ext uri="{FF2B5EF4-FFF2-40B4-BE49-F238E27FC236}">
                  <a16:creationId xmlns:a16="http://schemas.microsoft.com/office/drawing/2014/main" id="{8FA31329-932D-11AA-703D-34B46493A7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1888" y="3175000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36" name="Freeform 188">
              <a:extLst>
                <a:ext uri="{FF2B5EF4-FFF2-40B4-BE49-F238E27FC236}">
                  <a16:creationId xmlns:a16="http://schemas.microsoft.com/office/drawing/2014/main" id="{48E2D145-DE11-BDD0-0C76-0ACA7B5BF8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4113" y="3148013"/>
              <a:ext cx="0" cy="4763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37" name="Freeform 189">
              <a:extLst>
                <a:ext uri="{FF2B5EF4-FFF2-40B4-BE49-F238E27FC236}">
                  <a16:creationId xmlns:a16="http://schemas.microsoft.com/office/drawing/2014/main" id="{4597F3BF-5BC0-B6B6-E18A-C74D7CB32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4113" y="3152775"/>
              <a:ext cx="0" cy="3175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1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38" name="Freeform 190">
              <a:extLst>
                <a:ext uri="{FF2B5EF4-FFF2-40B4-BE49-F238E27FC236}">
                  <a16:creationId xmlns:a16="http://schemas.microsoft.com/office/drawing/2014/main" id="{DB67A726-6F24-9EAD-FA82-C4A8FA3D98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4113" y="3155950"/>
              <a:ext cx="0" cy="3175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1 h 1"/>
                <a:gd name="T4" fmla="*/ 1 h 1"/>
                <a:gd name="T5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39" name="Freeform 191">
              <a:extLst>
                <a:ext uri="{FF2B5EF4-FFF2-40B4-BE49-F238E27FC236}">
                  <a16:creationId xmlns:a16="http://schemas.microsoft.com/office/drawing/2014/main" id="{94BA975D-C2F6-2AB6-96E8-6300E1305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1888" y="3167063"/>
              <a:ext cx="0" cy="3175"/>
            </a:xfrm>
            <a:custGeom>
              <a:avLst/>
              <a:gdLst>
                <a:gd name="T0" fmla="*/ 1 h 1"/>
                <a:gd name="T1" fmla="*/ 0 h 1"/>
                <a:gd name="T2" fmla="*/ 1 h 1"/>
                <a:gd name="T3" fmla="*/ 1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40" name="Freeform 192">
              <a:extLst>
                <a:ext uri="{FF2B5EF4-FFF2-40B4-BE49-F238E27FC236}">
                  <a16:creationId xmlns:a16="http://schemas.microsoft.com/office/drawing/2014/main" id="{96A53A15-85AA-088E-6A55-6D6A4E951B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063" y="3144838"/>
              <a:ext cx="3175" cy="3175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1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0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41" name="Freeform 193">
              <a:extLst>
                <a:ext uri="{FF2B5EF4-FFF2-40B4-BE49-F238E27FC236}">
                  <a16:creationId xmlns:a16="http://schemas.microsoft.com/office/drawing/2014/main" id="{24EA03D8-CF98-8656-BDF5-31792F0B9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3000" y="3186113"/>
              <a:ext cx="0" cy="3175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42" name="Freeform 194">
              <a:extLst>
                <a:ext uri="{FF2B5EF4-FFF2-40B4-BE49-F238E27FC236}">
                  <a16:creationId xmlns:a16="http://schemas.microsoft.com/office/drawing/2014/main" id="{ABFF25CD-07B1-4350-588E-3D49117237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0775" y="3219450"/>
              <a:ext cx="3175" cy="4763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1 w 1"/>
                <a:gd name="T5" fmla="*/ 0 h 1"/>
                <a:gd name="T6" fmla="*/ 1 w 1"/>
                <a:gd name="T7" fmla="*/ 0 h 1"/>
                <a:gd name="T8" fmla="*/ 1 w 1"/>
                <a:gd name="T9" fmla="*/ 1 h 1"/>
                <a:gd name="T10" fmla="*/ 0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43" name="Freeform 195">
              <a:extLst>
                <a:ext uri="{FF2B5EF4-FFF2-40B4-BE49-F238E27FC236}">
                  <a16:creationId xmlns:a16="http://schemas.microsoft.com/office/drawing/2014/main" id="{74072B3A-5A7E-7392-09F5-F95CDA2B4A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4113" y="3148013"/>
              <a:ext cx="0" cy="4763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44" name="Freeform 196">
              <a:extLst>
                <a:ext uri="{FF2B5EF4-FFF2-40B4-BE49-F238E27FC236}">
                  <a16:creationId xmlns:a16="http://schemas.microsoft.com/office/drawing/2014/main" id="{6575BBE1-2F84-6E6A-8079-3B4E0E28D6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9350" y="3170238"/>
              <a:ext cx="0" cy="4763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0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45" name="Oval 197">
              <a:extLst>
                <a:ext uri="{FF2B5EF4-FFF2-40B4-BE49-F238E27FC236}">
                  <a16:creationId xmlns:a16="http://schemas.microsoft.com/office/drawing/2014/main" id="{3BD8E968-AB37-FEE8-122B-20D2432030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4113" y="3148013"/>
              <a:ext cx="1587" cy="1588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46" name="Freeform 198">
              <a:extLst>
                <a:ext uri="{FF2B5EF4-FFF2-40B4-BE49-F238E27FC236}">
                  <a16:creationId xmlns:a16="http://schemas.microsoft.com/office/drawing/2014/main" id="{0C4387E5-346D-08E5-CD6C-41648D5C25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1888" y="3170238"/>
              <a:ext cx="0" cy="4763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1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47" name="Freeform 199">
              <a:extLst>
                <a:ext uri="{FF2B5EF4-FFF2-40B4-BE49-F238E27FC236}">
                  <a16:creationId xmlns:a16="http://schemas.microsoft.com/office/drawing/2014/main" id="{A7C10B26-6954-0626-8C53-F472ADDEA9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8238" y="31448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48" name="Freeform 200">
              <a:extLst>
                <a:ext uri="{FF2B5EF4-FFF2-40B4-BE49-F238E27FC236}">
                  <a16:creationId xmlns:a16="http://schemas.microsoft.com/office/drawing/2014/main" id="{B7FE2DA4-D08F-DBAF-F611-10CE0872E0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8238" y="31448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49" name="Freeform 201">
              <a:extLst>
                <a:ext uri="{FF2B5EF4-FFF2-40B4-BE49-F238E27FC236}">
                  <a16:creationId xmlns:a16="http://schemas.microsoft.com/office/drawing/2014/main" id="{C0AE0C31-FA37-3D85-417C-7093372AB9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8238" y="31448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50" name="Freeform 202">
              <a:extLst>
                <a:ext uri="{FF2B5EF4-FFF2-40B4-BE49-F238E27FC236}">
                  <a16:creationId xmlns:a16="http://schemas.microsoft.com/office/drawing/2014/main" id="{78018CA9-A6FC-F5FB-2CE3-377CBBAAB7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8238" y="31448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51" name="组合 119">
            <a:extLst>
              <a:ext uri="{FF2B5EF4-FFF2-40B4-BE49-F238E27FC236}">
                <a16:creationId xmlns:a16="http://schemas.microsoft.com/office/drawing/2014/main" id="{59D57710-63BD-63FD-767D-BF95DBEEBFA5}"/>
              </a:ext>
            </a:extLst>
          </p:cNvPr>
          <p:cNvGrpSpPr/>
          <p:nvPr/>
        </p:nvGrpSpPr>
        <p:grpSpPr>
          <a:xfrm flipH="1">
            <a:off x="2868775" y="2948693"/>
            <a:ext cx="278296" cy="306408"/>
            <a:chOff x="4732338" y="2792413"/>
            <a:chExt cx="157162" cy="173038"/>
          </a:xfrm>
          <a:solidFill>
            <a:srgbClr val="FFFF00"/>
          </a:solidFill>
          <a:effectLst/>
        </p:grpSpPr>
        <p:sp>
          <p:nvSpPr>
            <p:cNvPr id="152" name="Freeform 203">
              <a:extLst>
                <a:ext uri="{FF2B5EF4-FFF2-40B4-BE49-F238E27FC236}">
                  <a16:creationId xmlns:a16="http://schemas.microsoft.com/office/drawing/2014/main" id="{51CF0A1A-EDCA-7DD4-B06C-44D9D731B7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5513" y="2792413"/>
              <a:ext cx="153987" cy="173038"/>
            </a:xfrm>
            <a:custGeom>
              <a:avLst/>
              <a:gdLst>
                <a:gd name="T0" fmla="*/ 28 w 41"/>
                <a:gd name="T1" fmla="*/ 25 h 46"/>
                <a:gd name="T2" fmla="*/ 30 w 41"/>
                <a:gd name="T3" fmla="*/ 26 h 46"/>
                <a:gd name="T4" fmla="*/ 32 w 41"/>
                <a:gd name="T5" fmla="*/ 29 h 46"/>
                <a:gd name="T6" fmla="*/ 33 w 41"/>
                <a:gd name="T7" fmla="*/ 30 h 46"/>
                <a:gd name="T8" fmla="*/ 34 w 41"/>
                <a:gd name="T9" fmla="*/ 31 h 46"/>
                <a:gd name="T10" fmla="*/ 36 w 41"/>
                <a:gd name="T11" fmla="*/ 32 h 46"/>
                <a:gd name="T12" fmla="*/ 39 w 41"/>
                <a:gd name="T13" fmla="*/ 33 h 46"/>
                <a:gd name="T14" fmla="*/ 40 w 41"/>
                <a:gd name="T15" fmla="*/ 34 h 46"/>
                <a:gd name="T16" fmla="*/ 40 w 41"/>
                <a:gd name="T17" fmla="*/ 35 h 46"/>
                <a:gd name="T18" fmla="*/ 41 w 41"/>
                <a:gd name="T19" fmla="*/ 37 h 46"/>
                <a:gd name="T20" fmla="*/ 40 w 41"/>
                <a:gd name="T21" fmla="*/ 38 h 46"/>
                <a:gd name="T22" fmla="*/ 39 w 41"/>
                <a:gd name="T23" fmla="*/ 40 h 46"/>
                <a:gd name="T24" fmla="*/ 38 w 41"/>
                <a:gd name="T25" fmla="*/ 41 h 46"/>
                <a:gd name="T26" fmla="*/ 36 w 41"/>
                <a:gd name="T27" fmla="*/ 41 h 46"/>
                <a:gd name="T28" fmla="*/ 34 w 41"/>
                <a:gd name="T29" fmla="*/ 42 h 46"/>
                <a:gd name="T30" fmla="*/ 30 w 41"/>
                <a:gd name="T31" fmla="*/ 42 h 46"/>
                <a:gd name="T32" fmla="*/ 25 w 41"/>
                <a:gd name="T33" fmla="*/ 42 h 46"/>
                <a:gd name="T34" fmla="*/ 20 w 41"/>
                <a:gd name="T35" fmla="*/ 43 h 46"/>
                <a:gd name="T36" fmla="*/ 22 w 41"/>
                <a:gd name="T37" fmla="*/ 44 h 46"/>
                <a:gd name="T38" fmla="*/ 22 w 41"/>
                <a:gd name="T39" fmla="*/ 46 h 46"/>
                <a:gd name="T40" fmla="*/ 21 w 41"/>
                <a:gd name="T41" fmla="*/ 46 h 46"/>
                <a:gd name="T42" fmla="*/ 19 w 41"/>
                <a:gd name="T43" fmla="*/ 45 h 46"/>
                <a:gd name="T44" fmla="*/ 18 w 41"/>
                <a:gd name="T45" fmla="*/ 44 h 46"/>
                <a:gd name="T46" fmla="*/ 17 w 41"/>
                <a:gd name="T47" fmla="*/ 42 h 46"/>
                <a:gd name="T48" fmla="*/ 14 w 41"/>
                <a:gd name="T49" fmla="*/ 40 h 46"/>
                <a:gd name="T50" fmla="*/ 8 w 41"/>
                <a:gd name="T51" fmla="*/ 35 h 46"/>
                <a:gd name="T52" fmla="*/ 7 w 41"/>
                <a:gd name="T53" fmla="*/ 33 h 46"/>
                <a:gd name="T54" fmla="*/ 6 w 41"/>
                <a:gd name="T55" fmla="*/ 31 h 46"/>
                <a:gd name="T56" fmla="*/ 1 w 41"/>
                <a:gd name="T57" fmla="*/ 12 h 46"/>
                <a:gd name="T58" fmla="*/ 3 w 41"/>
                <a:gd name="T59" fmla="*/ 10 h 46"/>
                <a:gd name="T60" fmla="*/ 7 w 41"/>
                <a:gd name="T61" fmla="*/ 12 h 46"/>
                <a:gd name="T62" fmla="*/ 8 w 41"/>
                <a:gd name="T63" fmla="*/ 13 h 46"/>
                <a:gd name="T64" fmla="*/ 9 w 41"/>
                <a:gd name="T65" fmla="*/ 6 h 46"/>
                <a:gd name="T66" fmla="*/ 12 w 41"/>
                <a:gd name="T67" fmla="*/ 0 h 46"/>
                <a:gd name="T68" fmla="*/ 15 w 41"/>
                <a:gd name="T69" fmla="*/ 1 h 46"/>
                <a:gd name="T70" fmla="*/ 18 w 41"/>
                <a:gd name="T71" fmla="*/ 6 h 46"/>
                <a:gd name="T72" fmla="*/ 21 w 41"/>
                <a:gd name="T73" fmla="*/ 12 h 46"/>
                <a:gd name="T74" fmla="*/ 25 w 41"/>
                <a:gd name="T75" fmla="*/ 16 h 46"/>
                <a:gd name="T76" fmla="*/ 26 w 41"/>
                <a:gd name="T77" fmla="*/ 19 h 46"/>
                <a:gd name="T78" fmla="*/ 26 w 41"/>
                <a:gd name="T79" fmla="*/ 2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1" h="46">
                  <a:moveTo>
                    <a:pt x="26" y="25"/>
                  </a:moveTo>
                  <a:cubicBezTo>
                    <a:pt x="27" y="25"/>
                    <a:pt x="28" y="25"/>
                    <a:pt x="28" y="25"/>
                  </a:cubicBezTo>
                  <a:cubicBezTo>
                    <a:pt x="29" y="24"/>
                    <a:pt x="29" y="24"/>
                    <a:pt x="29" y="25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1" y="26"/>
                    <a:pt x="32" y="27"/>
                    <a:pt x="32" y="28"/>
                  </a:cubicBezTo>
                  <a:cubicBezTo>
                    <a:pt x="32" y="28"/>
                    <a:pt x="32" y="29"/>
                    <a:pt x="32" y="29"/>
                  </a:cubicBezTo>
                  <a:cubicBezTo>
                    <a:pt x="33" y="29"/>
                    <a:pt x="33" y="29"/>
                    <a:pt x="33" y="3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3" y="31"/>
                    <a:pt x="33" y="31"/>
                    <a:pt x="34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6" y="31"/>
                    <a:pt x="36" y="31"/>
                    <a:pt x="36" y="32"/>
                  </a:cubicBezTo>
                  <a:cubicBezTo>
                    <a:pt x="36" y="32"/>
                    <a:pt x="37" y="32"/>
                    <a:pt x="37" y="32"/>
                  </a:cubicBezTo>
                  <a:cubicBezTo>
                    <a:pt x="37" y="33"/>
                    <a:pt x="38" y="33"/>
                    <a:pt x="39" y="33"/>
                  </a:cubicBezTo>
                  <a:cubicBezTo>
                    <a:pt x="39" y="33"/>
                    <a:pt x="39" y="33"/>
                    <a:pt x="40" y="34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40" y="34"/>
                    <a:pt x="40" y="35"/>
                    <a:pt x="40" y="35"/>
                  </a:cubicBezTo>
                  <a:cubicBezTo>
                    <a:pt x="40" y="35"/>
                    <a:pt x="40" y="36"/>
                    <a:pt x="40" y="36"/>
                  </a:cubicBezTo>
                  <a:cubicBezTo>
                    <a:pt x="41" y="36"/>
                    <a:pt x="41" y="36"/>
                    <a:pt x="41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1" y="38"/>
                    <a:pt x="40" y="38"/>
                    <a:pt x="40" y="38"/>
                  </a:cubicBezTo>
                  <a:cubicBezTo>
                    <a:pt x="40" y="38"/>
                    <a:pt x="40" y="38"/>
                    <a:pt x="40" y="39"/>
                  </a:cubicBezTo>
                  <a:cubicBezTo>
                    <a:pt x="40" y="39"/>
                    <a:pt x="39" y="39"/>
                    <a:pt x="39" y="40"/>
                  </a:cubicBezTo>
                  <a:cubicBezTo>
                    <a:pt x="39" y="40"/>
                    <a:pt x="38" y="40"/>
                    <a:pt x="38" y="40"/>
                  </a:cubicBezTo>
                  <a:cubicBezTo>
                    <a:pt x="38" y="40"/>
                    <a:pt x="38" y="40"/>
                    <a:pt x="38" y="41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2"/>
                    <a:pt x="36" y="42"/>
                    <a:pt x="35" y="42"/>
                  </a:cubicBezTo>
                  <a:cubicBezTo>
                    <a:pt x="35" y="42"/>
                    <a:pt x="34" y="42"/>
                    <a:pt x="34" y="42"/>
                  </a:cubicBezTo>
                  <a:cubicBezTo>
                    <a:pt x="34" y="42"/>
                    <a:pt x="33" y="42"/>
                    <a:pt x="33" y="42"/>
                  </a:cubicBezTo>
                  <a:cubicBezTo>
                    <a:pt x="32" y="42"/>
                    <a:pt x="31" y="41"/>
                    <a:pt x="30" y="42"/>
                  </a:cubicBezTo>
                  <a:cubicBezTo>
                    <a:pt x="30" y="42"/>
                    <a:pt x="29" y="42"/>
                    <a:pt x="28" y="42"/>
                  </a:cubicBezTo>
                  <a:cubicBezTo>
                    <a:pt x="27" y="42"/>
                    <a:pt x="26" y="42"/>
                    <a:pt x="25" y="42"/>
                  </a:cubicBezTo>
                  <a:cubicBezTo>
                    <a:pt x="25" y="42"/>
                    <a:pt x="25" y="42"/>
                    <a:pt x="24" y="42"/>
                  </a:cubicBezTo>
                  <a:cubicBezTo>
                    <a:pt x="23" y="42"/>
                    <a:pt x="22" y="42"/>
                    <a:pt x="20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4"/>
                    <a:pt x="22" y="44"/>
                  </a:cubicBezTo>
                  <a:cubicBezTo>
                    <a:pt x="22" y="44"/>
                    <a:pt x="22" y="45"/>
                    <a:pt x="22" y="45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20" y="46"/>
                    <a:pt x="19" y="45"/>
                    <a:pt x="19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5"/>
                    <a:pt x="18" y="44"/>
                    <a:pt x="18" y="44"/>
                  </a:cubicBezTo>
                  <a:cubicBezTo>
                    <a:pt x="18" y="44"/>
                    <a:pt x="18" y="43"/>
                    <a:pt x="18" y="43"/>
                  </a:cubicBezTo>
                  <a:cubicBezTo>
                    <a:pt x="18" y="43"/>
                    <a:pt x="17" y="43"/>
                    <a:pt x="17" y="42"/>
                  </a:cubicBezTo>
                  <a:cubicBezTo>
                    <a:pt x="17" y="42"/>
                    <a:pt x="16" y="42"/>
                    <a:pt x="16" y="42"/>
                  </a:cubicBezTo>
                  <a:cubicBezTo>
                    <a:pt x="16" y="41"/>
                    <a:pt x="15" y="41"/>
                    <a:pt x="14" y="40"/>
                  </a:cubicBezTo>
                  <a:cubicBezTo>
                    <a:pt x="13" y="40"/>
                    <a:pt x="12" y="39"/>
                    <a:pt x="10" y="38"/>
                  </a:cubicBezTo>
                  <a:cubicBezTo>
                    <a:pt x="10" y="37"/>
                    <a:pt x="9" y="36"/>
                    <a:pt x="8" y="35"/>
                  </a:cubicBezTo>
                  <a:cubicBezTo>
                    <a:pt x="7" y="35"/>
                    <a:pt x="7" y="34"/>
                    <a:pt x="7" y="34"/>
                  </a:cubicBezTo>
                  <a:cubicBezTo>
                    <a:pt x="7" y="34"/>
                    <a:pt x="7" y="33"/>
                    <a:pt x="7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6" y="32"/>
                    <a:pt x="6" y="31"/>
                    <a:pt x="6" y="31"/>
                  </a:cubicBezTo>
                  <a:cubicBezTo>
                    <a:pt x="3" y="27"/>
                    <a:pt x="2" y="23"/>
                    <a:pt x="1" y="18"/>
                  </a:cubicBezTo>
                  <a:cubicBezTo>
                    <a:pt x="0" y="16"/>
                    <a:pt x="0" y="14"/>
                    <a:pt x="1" y="12"/>
                  </a:cubicBezTo>
                  <a:cubicBezTo>
                    <a:pt x="1" y="11"/>
                    <a:pt x="1" y="11"/>
                    <a:pt x="1" y="10"/>
                  </a:cubicBezTo>
                  <a:cubicBezTo>
                    <a:pt x="2" y="10"/>
                    <a:pt x="2" y="9"/>
                    <a:pt x="3" y="10"/>
                  </a:cubicBezTo>
                  <a:cubicBezTo>
                    <a:pt x="3" y="10"/>
                    <a:pt x="4" y="10"/>
                    <a:pt x="4" y="10"/>
                  </a:cubicBezTo>
                  <a:cubicBezTo>
                    <a:pt x="5" y="10"/>
                    <a:pt x="6" y="11"/>
                    <a:pt x="7" y="12"/>
                  </a:cubicBezTo>
                  <a:cubicBezTo>
                    <a:pt x="7" y="12"/>
                    <a:pt x="7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2"/>
                    <a:pt x="8" y="12"/>
                    <a:pt x="8" y="11"/>
                  </a:cubicBezTo>
                  <a:cubicBezTo>
                    <a:pt x="8" y="10"/>
                    <a:pt x="8" y="8"/>
                    <a:pt x="9" y="6"/>
                  </a:cubicBezTo>
                  <a:cubicBezTo>
                    <a:pt x="9" y="4"/>
                    <a:pt x="10" y="3"/>
                    <a:pt x="11" y="1"/>
                  </a:cubicBezTo>
                  <a:cubicBezTo>
                    <a:pt x="12" y="1"/>
                    <a:pt x="12" y="0"/>
                    <a:pt x="12" y="0"/>
                  </a:cubicBezTo>
                  <a:cubicBezTo>
                    <a:pt x="13" y="0"/>
                    <a:pt x="13" y="0"/>
                    <a:pt x="14" y="0"/>
                  </a:cubicBezTo>
                  <a:cubicBezTo>
                    <a:pt x="14" y="0"/>
                    <a:pt x="15" y="0"/>
                    <a:pt x="15" y="1"/>
                  </a:cubicBezTo>
                  <a:cubicBezTo>
                    <a:pt x="15" y="1"/>
                    <a:pt x="16" y="2"/>
                    <a:pt x="16" y="3"/>
                  </a:cubicBezTo>
                  <a:cubicBezTo>
                    <a:pt x="17" y="4"/>
                    <a:pt x="17" y="5"/>
                    <a:pt x="18" y="6"/>
                  </a:cubicBezTo>
                  <a:cubicBezTo>
                    <a:pt x="18" y="6"/>
                    <a:pt x="18" y="7"/>
                    <a:pt x="18" y="7"/>
                  </a:cubicBezTo>
                  <a:cubicBezTo>
                    <a:pt x="18" y="9"/>
                    <a:pt x="19" y="10"/>
                    <a:pt x="21" y="12"/>
                  </a:cubicBezTo>
                  <a:cubicBezTo>
                    <a:pt x="21" y="13"/>
                    <a:pt x="22" y="13"/>
                    <a:pt x="23" y="14"/>
                  </a:cubicBezTo>
                  <a:cubicBezTo>
                    <a:pt x="24" y="15"/>
                    <a:pt x="24" y="15"/>
                    <a:pt x="25" y="16"/>
                  </a:cubicBezTo>
                  <a:cubicBezTo>
                    <a:pt x="25" y="16"/>
                    <a:pt x="25" y="17"/>
                    <a:pt x="25" y="17"/>
                  </a:cubicBezTo>
                  <a:cubicBezTo>
                    <a:pt x="26" y="18"/>
                    <a:pt x="26" y="19"/>
                    <a:pt x="26" y="19"/>
                  </a:cubicBezTo>
                  <a:cubicBezTo>
                    <a:pt x="26" y="20"/>
                    <a:pt x="27" y="21"/>
                    <a:pt x="27" y="22"/>
                  </a:cubicBezTo>
                  <a:cubicBezTo>
                    <a:pt x="27" y="23"/>
                    <a:pt x="26" y="24"/>
                    <a:pt x="26" y="25"/>
                  </a:cubicBezTo>
                  <a:cubicBezTo>
                    <a:pt x="26" y="25"/>
                    <a:pt x="26" y="25"/>
                    <a:pt x="26" y="25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53" name="Freeform 204">
              <a:extLst>
                <a:ext uri="{FF2B5EF4-FFF2-40B4-BE49-F238E27FC236}">
                  <a16:creationId xmlns:a16="http://schemas.microsoft.com/office/drawing/2014/main" id="{D9A355F1-8696-A787-C07B-9B6364D847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2338" y="2897188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1 h 1"/>
                <a:gd name="T8" fmla="*/ 1 w 1"/>
                <a:gd name="T9" fmla="*/ 1 h 1"/>
                <a:gd name="T10" fmla="*/ 1 w 1"/>
                <a:gd name="T11" fmla="*/ 1 h 1"/>
                <a:gd name="T12" fmla="*/ 1 w 1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54" name="Freeform 205">
              <a:extLst>
                <a:ext uri="{FF2B5EF4-FFF2-40B4-BE49-F238E27FC236}">
                  <a16:creationId xmlns:a16="http://schemas.microsoft.com/office/drawing/2014/main" id="{C3D64E93-601C-851D-A9F8-587FC44EC8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4563" y="2911475"/>
              <a:ext cx="7937" cy="4763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1 h 1"/>
                <a:gd name="T4" fmla="*/ 0 w 2"/>
                <a:gd name="T5" fmla="*/ 0 h 1"/>
                <a:gd name="T6" fmla="*/ 0 w 2"/>
                <a:gd name="T7" fmla="*/ 0 h 1"/>
                <a:gd name="T8" fmla="*/ 0 w 2"/>
                <a:gd name="T9" fmla="*/ 0 h 1"/>
                <a:gd name="T10" fmla="*/ 1 w 2"/>
                <a:gd name="T11" fmla="*/ 1 h 1"/>
                <a:gd name="T12" fmla="*/ 2 w 2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55" name="Freeform 206">
              <a:extLst>
                <a:ext uri="{FF2B5EF4-FFF2-40B4-BE49-F238E27FC236}">
                  <a16:creationId xmlns:a16="http://schemas.microsoft.com/office/drawing/2014/main" id="{FD5A55E6-2159-7A8E-ABB1-D402B39DFD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3450" y="2905125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1 w 1"/>
                <a:gd name="T7" fmla="*/ 1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56" name="Freeform 207">
              <a:extLst>
                <a:ext uri="{FF2B5EF4-FFF2-40B4-BE49-F238E27FC236}">
                  <a16:creationId xmlns:a16="http://schemas.microsoft.com/office/drawing/2014/main" id="{BC433113-3F2C-6F72-B962-9C3994D37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5513" y="2900363"/>
              <a:ext cx="4762" cy="476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57" name="Freeform 208">
              <a:extLst>
                <a:ext uri="{FF2B5EF4-FFF2-40B4-BE49-F238E27FC236}">
                  <a16:creationId xmlns:a16="http://schemas.microsoft.com/office/drawing/2014/main" id="{EA4859B0-9074-7B7A-BCF8-EEFDA2487B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275" y="2905125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58" name="Freeform 209">
              <a:extLst>
                <a:ext uri="{FF2B5EF4-FFF2-40B4-BE49-F238E27FC236}">
                  <a16:creationId xmlns:a16="http://schemas.microsoft.com/office/drawing/2014/main" id="{B14BB6E4-DF17-9A59-6AD4-9AC9564A85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4563" y="291147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59" name="Freeform 210">
              <a:extLst>
                <a:ext uri="{FF2B5EF4-FFF2-40B4-BE49-F238E27FC236}">
                  <a16:creationId xmlns:a16="http://schemas.microsoft.com/office/drawing/2014/main" id="{1A9E2028-64CB-DE7A-3557-FA9A6837BE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1388" y="2908300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0 w 1"/>
                <a:gd name="T5" fmla="*/ 0 h 1"/>
                <a:gd name="T6" fmla="*/ 0 w 1"/>
                <a:gd name="T7" fmla="*/ 0 h 1"/>
                <a:gd name="T8" fmla="*/ 1 w 1"/>
                <a:gd name="T9" fmla="*/ 1 h 1"/>
                <a:gd name="T10" fmla="*/ 1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60" name="Freeform 211">
              <a:extLst>
                <a:ext uri="{FF2B5EF4-FFF2-40B4-BE49-F238E27FC236}">
                  <a16:creationId xmlns:a16="http://schemas.microsoft.com/office/drawing/2014/main" id="{BD410376-5B39-4FB8-49D5-872025B8CC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1388" y="2908300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61" name="Freeform 212">
              <a:extLst>
                <a:ext uri="{FF2B5EF4-FFF2-40B4-BE49-F238E27FC236}">
                  <a16:creationId xmlns:a16="http://schemas.microsoft.com/office/drawing/2014/main" id="{7C20E80E-9595-760D-2FA4-3417064DF9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6625" y="2908300"/>
              <a:ext cx="4762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0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62" name="Freeform 213">
              <a:extLst>
                <a:ext uri="{FF2B5EF4-FFF2-40B4-BE49-F238E27FC236}">
                  <a16:creationId xmlns:a16="http://schemas.microsoft.com/office/drawing/2014/main" id="{F0D4114A-4F00-1BE0-FA07-BCAF5A3CF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3450" y="2905125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0 h 1"/>
                <a:gd name="T6" fmla="*/ 0 w 1"/>
                <a:gd name="T7" fmla="*/ 1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63" name="Oval 214">
              <a:extLst>
                <a:ext uri="{FF2B5EF4-FFF2-40B4-BE49-F238E27FC236}">
                  <a16:creationId xmlns:a16="http://schemas.microsoft.com/office/drawing/2014/main" id="{B92BADCA-C676-D304-24E5-BB38482078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0275" y="2905125"/>
              <a:ext cx="3175" cy="1588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64" name="Oval 215">
              <a:extLst>
                <a:ext uri="{FF2B5EF4-FFF2-40B4-BE49-F238E27FC236}">
                  <a16:creationId xmlns:a16="http://schemas.microsoft.com/office/drawing/2014/main" id="{A5CFFC55-64AC-1748-76C1-1AF48B3857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5513" y="2900363"/>
              <a:ext cx="1587" cy="1588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65" name="Oval 216">
              <a:extLst>
                <a:ext uri="{FF2B5EF4-FFF2-40B4-BE49-F238E27FC236}">
                  <a16:creationId xmlns:a16="http://schemas.microsoft.com/office/drawing/2014/main" id="{DD8D6C71-B253-D131-EB8C-62C2272DAC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3938" y="2886075"/>
              <a:ext cx="1587" cy="1588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66" name="Oval 217">
              <a:extLst>
                <a:ext uri="{FF2B5EF4-FFF2-40B4-BE49-F238E27FC236}">
                  <a16:creationId xmlns:a16="http://schemas.microsoft.com/office/drawing/2014/main" id="{5DA13767-3914-D0A0-7524-21DA29908D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4563" y="2911475"/>
              <a:ext cx="1587" cy="1588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67" name="Freeform 218">
              <a:extLst>
                <a:ext uri="{FF2B5EF4-FFF2-40B4-BE49-F238E27FC236}">
                  <a16:creationId xmlns:a16="http://schemas.microsoft.com/office/drawing/2014/main" id="{DC86BDE6-A4E8-78C2-7C1E-6BF925327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2338" y="29003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68" name="Oval 219">
              <a:extLst>
                <a:ext uri="{FF2B5EF4-FFF2-40B4-BE49-F238E27FC236}">
                  <a16:creationId xmlns:a16="http://schemas.microsoft.com/office/drawing/2014/main" id="{60D4AD62-F1AA-AE72-1843-B79DED6A95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4563" y="2911475"/>
              <a:ext cx="1587" cy="1588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69" name="组合 137">
            <a:extLst>
              <a:ext uri="{FF2B5EF4-FFF2-40B4-BE49-F238E27FC236}">
                <a16:creationId xmlns:a16="http://schemas.microsoft.com/office/drawing/2014/main" id="{0492ABF5-05BA-F1CD-A40C-B4B5F47E78AE}"/>
              </a:ext>
            </a:extLst>
          </p:cNvPr>
          <p:cNvGrpSpPr/>
          <p:nvPr/>
        </p:nvGrpSpPr>
        <p:grpSpPr>
          <a:xfrm>
            <a:off x="3972421" y="3411874"/>
            <a:ext cx="288032" cy="301124"/>
            <a:chOff x="5429250" y="3136900"/>
            <a:chExt cx="139700" cy="146050"/>
          </a:xfrm>
          <a:solidFill>
            <a:srgbClr val="FFFF00"/>
          </a:solidFill>
          <a:effectLst/>
        </p:grpSpPr>
        <p:sp>
          <p:nvSpPr>
            <p:cNvPr id="170" name="Freeform 220">
              <a:extLst>
                <a:ext uri="{FF2B5EF4-FFF2-40B4-BE49-F238E27FC236}">
                  <a16:creationId xmlns:a16="http://schemas.microsoft.com/office/drawing/2014/main" id="{D91F8D8E-8253-20A9-01CB-37F917B3C0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9250" y="3136900"/>
              <a:ext cx="139700" cy="146050"/>
            </a:xfrm>
            <a:custGeom>
              <a:avLst/>
              <a:gdLst>
                <a:gd name="T0" fmla="*/ 7 w 37"/>
                <a:gd name="T1" fmla="*/ 29 h 39"/>
                <a:gd name="T2" fmla="*/ 7 w 37"/>
                <a:gd name="T3" fmla="*/ 29 h 39"/>
                <a:gd name="T4" fmla="*/ 7 w 37"/>
                <a:gd name="T5" fmla="*/ 29 h 39"/>
                <a:gd name="T6" fmla="*/ 6 w 37"/>
                <a:gd name="T7" fmla="*/ 28 h 39"/>
                <a:gd name="T8" fmla="*/ 2 w 37"/>
                <a:gd name="T9" fmla="*/ 21 h 39"/>
                <a:gd name="T10" fmla="*/ 1 w 37"/>
                <a:gd name="T11" fmla="*/ 9 h 39"/>
                <a:gd name="T12" fmla="*/ 2 w 37"/>
                <a:gd name="T13" fmla="*/ 8 h 39"/>
                <a:gd name="T14" fmla="*/ 4 w 37"/>
                <a:gd name="T15" fmla="*/ 8 h 39"/>
                <a:gd name="T16" fmla="*/ 5 w 37"/>
                <a:gd name="T17" fmla="*/ 9 h 39"/>
                <a:gd name="T18" fmla="*/ 7 w 37"/>
                <a:gd name="T19" fmla="*/ 9 h 39"/>
                <a:gd name="T20" fmla="*/ 11 w 37"/>
                <a:gd name="T21" fmla="*/ 1 h 39"/>
                <a:gd name="T22" fmla="*/ 14 w 37"/>
                <a:gd name="T23" fmla="*/ 2 h 39"/>
                <a:gd name="T24" fmla="*/ 15 w 37"/>
                <a:gd name="T25" fmla="*/ 3 h 39"/>
                <a:gd name="T26" fmla="*/ 16 w 37"/>
                <a:gd name="T27" fmla="*/ 5 h 39"/>
                <a:gd name="T28" fmla="*/ 18 w 37"/>
                <a:gd name="T29" fmla="*/ 7 h 39"/>
                <a:gd name="T30" fmla="*/ 20 w 37"/>
                <a:gd name="T31" fmla="*/ 9 h 39"/>
                <a:gd name="T32" fmla="*/ 22 w 37"/>
                <a:gd name="T33" fmla="*/ 11 h 39"/>
                <a:gd name="T34" fmla="*/ 23 w 37"/>
                <a:gd name="T35" fmla="*/ 15 h 39"/>
                <a:gd name="T36" fmla="*/ 22 w 37"/>
                <a:gd name="T37" fmla="*/ 16 h 39"/>
                <a:gd name="T38" fmla="*/ 25 w 37"/>
                <a:gd name="T39" fmla="*/ 16 h 39"/>
                <a:gd name="T40" fmla="*/ 28 w 37"/>
                <a:gd name="T41" fmla="*/ 16 h 39"/>
                <a:gd name="T42" fmla="*/ 31 w 37"/>
                <a:gd name="T43" fmla="*/ 18 h 39"/>
                <a:gd name="T44" fmla="*/ 34 w 37"/>
                <a:gd name="T45" fmla="*/ 19 h 39"/>
                <a:gd name="T46" fmla="*/ 34 w 37"/>
                <a:gd name="T47" fmla="*/ 20 h 39"/>
                <a:gd name="T48" fmla="*/ 36 w 37"/>
                <a:gd name="T49" fmla="*/ 22 h 39"/>
                <a:gd name="T50" fmla="*/ 36 w 37"/>
                <a:gd name="T51" fmla="*/ 24 h 39"/>
                <a:gd name="T52" fmla="*/ 37 w 37"/>
                <a:gd name="T53" fmla="*/ 26 h 39"/>
                <a:gd name="T54" fmla="*/ 37 w 37"/>
                <a:gd name="T55" fmla="*/ 29 h 39"/>
                <a:gd name="T56" fmla="*/ 36 w 37"/>
                <a:gd name="T57" fmla="*/ 31 h 39"/>
                <a:gd name="T58" fmla="*/ 35 w 37"/>
                <a:gd name="T59" fmla="*/ 33 h 39"/>
                <a:gd name="T60" fmla="*/ 34 w 37"/>
                <a:gd name="T61" fmla="*/ 35 h 39"/>
                <a:gd name="T62" fmla="*/ 32 w 37"/>
                <a:gd name="T63" fmla="*/ 37 h 39"/>
                <a:gd name="T64" fmla="*/ 28 w 37"/>
                <a:gd name="T65" fmla="*/ 38 h 39"/>
                <a:gd name="T66" fmla="*/ 26 w 37"/>
                <a:gd name="T67" fmla="*/ 37 h 39"/>
                <a:gd name="T68" fmla="*/ 27 w 37"/>
                <a:gd name="T69" fmla="*/ 38 h 39"/>
                <a:gd name="T70" fmla="*/ 26 w 37"/>
                <a:gd name="T71" fmla="*/ 38 h 39"/>
                <a:gd name="T72" fmla="*/ 17 w 37"/>
                <a:gd name="T73" fmla="*/ 35 h 39"/>
                <a:gd name="T74" fmla="*/ 15 w 37"/>
                <a:gd name="T75" fmla="*/ 34 h 39"/>
                <a:gd name="T76" fmla="*/ 10 w 37"/>
                <a:gd name="T77" fmla="*/ 32 h 39"/>
                <a:gd name="T78" fmla="*/ 9 w 37"/>
                <a:gd name="T79" fmla="*/ 32 h 39"/>
                <a:gd name="T80" fmla="*/ 8 w 37"/>
                <a:gd name="T81" fmla="*/ 31 h 39"/>
                <a:gd name="T82" fmla="*/ 7 w 37"/>
                <a:gd name="T83" fmla="*/ 3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7" h="39">
                  <a:moveTo>
                    <a:pt x="7" y="30"/>
                  </a:moveTo>
                  <a:cubicBezTo>
                    <a:pt x="7" y="30"/>
                    <a:pt x="7" y="30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8"/>
                    <a:pt x="7" y="28"/>
                    <a:pt x="6" y="28"/>
                  </a:cubicBezTo>
                  <a:cubicBezTo>
                    <a:pt x="6" y="27"/>
                    <a:pt x="5" y="27"/>
                    <a:pt x="5" y="26"/>
                  </a:cubicBezTo>
                  <a:cubicBezTo>
                    <a:pt x="4" y="24"/>
                    <a:pt x="3" y="22"/>
                    <a:pt x="2" y="21"/>
                  </a:cubicBezTo>
                  <a:cubicBezTo>
                    <a:pt x="0" y="17"/>
                    <a:pt x="0" y="14"/>
                    <a:pt x="1" y="10"/>
                  </a:cubicBezTo>
                  <a:cubicBezTo>
                    <a:pt x="1" y="10"/>
                    <a:pt x="1" y="10"/>
                    <a:pt x="1" y="9"/>
                  </a:cubicBezTo>
                  <a:cubicBezTo>
                    <a:pt x="1" y="9"/>
                    <a:pt x="1" y="9"/>
                    <a:pt x="1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3" y="8"/>
                    <a:pt x="4" y="8"/>
                    <a:pt x="4" y="8"/>
                  </a:cubicBezTo>
                  <a:cubicBezTo>
                    <a:pt x="4" y="8"/>
                    <a:pt x="4" y="9"/>
                    <a:pt x="4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6"/>
                    <a:pt x="8" y="4"/>
                    <a:pt x="10" y="2"/>
                  </a:cubicBezTo>
                  <a:cubicBezTo>
                    <a:pt x="10" y="2"/>
                    <a:pt x="11" y="1"/>
                    <a:pt x="11" y="1"/>
                  </a:cubicBezTo>
                  <a:cubicBezTo>
                    <a:pt x="12" y="1"/>
                    <a:pt x="12" y="0"/>
                    <a:pt x="13" y="1"/>
                  </a:cubicBezTo>
                  <a:cubicBezTo>
                    <a:pt x="13" y="1"/>
                    <a:pt x="14" y="1"/>
                    <a:pt x="14" y="2"/>
                  </a:cubicBezTo>
                  <a:cubicBezTo>
                    <a:pt x="14" y="2"/>
                    <a:pt x="14" y="2"/>
                    <a:pt x="14" y="3"/>
                  </a:cubicBezTo>
                  <a:cubicBezTo>
                    <a:pt x="14" y="3"/>
                    <a:pt x="14" y="3"/>
                    <a:pt x="15" y="3"/>
                  </a:cubicBezTo>
                  <a:cubicBezTo>
                    <a:pt x="15" y="3"/>
                    <a:pt x="15" y="4"/>
                    <a:pt x="16" y="4"/>
                  </a:cubicBezTo>
                  <a:cubicBezTo>
                    <a:pt x="16" y="4"/>
                    <a:pt x="16" y="5"/>
                    <a:pt x="16" y="5"/>
                  </a:cubicBezTo>
                  <a:cubicBezTo>
                    <a:pt x="17" y="5"/>
                    <a:pt x="17" y="5"/>
                    <a:pt x="17" y="6"/>
                  </a:cubicBezTo>
                  <a:cubicBezTo>
                    <a:pt x="17" y="6"/>
                    <a:pt x="18" y="7"/>
                    <a:pt x="18" y="7"/>
                  </a:cubicBezTo>
                  <a:cubicBezTo>
                    <a:pt x="18" y="7"/>
                    <a:pt x="19" y="8"/>
                    <a:pt x="19" y="8"/>
                  </a:cubicBezTo>
                  <a:cubicBezTo>
                    <a:pt x="19" y="8"/>
                    <a:pt x="19" y="9"/>
                    <a:pt x="20" y="9"/>
                  </a:cubicBezTo>
                  <a:cubicBezTo>
                    <a:pt x="20" y="10"/>
                    <a:pt x="21" y="10"/>
                    <a:pt x="21" y="11"/>
                  </a:cubicBezTo>
                  <a:cubicBezTo>
                    <a:pt x="21" y="11"/>
                    <a:pt x="21" y="11"/>
                    <a:pt x="22" y="11"/>
                  </a:cubicBezTo>
                  <a:cubicBezTo>
                    <a:pt x="22" y="12"/>
                    <a:pt x="22" y="13"/>
                    <a:pt x="23" y="13"/>
                  </a:cubicBezTo>
                  <a:cubicBezTo>
                    <a:pt x="23" y="14"/>
                    <a:pt x="23" y="15"/>
                    <a:pt x="23" y="15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4" y="16"/>
                    <a:pt x="24" y="16"/>
                    <a:pt x="25" y="16"/>
                  </a:cubicBezTo>
                  <a:cubicBezTo>
                    <a:pt x="25" y="16"/>
                    <a:pt x="26" y="16"/>
                    <a:pt x="26" y="16"/>
                  </a:cubicBezTo>
                  <a:cubicBezTo>
                    <a:pt x="27" y="16"/>
                    <a:pt x="27" y="16"/>
                    <a:pt x="28" y="16"/>
                  </a:cubicBezTo>
                  <a:cubicBezTo>
                    <a:pt x="29" y="16"/>
                    <a:pt x="29" y="17"/>
                    <a:pt x="30" y="17"/>
                  </a:cubicBezTo>
                  <a:cubicBezTo>
                    <a:pt x="30" y="17"/>
                    <a:pt x="31" y="17"/>
                    <a:pt x="31" y="18"/>
                  </a:cubicBezTo>
                  <a:cubicBezTo>
                    <a:pt x="31" y="18"/>
                    <a:pt x="31" y="18"/>
                    <a:pt x="32" y="18"/>
                  </a:cubicBezTo>
                  <a:cubicBezTo>
                    <a:pt x="32" y="19"/>
                    <a:pt x="33" y="19"/>
                    <a:pt x="34" y="19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1"/>
                    <a:pt x="34" y="21"/>
                    <a:pt x="35" y="22"/>
                  </a:cubicBezTo>
                  <a:cubicBezTo>
                    <a:pt x="35" y="22"/>
                    <a:pt x="35" y="22"/>
                    <a:pt x="36" y="22"/>
                  </a:cubicBezTo>
                  <a:cubicBezTo>
                    <a:pt x="36" y="22"/>
                    <a:pt x="36" y="23"/>
                    <a:pt x="36" y="23"/>
                  </a:cubicBezTo>
                  <a:cubicBezTo>
                    <a:pt x="36" y="23"/>
                    <a:pt x="36" y="24"/>
                    <a:pt x="36" y="24"/>
                  </a:cubicBezTo>
                  <a:cubicBezTo>
                    <a:pt x="36" y="24"/>
                    <a:pt x="37" y="25"/>
                    <a:pt x="37" y="25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7" y="26"/>
                    <a:pt x="37" y="27"/>
                    <a:pt x="37" y="27"/>
                  </a:cubicBezTo>
                  <a:cubicBezTo>
                    <a:pt x="37" y="28"/>
                    <a:pt x="37" y="28"/>
                    <a:pt x="37" y="29"/>
                  </a:cubicBezTo>
                  <a:cubicBezTo>
                    <a:pt x="37" y="29"/>
                    <a:pt x="37" y="29"/>
                    <a:pt x="37" y="30"/>
                  </a:cubicBezTo>
                  <a:cubicBezTo>
                    <a:pt x="37" y="30"/>
                    <a:pt x="37" y="31"/>
                    <a:pt x="36" y="31"/>
                  </a:cubicBezTo>
                  <a:cubicBezTo>
                    <a:pt x="36" y="32"/>
                    <a:pt x="36" y="32"/>
                    <a:pt x="35" y="32"/>
                  </a:cubicBezTo>
                  <a:cubicBezTo>
                    <a:pt x="35" y="32"/>
                    <a:pt x="35" y="32"/>
                    <a:pt x="35" y="33"/>
                  </a:cubicBezTo>
                  <a:cubicBezTo>
                    <a:pt x="35" y="33"/>
                    <a:pt x="35" y="34"/>
                    <a:pt x="35" y="34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4" y="36"/>
                    <a:pt x="33" y="36"/>
                    <a:pt x="33" y="36"/>
                  </a:cubicBezTo>
                  <a:cubicBezTo>
                    <a:pt x="33" y="37"/>
                    <a:pt x="33" y="37"/>
                    <a:pt x="32" y="37"/>
                  </a:cubicBezTo>
                  <a:cubicBezTo>
                    <a:pt x="32" y="37"/>
                    <a:pt x="31" y="38"/>
                    <a:pt x="30" y="38"/>
                  </a:cubicBezTo>
                  <a:cubicBezTo>
                    <a:pt x="30" y="38"/>
                    <a:pt x="29" y="38"/>
                    <a:pt x="28" y="38"/>
                  </a:cubicBezTo>
                  <a:cubicBezTo>
                    <a:pt x="28" y="38"/>
                    <a:pt x="28" y="38"/>
                    <a:pt x="27" y="37"/>
                  </a:cubicBezTo>
                  <a:cubicBezTo>
                    <a:pt x="27" y="37"/>
                    <a:pt x="26" y="37"/>
                    <a:pt x="26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6" y="38"/>
                    <a:pt x="26" y="38"/>
                    <a:pt x="27" y="38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7" y="38"/>
                    <a:pt x="27" y="39"/>
                    <a:pt x="26" y="38"/>
                  </a:cubicBezTo>
                  <a:cubicBezTo>
                    <a:pt x="26" y="38"/>
                    <a:pt x="25" y="38"/>
                    <a:pt x="25" y="38"/>
                  </a:cubicBezTo>
                  <a:cubicBezTo>
                    <a:pt x="22" y="37"/>
                    <a:pt x="20" y="36"/>
                    <a:pt x="17" y="35"/>
                  </a:cubicBezTo>
                  <a:cubicBezTo>
                    <a:pt x="16" y="35"/>
                    <a:pt x="16" y="34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4" y="34"/>
                    <a:pt x="14" y="34"/>
                    <a:pt x="13" y="34"/>
                  </a:cubicBezTo>
                  <a:cubicBezTo>
                    <a:pt x="12" y="33"/>
                    <a:pt x="11" y="33"/>
                    <a:pt x="10" y="32"/>
                  </a:cubicBezTo>
                  <a:cubicBezTo>
                    <a:pt x="10" y="32"/>
                    <a:pt x="10" y="32"/>
                    <a:pt x="9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2"/>
                    <a:pt x="9" y="32"/>
                    <a:pt x="8" y="32"/>
                  </a:cubicBezTo>
                  <a:cubicBezTo>
                    <a:pt x="8" y="32"/>
                    <a:pt x="8" y="32"/>
                    <a:pt x="8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30"/>
                    <a:pt x="7" y="30"/>
                    <a:pt x="7" y="3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71" name="Freeform 221">
              <a:extLst>
                <a:ext uri="{FF2B5EF4-FFF2-40B4-BE49-F238E27FC236}">
                  <a16:creationId xmlns:a16="http://schemas.microsoft.com/office/drawing/2014/main" id="{395DEC6B-749C-6865-86C0-0A17B41DD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9250" y="3246438"/>
              <a:ext cx="7937" cy="3175"/>
            </a:xfrm>
            <a:custGeom>
              <a:avLst/>
              <a:gdLst>
                <a:gd name="T0" fmla="*/ 1 w 2"/>
                <a:gd name="T1" fmla="*/ 1 h 1"/>
                <a:gd name="T2" fmla="*/ 0 w 2"/>
                <a:gd name="T3" fmla="*/ 1 h 1"/>
                <a:gd name="T4" fmla="*/ 0 w 2"/>
                <a:gd name="T5" fmla="*/ 1 h 1"/>
                <a:gd name="T6" fmla="*/ 0 w 2"/>
                <a:gd name="T7" fmla="*/ 1 h 1"/>
                <a:gd name="T8" fmla="*/ 0 w 2"/>
                <a:gd name="T9" fmla="*/ 0 h 1"/>
                <a:gd name="T10" fmla="*/ 0 w 2"/>
                <a:gd name="T11" fmla="*/ 0 h 1"/>
                <a:gd name="T12" fmla="*/ 1 w 2"/>
                <a:gd name="T13" fmla="*/ 1 h 1"/>
                <a:gd name="T14" fmla="*/ 1 w 2"/>
                <a:gd name="T1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1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72" name="Freeform 222">
              <a:extLst>
                <a:ext uri="{FF2B5EF4-FFF2-40B4-BE49-F238E27FC236}">
                  <a16:creationId xmlns:a16="http://schemas.microsoft.com/office/drawing/2014/main" id="{C3D93198-A7C2-673C-0F5C-1813CB7800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7188" y="3227388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0 w 1"/>
                <a:gd name="T5" fmla="*/ 1 h 1"/>
                <a:gd name="T6" fmla="*/ 0 w 1"/>
                <a:gd name="T7" fmla="*/ 0 h 1"/>
                <a:gd name="T8" fmla="*/ 0 w 1"/>
                <a:gd name="T9" fmla="*/ 1 h 1"/>
                <a:gd name="T10" fmla="*/ 1 w 1"/>
                <a:gd name="T11" fmla="*/ 1 h 1"/>
                <a:gd name="T12" fmla="*/ 1 w 1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73" name="Freeform 223">
              <a:extLst>
                <a:ext uri="{FF2B5EF4-FFF2-40B4-BE49-F238E27FC236}">
                  <a16:creationId xmlns:a16="http://schemas.microsoft.com/office/drawing/2014/main" id="{0635EC18-B5D5-F53F-656C-FDBE9ACD39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8300" y="3238500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74" name="Freeform 224">
              <a:extLst>
                <a:ext uri="{FF2B5EF4-FFF2-40B4-BE49-F238E27FC236}">
                  <a16:creationId xmlns:a16="http://schemas.microsoft.com/office/drawing/2014/main" id="{170659AF-0124-45CE-AE24-D7C46816F7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1475" y="3241675"/>
              <a:ext cx="4762" cy="4763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1 w 1"/>
                <a:gd name="T5" fmla="*/ 1 h 1"/>
                <a:gd name="T6" fmla="*/ 1 w 1"/>
                <a:gd name="T7" fmla="*/ 1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75" name="Freeform 225">
              <a:extLst>
                <a:ext uri="{FF2B5EF4-FFF2-40B4-BE49-F238E27FC236}">
                  <a16:creationId xmlns:a16="http://schemas.microsoft.com/office/drawing/2014/main" id="{96901A59-3615-863E-6DA6-0D2EF2C989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1475" y="3241675"/>
              <a:ext cx="4762" cy="4763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1 w 1"/>
                <a:gd name="T5" fmla="*/ 1 h 1"/>
                <a:gd name="T6" fmla="*/ 0 w 1"/>
                <a:gd name="T7" fmla="*/ 0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76" name="Freeform 226">
              <a:extLst>
                <a:ext uri="{FF2B5EF4-FFF2-40B4-BE49-F238E27FC236}">
                  <a16:creationId xmlns:a16="http://schemas.microsoft.com/office/drawing/2014/main" id="{A10AD428-E8C2-9264-BE25-698E666863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5125" y="3235325"/>
              <a:ext cx="0" cy="3175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77" name="Freeform 227">
              <a:extLst>
                <a:ext uri="{FF2B5EF4-FFF2-40B4-BE49-F238E27FC236}">
                  <a16:creationId xmlns:a16="http://schemas.microsoft.com/office/drawing/2014/main" id="{1A247DE3-D1A3-0BC5-0651-702B0837B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8300" y="3249613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  <a:gd name="T4" fmla="*/ 1 w 1"/>
                <a:gd name="T5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78" name="Freeform 228">
              <a:extLst>
                <a:ext uri="{FF2B5EF4-FFF2-40B4-BE49-F238E27FC236}">
                  <a16:creationId xmlns:a16="http://schemas.microsoft.com/office/drawing/2014/main" id="{F51E1DF6-4290-0A85-A75A-C86EB1C5CA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0363" y="32496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79" name="Oval 229">
              <a:extLst>
                <a:ext uri="{FF2B5EF4-FFF2-40B4-BE49-F238E27FC236}">
                  <a16:creationId xmlns:a16="http://schemas.microsoft.com/office/drawing/2014/main" id="{EB460ADC-549B-630B-FBE7-C88B7CE696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1475" y="3241675"/>
              <a:ext cx="1587" cy="1588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80" name="Freeform 230">
              <a:extLst>
                <a:ext uri="{FF2B5EF4-FFF2-40B4-BE49-F238E27FC236}">
                  <a16:creationId xmlns:a16="http://schemas.microsoft.com/office/drawing/2014/main" id="{ADCF968A-5FD1-70D1-E6F7-8343DA48F9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6238" y="324961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  <a:gd name="T4" fmla="*/ 0 h 1"/>
                <a:gd name="T5" fmla="*/ 0 h 1"/>
                <a:gd name="T6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81" name="Freeform 231">
              <a:extLst>
                <a:ext uri="{FF2B5EF4-FFF2-40B4-BE49-F238E27FC236}">
                  <a16:creationId xmlns:a16="http://schemas.microsoft.com/office/drawing/2014/main" id="{BA81D5C4-7D5F-0D0B-D6C9-7843FE4B9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0363" y="324961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82" name="Freeform 232">
              <a:extLst>
                <a:ext uri="{FF2B5EF4-FFF2-40B4-BE49-F238E27FC236}">
                  <a16:creationId xmlns:a16="http://schemas.microsoft.com/office/drawing/2014/main" id="{E6B4DCEB-7D54-7C62-4C37-C829075A2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0363" y="3230563"/>
              <a:ext cx="0" cy="4763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1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83" name="Freeform 233">
              <a:extLst>
                <a:ext uri="{FF2B5EF4-FFF2-40B4-BE49-F238E27FC236}">
                  <a16:creationId xmlns:a16="http://schemas.microsoft.com/office/drawing/2014/main" id="{85D79078-3D95-4A64-C5C9-7E29D3270A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7188" y="32496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84" name="Freeform 234">
              <a:extLst>
                <a:ext uri="{FF2B5EF4-FFF2-40B4-BE49-F238E27FC236}">
                  <a16:creationId xmlns:a16="http://schemas.microsoft.com/office/drawing/2014/main" id="{F4454D4B-FF59-BF00-0335-401D589B2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0363" y="3235325"/>
              <a:ext cx="4762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1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85" name="Freeform 235">
              <a:extLst>
                <a:ext uri="{FF2B5EF4-FFF2-40B4-BE49-F238E27FC236}">
                  <a16:creationId xmlns:a16="http://schemas.microsoft.com/office/drawing/2014/main" id="{6C1390EE-1829-9122-718A-1F50049CD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5125" y="3249613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86" name="Freeform 236">
              <a:extLst>
                <a:ext uri="{FF2B5EF4-FFF2-40B4-BE49-F238E27FC236}">
                  <a16:creationId xmlns:a16="http://schemas.microsoft.com/office/drawing/2014/main" id="{3D07AEEF-1935-C470-9A8F-2316E43658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1475" y="3249613"/>
              <a:ext cx="4762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0 w 1"/>
                <a:gd name="T4" fmla="*/ 0 w 1"/>
                <a:gd name="T5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87" name="Freeform 237">
              <a:extLst>
                <a:ext uri="{FF2B5EF4-FFF2-40B4-BE49-F238E27FC236}">
                  <a16:creationId xmlns:a16="http://schemas.microsoft.com/office/drawing/2014/main" id="{1D4773CD-85A7-E0D1-7C41-BB9751C381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4013" y="3249613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0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88" name="Freeform 238">
              <a:extLst>
                <a:ext uri="{FF2B5EF4-FFF2-40B4-BE49-F238E27FC236}">
                  <a16:creationId xmlns:a16="http://schemas.microsoft.com/office/drawing/2014/main" id="{86012E3E-E5E7-9067-1718-89C9C93BB8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5125" y="3235325"/>
              <a:ext cx="3175" cy="3175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89" name="Oval 239">
              <a:extLst>
                <a:ext uri="{FF2B5EF4-FFF2-40B4-BE49-F238E27FC236}">
                  <a16:creationId xmlns:a16="http://schemas.microsoft.com/office/drawing/2014/main" id="{2384B5F7-731A-4A4F-79A2-5C021ACBB8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1475" y="3249613"/>
              <a:ext cx="1587" cy="1588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90" name="Oval 240">
              <a:extLst>
                <a:ext uri="{FF2B5EF4-FFF2-40B4-BE49-F238E27FC236}">
                  <a16:creationId xmlns:a16="http://schemas.microsoft.com/office/drawing/2014/main" id="{B87FA4F7-E79D-BE3A-FD55-595B3D25AB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8300" y="3249613"/>
              <a:ext cx="1587" cy="1588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91" name="Freeform 241">
              <a:extLst>
                <a:ext uri="{FF2B5EF4-FFF2-40B4-BE49-F238E27FC236}">
                  <a16:creationId xmlns:a16="http://schemas.microsoft.com/office/drawing/2014/main" id="{E2F4592F-4185-4414-0B6C-DBC06B327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6238" y="3246438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0 w 1"/>
                <a:gd name="T3" fmla="*/ 0 w 1"/>
                <a:gd name="T4" fmla="*/ 0 w 1"/>
                <a:gd name="T5" fmla="*/ 0 w 1"/>
                <a:gd name="T6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92" name="Freeform 242">
              <a:extLst>
                <a:ext uri="{FF2B5EF4-FFF2-40B4-BE49-F238E27FC236}">
                  <a16:creationId xmlns:a16="http://schemas.microsoft.com/office/drawing/2014/main" id="{BB980D31-608A-9C51-D5BF-AD03101E5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6238" y="32464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93" name="Oval 243">
              <a:extLst>
                <a:ext uri="{FF2B5EF4-FFF2-40B4-BE49-F238E27FC236}">
                  <a16:creationId xmlns:a16="http://schemas.microsoft.com/office/drawing/2014/main" id="{15357DBB-8B34-F2A9-66C4-86667C5024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7675" y="3276600"/>
              <a:ext cx="1587" cy="1588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94" name="Oval 244">
              <a:extLst>
                <a:ext uri="{FF2B5EF4-FFF2-40B4-BE49-F238E27FC236}">
                  <a16:creationId xmlns:a16="http://schemas.microsoft.com/office/drawing/2014/main" id="{D2D29605-5B5B-71A4-0CC2-67C37D09C7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5125" y="3249613"/>
              <a:ext cx="1587" cy="1588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95" name="Freeform 245">
              <a:extLst>
                <a:ext uri="{FF2B5EF4-FFF2-40B4-BE49-F238E27FC236}">
                  <a16:creationId xmlns:a16="http://schemas.microsoft.com/office/drawing/2014/main" id="{E34DA466-4DBD-3871-0ABC-79BBD6BD3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1475" y="324167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96" name="Freeform 246">
              <a:extLst>
                <a:ext uri="{FF2B5EF4-FFF2-40B4-BE49-F238E27FC236}">
                  <a16:creationId xmlns:a16="http://schemas.microsoft.com/office/drawing/2014/main" id="{3CCEA537-F2FB-6157-31F1-98F2E850F3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7188" y="3249613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1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97" name="Freeform 247">
              <a:extLst>
                <a:ext uri="{FF2B5EF4-FFF2-40B4-BE49-F238E27FC236}">
                  <a16:creationId xmlns:a16="http://schemas.microsoft.com/office/drawing/2014/main" id="{584D5F08-30E0-DFF7-74CC-C95A37A080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0363" y="324961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98" name="Oval 248">
              <a:extLst>
                <a:ext uri="{FF2B5EF4-FFF2-40B4-BE49-F238E27FC236}">
                  <a16:creationId xmlns:a16="http://schemas.microsoft.com/office/drawing/2014/main" id="{3DA042B8-1037-CE8D-B038-FFD8CFBA05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6238" y="3246438"/>
              <a:ext cx="1587" cy="1588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99" name="Freeform 249">
              <a:extLst>
                <a:ext uri="{FF2B5EF4-FFF2-40B4-BE49-F238E27FC236}">
                  <a16:creationId xmlns:a16="http://schemas.microsoft.com/office/drawing/2014/main" id="{480FD93F-5C9B-0F74-96FC-4EBF980216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6238" y="3246438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00" name="组合 168">
            <a:extLst>
              <a:ext uri="{FF2B5EF4-FFF2-40B4-BE49-F238E27FC236}">
                <a16:creationId xmlns:a16="http://schemas.microsoft.com/office/drawing/2014/main" id="{7B28B253-9B4D-909B-2BEB-0646C065CF4E}"/>
              </a:ext>
            </a:extLst>
          </p:cNvPr>
          <p:cNvGrpSpPr/>
          <p:nvPr/>
        </p:nvGrpSpPr>
        <p:grpSpPr>
          <a:xfrm>
            <a:off x="2785672" y="3628185"/>
            <a:ext cx="341677" cy="289928"/>
            <a:chOff x="7396162" y="377825"/>
            <a:chExt cx="817563" cy="693738"/>
          </a:xfrm>
        </p:grpSpPr>
        <p:sp>
          <p:nvSpPr>
            <p:cNvPr id="201" name="Freeform 17">
              <a:extLst>
                <a:ext uri="{FF2B5EF4-FFF2-40B4-BE49-F238E27FC236}">
                  <a16:creationId xmlns:a16="http://schemas.microsoft.com/office/drawing/2014/main" id="{7FFE8BCB-CC6F-1B09-8F33-51667FFF5B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6162" y="377825"/>
              <a:ext cx="817563" cy="693738"/>
            </a:xfrm>
            <a:custGeom>
              <a:avLst/>
              <a:gdLst>
                <a:gd name="T0" fmla="*/ 19 w 33"/>
                <a:gd name="T1" fmla="*/ 14 h 28"/>
                <a:gd name="T2" fmla="*/ 19 w 33"/>
                <a:gd name="T3" fmla="*/ 14 h 28"/>
                <a:gd name="T4" fmla="*/ 25 w 33"/>
                <a:gd name="T5" fmla="*/ 0 h 28"/>
                <a:gd name="T6" fmla="*/ 27 w 33"/>
                <a:gd name="T7" fmla="*/ 1 h 28"/>
                <a:gd name="T8" fmla="*/ 30 w 33"/>
                <a:gd name="T9" fmla="*/ 10 h 28"/>
                <a:gd name="T10" fmla="*/ 27 w 33"/>
                <a:gd name="T11" fmla="*/ 13 h 28"/>
                <a:gd name="T12" fmla="*/ 27 w 33"/>
                <a:gd name="T13" fmla="*/ 13 h 28"/>
                <a:gd name="T14" fmla="*/ 29 w 33"/>
                <a:gd name="T15" fmla="*/ 14 h 28"/>
                <a:gd name="T16" fmla="*/ 27 w 33"/>
                <a:gd name="T17" fmla="*/ 25 h 28"/>
                <a:gd name="T18" fmla="*/ 23 w 33"/>
                <a:gd name="T19" fmla="*/ 23 h 28"/>
                <a:gd name="T20" fmla="*/ 23 w 33"/>
                <a:gd name="T21" fmla="*/ 23 h 28"/>
                <a:gd name="T22" fmla="*/ 23 w 33"/>
                <a:gd name="T23" fmla="*/ 23 h 28"/>
                <a:gd name="T24" fmla="*/ 23 w 33"/>
                <a:gd name="T25" fmla="*/ 23 h 28"/>
                <a:gd name="T26" fmla="*/ 23 w 33"/>
                <a:gd name="T27" fmla="*/ 25 h 28"/>
                <a:gd name="T28" fmla="*/ 21 w 33"/>
                <a:gd name="T29" fmla="*/ 24 h 28"/>
                <a:gd name="T30" fmla="*/ 21 w 33"/>
                <a:gd name="T31" fmla="*/ 24 h 28"/>
                <a:gd name="T32" fmla="*/ 21 w 33"/>
                <a:gd name="T33" fmla="*/ 24 h 28"/>
                <a:gd name="T34" fmla="*/ 15 w 33"/>
                <a:gd name="T35" fmla="*/ 28 h 28"/>
                <a:gd name="T36" fmla="*/ 10 w 33"/>
                <a:gd name="T37" fmla="*/ 20 h 28"/>
                <a:gd name="T38" fmla="*/ 10 w 33"/>
                <a:gd name="T39" fmla="*/ 20 h 28"/>
                <a:gd name="T40" fmla="*/ 6 w 33"/>
                <a:gd name="T41" fmla="*/ 21 h 28"/>
                <a:gd name="T42" fmla="*/ 1 w 33"/>
                <a:gd name="T43" fmla="*/ 13 h 28"/>
                <a:gd name="T44" fmla="*/ 2 w 33"/>
                <a:gd name="T45" fmla="*/ 10 h 28"/>
                <a:gd name="T46" fmla="*/ 12 w 33"/>
                <a:gd name="T47" fmla="*/ 13 h 28"/>
                <a:gd name="T48" fmla="*/ 16 w 33"/>
                <a:gd name="T49" fmla="*/ 15 h 28"/>
                <a:gd name="T50" fmla="*/ 16 w 33"/>
                <a:gd name="T51" fmla="*/ 16 h 28"/>
                <a:gd name="T52" fmla="*/ 16 w 33"/>
                <a:gd name="T53" fmla="*/ 16 h 28"/>
                <a:gd name="T54" fmla="*/ 16 w 33"/>
                <a:gd name="T55" fmla="*/ 16 h 28"/>
                <a:gd name="T56" fmla="*/ 16 w 33"/>
                <a:gd name="T57" fmla="*/ 16 h 28"/>
                <a:gd name="T58" fmla="*/ 17 w 33"/>
                <a:gd name="T59" fmla="*/ 13 h 28"/>
                <a:gd name="T60" fmla="*/ 19 w 33"/>
                <a:gd name="T61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3" h="28">
                  <a:moveTo>
                    <a:pt x="19" y="14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19" y="9"/>
                    <a:pt x="20" y="1"/>
                    <a:pt x="25" y="0"/>
                  </a:cubicBezTo>
                  <a:cubicBezTo>
                    <a:pt x="26" y="0"/>
                    <a:pt x="26" y="0"/>
                    <a:pt x="27" y="1"/>
                  </a:cubicBezTo>
                  <a:cubicBezTo>
                    <a:pt x="28" y="3"/>
                    <a:pt x="30" y="7"/>
                    <a:pt x="30" y="10"/>
                  </a:cubicBezTo>
                  <a:cubicBezTo>
                    <a:pt x="29" y="12"/>
                    <a:pt x="28" y="12"/>
                    <a:pt x="27" y="13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8" y="13"/>
                    <a:pt x="28" y="14"/>
                    <a:pt x="29" y="14"/>
                  </a:cubicBezTo>
                  <a:cubicBezTo>
                    <a:pt x="33" y="16"/>
                    <a:pt x="29" y="26"/>
                    <a:pt x="27" y="25"/>
                  </a:cubicBezTo>
                  <a:cubicBezTo>
                    <a:pt x="25" y="25"/>
                    <a:pt x="24" y="23"/>
                    <a:pt x="23" y="23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3" y="23"/>
                    <a:pt x="23" y="25"/>
                    <a:pt x="23" y="25"/>
                  </a:cubicBezTo>
                  <a:cubicBezTo>
                    <a:pt x="22" y="25"/>
                    <a:pt x="21" y="25"/>
                    <a:pt x="21" y="24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1" y="28"/>
                    <a:pt x="21" y="28"/>
                    <a:pt x="15" y="28"/>
                  </a:cubicBezTo>
                  <a:cubicBezTo>
                    <a:pt x="10" y="27"/>
                    <a:pt x="8" y="24"/>
                    <a:pt x="10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8" y="21"/>
                    <a:pt x="7" y="21"/>
                    <a:pt x="6" y="21"/>
                  </a:cubicBezTo>
                  <a:cubicBezTo>
                    <a:pt x="4" y="20"/>
                    <a:pt x="3" y="17"/>
                    <a:pt x="1" y="13"/>
                  </a:cubicBezTo>
                  <a:cubicBezTo>
                    <a:pt x="0" y="11"/>
                    <a:pt x="1" y="10"/>
                    <a:pt x="2" y="10"/>
                  </a:cubicBezTo>
                  <a:cubicBezTo>
                    <a:pt x="4" y="9"/>
                    <a:pt x="10" y="11"/>
                    <a:pt x="12" y="13"/>
                  </a:cubicBezTo>
                  <a:cubicBezTo>
                    <a:pt x="14" y="13"/>
                    <a:pt x="15" y="14"/>
                    <a:pt x="16" y="15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5"/>
                    <a:pt x="16" y="14"/>
                    <a:pt x="17" y="13"/>
                  </a:cubicBezTo>
                  <a:cubicBezTo>
                    <a:pt x="18" y="13"/>
                    <a:pt x="18" y="13"/>
                    <a:pt x="19" y="14"/>
                  </a:cubicBezTo>
                  <a:close/>
                </a:path>
              </a:pathLst>
            </a:custGeom>
            <a:solidFill>
              <a:srgbClr val="FFFF00"/>
            </a:solidFill>
            <a:ln w="19050">
              <a:solidFill>
                <a:schemeClr val="bg1"/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02" name="Freeform 18">
              <a:extLst>
                <a:ext uri="{FF2B5EF4-FFF2-40B4-BE49-F238E27FC236}">
                  <a16:creationId xmlns:a16="http://schemas.microsoft.com/office/drawing/2014/main" id="{D1EA3440-2438-D5D0-7892-0CD81A87B7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7650" y="377825"/>
              <a:ext cx="346075" cy="644525"/>
            </a:xfrm>
            <a:custGeom>
              <a:avLst/>
              <a:gdLst>
                <a:gd name="T0" fmla="*/ 0 w 14"/>
                <a:gd name="T1" fmla="*/ 14 h 26"/>
                <a:gd name="T2" fmla="*/ 0 w 14"/>
                <a:gd name="T3" fmla="*/ 14 h 26"/>
                <a:gd name="T4" fmla="*/ 6 w 14"/>
                <a:gd name="T5" fmla="*/ 0 h 26"/>
                <a:gd name="T6" fmla="*/ 8 w 14"/>
                <a:gd name="T7" fmla="*/ 1 h 26"/>
                <a:gd name="T8" fmla="*/ 10 w 14"/>
                <a:gd name="T9" fmla="*/ 10 h 26"/>
                <a:gd name="T10" fmla="*/ 8 w 14"/>
                <a:gd name="T11" fmla="*/ 13 h 26"/>
                <a:gd name="T12" fmla="*/ 8 w 14"/>
                <a:gd name="T13" fmla="*/ 13 h 26"/>
                <a:gd name="T14" fmla="*/ 10 w 14"/>
                <a:gd name="T15" fmla="*/ 14 h 26"/>
                <a:gd name="T16" fmla="*/ 7 w 14"/>
                <a:gd name="T17" fmla="*/ 25 h 26"/>
                <a:gd name="T18" fmla="*/ 4 w 14"/>
                <a:gd name="T19" fmla="*/ 23 h 26"/>
                <a:gd name="T20" fmla="*/ 4 w 14"/>
                <a:gd name="T21" fmla="*/ 23 h 26"/>
                <a:gd name="T22" fmla="*/ 0 w 14"/>
                <a:gd name="T23" fmla="*/ 1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26"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9"/>
                    <a:pt x="1" y="1"/>
                    <a:pt x="6" y="0"/>
                  </a:cubicBezTo>
                  <a:cubicBezTo>
                    <a:pt x="6" y="0"/>
                    <a:pt x="7" y="0"/>
                    <a:pt x="8" y="1"/>
                  </a:cubicBezTo>
                  <a:cubicBezTo>
                    <a:pt x="9" y="3"/>
                    <a:pt x="11" y="7"/>
                    <a:pt x="10" y="10"/>
                  </a:cubicBezTo>
                  <a:cubicBezTo>
                    <a:pt x="10" y="12"/>
                    <a:pt x="9" y="12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9" y="13"/>
                    <a:pt x="9" y="14"/>
                    <a:pt x="10" y="14"/>
                  </a:cubicBezTo>
                  <a:cubicBezTo>
                    <a:pt x="14" y="16"/>
                    <a:pt x="10" y="26"/>
                    <a:pt x="7" y="25"/>
                  </a:cubicBezTo>
                  <a:cubicBezTo>
                    <a:pt x="6" y="24"/>
                    <a:pt x="5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lnTo>
                    <a:pt x="0" y="14"/>
                  </a:lnTo>
                  <a:close/>
                </a:path>
              </a:pathLst>
            </a:custGeom>
            <a:solidFill>
              <a:srgbClr val="FFFF00"/>
            </a:solidFill>
            <a:ln w="19050">
              <a:solidFill>
                <a:schemeClr val="bg1"/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03" name="Freeform 19">
              <a:extLst>
                <a:ext uri="{FF2B5EF4-FFF2-40B4-BE49-F238E27FC236}">
                  <a16:creationId xmlns:a16="http://schemas.microsoft.com/office/drawing/2014/main" id="{D285E009-BDBC-37E1-42F1-1BDAE15C58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3038" y="700088"/>
              <a:ext cx="173038" cy="296863"/>
            </a:xfrm>
            <a:custGeom>
              <a:avLst/>
              <a:gdLst>
                <a:gd name="T0" fmla="*/ 0 w 7"/>
                <a:gd name="T1" fmla="*/ 3 h 12"/>
                <a:gd name="T2" fmla="*/ 0 w 7"/>
                <a:gd name="T3" fmla="*/ 2 h 12"/>
                <a:gd name="T4" fmla="*/ 0 w 7"/>
                <a:gd name="T5" fmla="*/ 2 h 12"/>
                <a:gd name="T6" fmla="*/ 1 w 7"/>
                <a:gd name="T7" fmla="*/ 0 h 12"/>
                <a:gd name="T8" fmla="*/ 3 w 7"/>
                <a:gd name="T9" fmla="*/ 1 h 12"/>
                <a:gd name="T10" fmla="*/ 3 w 7"/>
                <a:gd name="T11" fmla="*/ 1 h 12"/>
                <a:gd name="T12" fmla="*/ 7 w 7"/>
                <a:gd name="T13" fmla="*/ 10 h 12"/>
                <a:gd name="T14" fmla="*/ 7 w 7"/>
                <a:gd name="T15" fmla="*/ 10 h 12"/>
                <a:gd name="T16" fmla="*/ 7 w 7"/>
                <a:gd name="T17" fmla="*/ 12 h 12"/>
                <a:gd name="T18" fmla="*/ 5 w 7"/>
                <a:gd name="T19" fmla="*/ 11 h 12"/>
                <a:gd name="T20" fmla="*/ 5 w 7"/>
                <a:gd name="T21" fmla="*/ 11 h 12"/>
                <a:gd name="T22" fmla="*/ 0 w 7"/>
                <a:gd name="T23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2">
                  <a:moveTo>
                    <a:pt x="0" y="3"/>
                  </a:moveTo>
                  <a:cubicBezTo>
                    <a:pt x="0" y="3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0"/>
                    <a:pt x="1" y="0"/>
                  </a:cubicBezTo>
                  <a:cubicBezTo>
                    <a:pt x="2" y="0"/>
                    <a:pt x="2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7" y="12"/>
                    <a:pt x="7" y="12"/>
                  </a:cubicBezTo>
                  <a:cubicBezTo>
                    <a:pt x="6" y="12"/>
                    <a:pt x="5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3" y="8"/>
                    <a:pt x="2" y="5"/>
                    <a:pt x="0" y="3"/>
                  </a:cubicBezTo>
                  <a:close/>
                </a:path>
              </a:pathLst>
            </a:custGeom>
            <a:solidFill>
              <a:srgbClr val="FFFF00"/>
            </a:solidFill>
            <a:ln w="19050">
              <a:solidFill>
                <a:schemeClr val="bg1"/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04" name="Freeform 20">
              <a:extLst>
                <a:ext uri="{FF2B5EF4-FFF2-40B4-BE49-F238E27FC236}">
                  <a16:creationId xmlns:a16="http://schemas.microsoft.com/office/drawing/2014/main" id="{B80D182D-0356-D2D3-E903-CCA22AAF5E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6162" y="601663"/>
              <a:ext cx="520700" cy="469900"/>
            </a:xfrm>
            <a:custGeom>
              <a:avLst/>
              <a:gdLst>
                <a:gd name="T0" fmla="*/ 10 w 21"/>
                <a:gd name="T1" fmla="*/ 11 h 19"/>
                <a:gd name="T2" fmla="*/ 6 w 21"/>
                <a:gd name="T3" fmla="*/ 11 h 19"/>
                <a:gd name="T4" fmla="*/ 1 w 21"/>
                <a:gd name="T5" fmla="*/ 4 h 19"/>
                <a:gd name="T6" fmla="*/ 2 w 21"/>
                <a:gd name="T7" fmla="*/ 1 h 19"/>
                <a:gd name="T8" fmla="*/ 12 w 21"/>
                <a:gd name="T9" fmla="*/ 3 h 19"/>
                <a:gd name="T10" fmla="*/ 16 w 21"/>
                <a:gd name="T11" fmla="*/ 6 h 19"/>
                <a:gd name="T12" fmla="*/ 16 w 21"/>
                <a:gd name="T13" fmla="*/ 7 h 19"/>
                <a:gd name="T14" fmla="*/ 21 w 21"/>
                <a:gd name="T15" fmla="*/ 14 h 19"/>
                <a:gd name="T16" fmla="*/ 15 w 21"/>
                <a:gd name="T17" fmla="*/ 19 h 19"/>
                <a:gd name="T18" fmla="*/ 10 w 21"/>
                <a:gd name="T19" fmla="*/ 11 h 19"/>
                <a:gd name="T20" fmla="*/ 10 w 21"/>
                <a:gd name="T21" fmla="*/ 1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9">
                  <a:moveTo>
                    <a:pt x="10" y="11"/>
                  </a:moveTo>
                  <a:cubicBezTo>
                    <a:pt x="8" y="12"/>
                    <a:pt x="7" y="12"/>
                    <a:pt x="6" y="11"/>
                  </a:cubicBezTo>
                  <a:cubicBezTo>
                    <a:pt x="4" y="10"/>
                    <a:pt x="3" y="7"/>
                    <a:pt x="1" y="4"/>
                  </a:cubicBezTo>
                  <a:cubicBezTo>
                    <a:pt x="0" y="2"/>
                    <a:pt x="1" y="1"/>
                    <a:pt x="2" y="1"/>
                  </a:cubicBezTo>
                  <a:cubicBezTo>
                    <a:pt x="4" y="0"/>
                    <a:pt x="10" y="2"/>
                    <a:pt x="12" y="3"/>
                  </a:cubicBezTo>
                  <a:cubicBezTo>
                    <a:pt x="14" y="4"/>
                    <a:pt x="15" y="5"/>
                    <a:pt x="16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1" y="18"/>
                    <a:pt x="21" y="19"/>
                    <a:pt x="15" y="19"/>
                  </a:cubicBezTo>
                  <a:cubicBezTo>
                    <a:pt x="10" y="18"/>
                    <a:pt x="8" y="15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lose/>
                </a:path>
              </a:pathLst>
            </a:custGeom>
            <a:solidFill>
              <a:srgbClr val="FFFF00"/>
            </a:solidFill>
            <a:ln w="19050">
              <a:solidFill>
                <a:schemeClr val="bg1"/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05" name="组合 173">
            <a:extLst>
              <a:ext uri="{FF2B5EF4-FFF2-40B4-BE49-F238E27FC236}">
                <a16:creationId xmlns:a16="http://schemas.microsoft.com/office/drawing/2014/main" id="{B2D356EC-4101-364D-E595-F173591628B0}"/>
              </a:ext>
            </a:extLst>
          </p:cNvPr>
          <p:cNvGrpSpPr/>
          <p:nvPr/>
        </p:nvGrpSpPr>
        <p:grpSpPr>
          <a:xfrm flipH="1">
            <a:off x="2433660" y="1399351"/>
            <a:ext cx="223393" cy="188384"/>
            <a:chOff x="3641725" y="1727200"/>
            <a:chExt cx="212725" cy="179388"/>
          </a:xfrm>
          <a:solidFill>
            <a:srgbClr val="FFFF00"/>
          </a:solidFill>
          <a:effectLst/>
        </p:grpSpPr>
        <p:sp>
          <p:nvSpPr>
            <p:cNvPr id="206" name="Freeform 124">
              <a:extLst>
                <a:ext uri="{FF2B5EF4-FFF2-40B4-BE49-F238E27FC236}">
                  <a16:creationId xmlns:a16="http://schemas.microsoft.com/office/drawing/2014/main" id="{B4EA0BF1-CF18-C049-4D4C-2C0B8483A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1725" y="1727200"/>
              <a:ext cx="212725" cy="179388"/>
            </a:xfrm>
            <a:custGeom>
              <a:avLst/>
              <a:gdLst>
                <a:gd name="T0" fmla="*/ 16 w 57"/>
                <a:gd name="T1" fmla="*/ 33 h 48"/>
                <a:gd name="T2" fmla="*/ 14 w 57"/>
                <a:gd name="T3" fmla="*/ 34 h 48"/>
                <a:gd name="T4" fmla="*/ 10 w 57"/>
                <a:gd name="T5" fmla="*/ 31 h 48"/>
                <a:gd name="T6" fmla="*/ 8 w 57"/>
                <a:gd name="T7" fmla="*/ 29 h 48"/>
                <a:gd name="T8" fmla="*/ 6 w 57"/>
                <a:gd name="T9" fmla="*/ 27 h 48"/>
                <a:gd name="T10" fmla="*/ 4 w 57"/>
                <a:gd name="T11" fmla="*/ 25 h 48"/>
                <a:gd name="T12" fmla="*/ 3 w 57"/>
                <a:gd name="T13" fmla="*/ 24 h 48"/>
                <a:gd name="T14" fmla="*/ 1 w 57"/>
                <a:gd name="T15" fmla="*/ 22 h 48"/>
                <a:gd name="T16" fmla="*/ 3 w 57"/>
                <a:gd name="T17" fmla="*/ 19 h 48"/>
                <a:gd name="T18" fmla="*/ 12 w 57"/>
                <a:gd name="T19" fmla="*/ 16 h 48"/>
                <a:gd name="T20" fmla="*/ 25 w 57"/>
                <a:gd name="T21" fmla="*/ 18 h 48"/>
                <a:gd name="T22" fmla="*/ 30 w 57"/>
                <a:gd name="T23" fmla="*/ 21 h 48"/>
                <a:gd name="T24" fmla="*/ 31 w 57"/>
                <a:gd name="T25" fmla="*/ 21 h 48"/>
                <a:gd name="T26" fmla="*/ 30 w 57"/>
                <a:gd name="T27" fmla="*/ 20 h 48"/>
                <a:gd name="T28" fmla="*/ 31 w 57"/>
                <a:gd name="T29" fmla="*/ 18 h 48"/>
                <a:gd name="T30" fmla="*/ 32 w 57"/>
                <a:gd name="T31" fmla="*/ 18 h 48"/>
                <a:gd name="T32" fmla="*/ 34 w 57"/>
                <a:gd name="T33" fmla="*/ 20 h 48"/>
                <a:gd name="T34" fmla="*/ 34 w 57"/>
                <a:gd name="T35" fmla="*/ 20 h 48"/>
                <a:gd name="T36" fmla="*/ 43 w 57"/>
                <a:gd name="T37" fmla="*/ 5 h 48"/>
                <a:gd name="T38" fmla="*/ 51 w 57"/>
                <a:gd name="T39" fmla="*/ 0 h 48"/>
                <a:gd name="T40" fmla="*/ 56 w 57"/>
                <a:gd name="T41" fmla="*/ 0 h 48"/>
                <a:gd name="T42" fmla="*/ 57 w 57"/>
                <a:gd name="T43" fmla="*/ 1 h 48"/>
                <a:gd name="T44" fmla="*/ 57 w 57"/>
                <a:gd name="T45" fmla="*/ 3 h 48"/>
                <a:gd name="T46" fmla="*/ 57 w 57"/>
                <a:gd name="T47" fmla="*/ 5 h 48"/>
                <a:gd name="T48" fmla="*/ 56 w 57"/>
                <a:gd name="T49" fmla="*/ 8 h 48"/>
                <a:gd name="T50" fmla="*/ 56 w 57"/>
                <a:gd name="T51" fmla="*/ 11 h 48"/>
                <a:gd name="T52" fmla="*/ 56 w 57"/>
                <a:gd name="T53" fmla="*/ 14 h 48"/>
                <a:gd name="T54" fmla="*/ 55 w 57"/>
                <a:gd name="T55" fmla="*/ 17 h 48"/>
                <a:gd name="T56" fmla="*/ 53 w 57"/>
                <a:gd name="T57" fmla="*/ 19 h 48"/>
                <a:gd name="T58" fmla="*/ 50 w 57"/>
                <a:gd name="T59" fmla="*/ 20 h 48"/>
                <a:gd name="T60" fmla="*/ 50 w 57"/>
                <a:gd name="T61" fmla="*/ 20 h 48"/>
                <a:gd name="T62" fmla="*/ 55 w 57"/>
                <a:gd name="T63" fmla="*/ 24 h 48"/>
                <a:gd name="T64" fmla="*/ 57 w 57"/>
                <a:gd name="T65" fmla="*/ 27 h 48"/>
                <a:gd name="T66" fmla="*/ 56 w 57"/>
                <a:gd name="T67" fmla="*/ 31 h 48"/>
                <a:gd name="T68" fmla="*/ 56 w 57"/>
                <a:gd name="T69" fmla="*/ 34 h 48"/>
                <a:gd name="T70" fmla="*/ 54 w 57"/>
                <a:gd name="T71" fmla="*/ 36 h 48"/>
                <a:gd name="T72" fmla="*/ 53 w 57"/>
                <a:gd name="T73" fmla="*/ 38 h 48"/>
                <a:gd name="T74" fmla="*/ 50 w 57"/>
                <a:gd name="T75" fmla="*/ 41 h 48"/>
                <a:gd name="T76" fmla="*/ 47 w 57"/>
                <a:gd name="T77" fmla="*/ 42 h 48"/>
                <a:gd name="T78" fmla="*/ 44 w 57"/>
                <a:gd name="T79" fmla="*/ 42 h 48"/>
                <a:gd name="T80" fmla="*/ 42 w 57"/>
                <a:gd name="T81" fmla="*/ 40 h 48"/>
                <a:gd name="T82" fmla="*/ 40 w 57"/>
                <a:gd name="T83" fmla="*/ 38 h 48"/>
                <a:gd name="T84" fmla="*/ 40 w 57"/>
                <a:gd name="T85" fmla="*/ 39 h 48"/>
                <a:gd name="T86" fmla="*/ 39 w 57"/>
                <a:gd name="T87" fmla="*/ 39 h 48"/>
                <a:gd name="T88" fmla="*/ 38 w 57"/>
                <a:gd name="T89" fmla="*/ 38 h 48"/>
                <a:gd name="T90" fmla="*/ 38 w 57"/>
                <a:gd name="T91" fmla="*/ 39 h 48"/>
                <a:gd name="T92" fmla="*/ 38 w 57"/>
                <a:gd name="T93" fmla="*/ 43 h 48"/>
                <a:gd name="T94" fmla="*/ 37 w 57"/>
                <a:gd name="T95" fmla="*/ 46 h 48"/>
                <a:gd name="T96" fmla="*/ 34 w 57"/>
                <a:gd name="T97" fmla="*/ 47 h 48"/>
                <a:gd name="T98" fmla="*/ 31 w 57"/>
                <a:gd name="T99" fmla="*/ 48 h 48"/>
                <a:gd name="T100" fmla="*/ 27 w 57"/>
                <a:gd name="T101" fmla="*/ 47 h 48"/>
                <a:gd name="T102" fmla="*/ 24 w 57"/>
                <a:gd name="T103" fmla="*/ 46 h 48"/>
                <a:gd name="T104" fmla="*/ 22 w 57"/>
                <a:gd name="T105" fmla="*/ 45 h 48"/>
                <a:gd name="T106" fmla="*/ 19 w 57"/>
                <a:gd name="T107" fmla="*/ 41 h 48"/>
                <a:gd name="T108" fmla="*/ 17 w 57"/>
                <a:gd name="T109" fmla="*/ 38 h 48"/>
                <a:gd name="T110" fmla="*/ 18 w 57"/>
                <a:gd name="T111" fmla="*/ 33 h 48"/>
                <a:gd name="T112" fmla="*/ 18 w 57"/>
                <a:gd name="T113" fmla="*/ 3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7" h="48">
                  <a:moveTo>
                    <a:pt x="18" y="32"/>
                  </a:moveTo>
                  <a:cubicBezTo>
                    <a:pt x="18" y="32"/>
                    <a:pt x="17" y="33"/>
                    <a:pt x="16" y="33"/>
                  </a:cubicBezTo>
                  <a:cubicBezTo>
                    <a:pt x="16" y="33"/>
                    <a:pt x="15" y="33"/>
                    <a:pt x="15" y="33"/>
                  </a:cubicBezTo>
                  <a:cubicBezTo>
                    <a:pt x="15" y="34"/>
                    <a:pt x="14" y="34"/>
                    <a:pt x="14" y="34"/>
                  </a:cubicBezTo>
                  <a:cubicBezTo>
                    <a:pt x="13" y="33"/>
                    <a:pt x="13" y="33"/>
                    <a:pt x="12" y="33"/>
                  </a:cubicBezTo>
                  <a:cubicBezTo>
                    <a:pt x="11" y="32"/>
                    <a:pt x="10" y="31"/>
                    <a:pt x="10" y="31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30"/>
                    <a:pt x="8" y="29"/>
                    <a:pt x="8" y="29"/>
                  </a:cubicBezTo>
                  <a:cubicBezTo>
                    <a:pt x="8" y="29"/>
                    <a:pt x="7" y="28"/>
                    <a:pt x="7" y="28"/>
                  </a:cubicBezTo>
                  <a:cubicBezTo>
                    <a:pt x="7" y="28"/>
                    <a:pt x="6" y="27"/>
                    <a:pt x="6" y="27"/>
                  </a:cubicBezTo>
                  <a:cubicBezTo>
                    <a:pt x="5" y="27"/>
                    <a:pt x="5" y="26"/>
                    <a:pt x="5" y="26"/>
                  </a:cubicBezTo>
                  <a:cubicBezTo>
                    <a:pt x="4" y="26"/>
                    <a:pt x="4" y="26"/>
                    <a:pt x="4" y="25"/>
                  </a:cubicBezTo>
                  <a:cubicBezTo>
                    <a:pt x="4" y="25"/>
                    <a:pt x="3" y="25"/>
                    <a:pt x="3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1" y="23"/>
                    <a:pt x="1" y="23"/>
                    <a:pt x="1" y="22"/>
                  </a:cubicBezTo>
                  <a:cubicBezTo>
                    <a:pt x="0" y="22"/>
                    <a:pt x="0" y="21"/>
                    <a:pt x="1" y="20"/>
                  </a:cubicBezTo>
                  <a:cubicBezTo>
                    <a:pt x="2" y="20"/>
                    <a:pt x="2" y="19"/>
                    <a:pt x="3" y="19"/>
                  </a:cubicBezTo>
                  <a:cubicBezTo>
                    <a:pt x="5" y="18"/>
                    <a:pt x="6" y="17"/>
                    <a:pt x="7" y="17"/>
                  </a:cubicBezTo>
                  <a:cubicBezTo>
                    <a:pt x="9" y="16"/>
                    <a:pt x="10" y="16"/>
                    <a:pt x="12" y="16"/>
                  </a:cubicBezTo>
                  <a:cubicBezTo>
                    <a:pt x="13" y="16"/>
                    <a:pt x="15" y="16"/>
                    <a:pt x="17" y="16"/>
                  </a:cubicBezTo>
                  <a:cubicBezTo>
                    <a:pt x="20" y="17"/>
                    <a:pt x="22" y="17"/>
                    <a:pt x="25" y="18"/>
                  </a:cubicBezTo>
                  <a:cubicBezTo>
                    <a:pt x="27" y="19"/>
                    <a:pt x="28" y="20"/>
                    <a:pt x="29" y="20"/>
                  </a:cubicBezTo>
                  <a:cubicBezTo>
                    <a:pt x="29" y="20"/>
                    <a:pt x="30" y="21"/>
                    <a:pt x="30" y="21"/>
                  </a:cubicBezTo>
                  <a:cubicBezTo>
                    <a:pt x="30" y="21"/>
                    <a:pt x="30" y="21"/>
                    <a:pt x="31" y="21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1" y="19"/>
                    <a:pt x="31" y="19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8"/>
                    <a:pt x="31" y="18"/>
                    <a:pt x="32" y="18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2" y="18"/>
                    <a:pt x="33" y="18"/>
                    <a:pt x="33" y="19"/>
                  </a:cubicBezTo>
                  <a:cubicBezTo>
                    <a:pt x="33" y="19"/>
                    <a:pt x="34" y="19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5" y="17"/>
                    <a:pt x="36" y="15"/>
                    <a:pt x="37" y="12"/>
                  </a:cubicBezTo>
                  <a:cubicBezTo>
                    <a:pt x="39" y="10"/>
                    <a:pt x="41" y="7"/>
                    <a:pt x="43" y="5"/>
                  </a:cubicBezTo>
                  <a:cubicBezTo>
                    <a:pt x="44" y="4"/>
                    <a:pt x="46" y="3"/>
                    <a:pt x="47" y="2"/>
                  </a:cubicBezTo>
                  <a:cubicBezTo>
                    <a:pt x="48" y="1"/>
                    <a:pt x="50" y="1"/>
                    <a:pt x="51" y="0"/>
                  </a:cubicBezTo>
                  <a:cubicBezTo>
                    <a:pt x="53" y="0"/>
                    <a:pt x="54" y="0"/>
                    <a:pt x="5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7" y="1"/>
                    <a:pt x="57" y="1"/>
                    <a:pt x="57" y="1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57" y="2"/>
                    <a:pt x="57" y="3"/>
                    <a:pt x="57" y="3"/>
                  </a:cubicBezTo>
                  <a:cubicBezTo>
                    <a:pt x="57" y="3"/>
                    <a:pt x="57" y="4"/>
                    <a:pt x="57" y="4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7" y="6"/>
                    <a:pt x="57" y="6"/>
                    <a:pt x="57" y="6"/>
                  </a:cubicBezTo>
                  <a:cubicBezTo>
                    <a:pt x="57" y="7"/>
                    <a:pt x="57" y="7"/>
                    <a:pt x="56" y="8"/>
                  </a:cubicBezTo>
                  <a:cubicBezTo>
                    <a:pt x="56" y="8"/>
                    <a:pt x="56" y="9"/>
                    <a:pt x="56" y="9"/>
                  </a:cubicBezTo>
                  <a:cubicBezTo>
                    <a:pt x="56" y="10"/>
                    <a:pt x="56" y="10"/>
                    <a:pt x="56" y="11"/>
                  </a:cubicBezTo>
                  <a:cubicBezTo>
                    <a:pt x="56" y="11"/>
                    <a:pt x="56" y="12"/>
                    <a:pt x="56" y="13"/>
                  </a:cubicBezTo>
                  <a:cubicBezTo>
                    <a:pt x="56" y="13"/>
                    <a:pt x="56" y="13"/>
                    <a:pt x="56" y="14"/>
                  </a:cubicBezTo>
                  <a:cubicBezTo>
                    <a:pt x="56" y="14"/>
                    <a:pt x="56" y="15"/>
                    <a:pt x="56" y="16"/>
                  </a:cubicBezTo>
                  <a:cubicBezTo>
                    <a:pt x="56" y="16"/>
                    <a:pt x="56" y="17"/>
                    <a:pt x="55" y="17"/>
                  </a:cubicBezTo>
                  <a:cubicBezTo>
                    <a:pt x="55" y="17"/>
                    <a:pt x="55" y="17"/>
                    <a:pt x="55" y="18"/>
                  </a:cubicBezTo>
                  <a:cubicBezTo>
                    <a:pt x="55" y="18"/>
                    <a:pt x="54" y="19"/>
                    <a:pt x="53" y="19"/>
                  </a:cubicBezTo>
                  <a:cubicBezTo>
                    <a:pt x="53" y="19"/>
                    <a:pt x="53" y="19"/>
                    <a:pt x="52" y="19"/>
                  </a:cubicBezTo>
                  <a:cubicBezTo>
                    <a:pt x="52" y="20"/>
                    <a:pt x="51" y="20"/>
                    <a:pt x="50" y="20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52" y="21"/>
                    <a:pt x="53" y="22"/>
                    <a:pt x="54" y="23"/>
                  </a:cubicBezTo>
                  <a:cubicBezTo>
                    <a:pt x="55" y="23"/>
                    <a:pt x="55" y="24"/>
                    <a:pt x="55" y="24"/>
                  </a:cubicBezTo>
                  <a:cubicBezTo>
                    <a:pt x="56" y="25"/>
                    <a:pt x="56" y="25"/>
                    <a:pt x="56" y="26"/>
                  </a:cubicBezTo>
                  <a:cubicBezTo>
                    <a:pt x="56" y="26"/>
                    <a:pt x="56" y="27"/>
                    <a:pt x="57" y="27"/>
                  </a:cubicBezTo>
                  <a:cubicBezTo>
                    <a:pt x="57" y="28"/>
                    <a:pt x="57" y="28"/>
                    <a:pt x="57" y="29"/>
                  </a:cubicBezTo>
                  <a:cubicBezTo>
                    <a:pt x="57" y="30"/>
                    <a:pt x="57" y="31"/>
                    <a:pt x="56" y="31"/>
                  </a:cubicBezTo>
                  <a:cubicBezTo>
                    <a:pt x="56" y="32"/>
                    <a:pt x="56" y="32"/>
                    <a:pt x="56" y="33"/>
                  </a:cubicBezTo>
                  <a:cubicBezTo>
                    <a:pt x="56" y="33"/>
                    <a:pt x="56" y="33"/>
                    <a:pt x="56" y="34"/>
                  </a:cubicBezTo>
                  <a:cubicBezTo>
                    <a:pt x="56" y="34"/>
                    <a:pt x="55" y="35"/>
                    <a:pt x="55" y="36"/>
                  </a:cubicBezTo>
                  <a:cubicBezTo>
                    <a:pt x="55" y="36"/>
                    <a:pt x="55" y="36"/>
                    <a:pt x="54" y="36"/>
                  </a:cubicBezTo>
                  <a:cubicBezTo>
                    <a:pt x="54" y="36"/>
                    <a:pt x="54" y="36"/>
                    <a:pt x="54" y="37"/>
                  </a:cubicBezTo>
                  <a:cubicBezTo>
                    <a:pt x="54" y="37"/>
                    <a:pt x="53" y="37"/>
                    <a:pt x="53" y="38"/>
                  </a:cubicBezTo>
                  <a:cubicBezTo>
                    <a:pt x="53" y="39"/>
                    <a:pt x="52" y="39"/>
                    <a:pt x="52" y="40"/>
                  </a:cubicBezTo>
                  <a:cubicBezTo>
                    <a:pt x="51" y="40"/>
                    <a:pt x="51" y="40"/>
                    <a:pt x="50" y="41"/>
                  </a:cubicBezTo>
                  <a:cubicBezTo>
                    <a:pt x="49" y="42"/>
                    <a:pt x="49" y="42"/>
                    <a:pt x="48" y="42"/>
                  </a:cubicBezTo>
                  <a:cubicBezTo>
                    <a:pt x="48" y="42"/>
                    <a:pt x="47" y="42"/>
                    <a:pt x="47" y="42"/>
                  </a:cubicBezTo>
                  <a:cubicBezTo>
                    <a:pt x="46" y="42"/>
                    <a:pt x="46" y="43"/>
                    <a:pt x="46" y="43"/>
                  </a:cubicBezTo>
                  <a:cubicBezTo>
                    <a:pt x="45" y="43"/>
                    <a:pt x="45" y="43"/>
                    <a:pt x="44" y="42"/>
                  </a:cubicBezTo>
                  <a:cubicBezTo>
                    <a:pt x="44" y="42"/>
                    <a:pt x="43" y="42"/>
                    <a:pt x="43" y="41"/>
                  </a:cubicBezTo>
                  <a:cubicBezTo>
                    <a:pt x="42" y="41"/>
                    <a:pt x="42" y="41"/>
                    <a:pt x="42" y="40"/>
                  </a:cubicBezTo>
                  <a:cubicBezTo>
                    <a:pt x="41" y="40"/>
                    <a:pt x="41" y="39"/>
                    <a:pt x="40" y="38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40" y="38"/>
                    <a:pt x="40" y="38"/>
                    <a:pt x="40" y="39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40" y="39"/>
                    <a:pt x="40" y="39"/>
                    <a:pt x="39" y="39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39" y="39"/>
                    <a:pt x="39" y="38"/>
                    <a:pt x="38" y="38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9" y="40"/>
                    <a:pt x="39" y="40"/>
                    <a:pt x="39" y="41"/>
                  </a:cubicBezTo>
                  <a:cubicBezTo>
                    <a:pt x="39" y="41"/>
                    <a:pt x="39" y="42"/>
                    <a:pt x="38" y="43"/>
                  </a:cubicBezTo>
                  <a:cubicBezTo>
                    <a:pt x="38" y="43"/>
                    <a:pt x="38" y="44"/>
                    <a:pt x="38" y="44"/>
                  </a:cubicBezTo>
                  <a:cubicBezTo>
                    <a:pt x="38" y="45"/>
                    <a:pt x="37" y="46"/>
                    <a:pt x="37" y="46"/>
                  </a:cubicBezTo>
                  <a:cubicBezTo>
                    <a:pt x="37" y="46"/>
                    <a:pt x="36" y="46"/>
                    <a:pt x="36" y="46"/>
                  </a:cubicBezTo>
                  <a:cubicBezTo>
                    <a:pt x="36" y="47"/>
                    <a:pt x="35" y="47"/>
                    <a:pt x="34" y="47"/>
                  </a:cubicBezTo>
                  <a:cubicBezTo>
                    <a:pt x="33" y="47"/>
                    <a:pt x="33" y="47"/>
                    <a:pt x="32" y="47"/>
                  </a:cubicBezTo>
                  <a:cubicBezTo>
                    <a:pt x="32" y="47"/>
                    <a:pt x="31" y="48"/>
                    <a:pt x="31" y="48"/>
                  </a:cubicBezTo>
                  <a:cubicBezTo>
                    <a:pt x="30" y="48"/>
                    <a:pt x="29" y="48"/>
                    <a:pt x="28" y="47"/>
                  </a:cubicBezTo>
                  <a:cubicBezTo>
                    <a:pt x="28" y="47"/>
                    <a:pt x="27" y="47"/>
                    <a:pt x="27" y="47"/>
                  </a:cubicBezTo>
                  <a:cubicBezTo>
                    <a:pt x="26" y="47"/>
                    <a:pt x="25" y="47"/>
                    <a:pt x="24" y="46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4" y="46"/>
                    <a:pt x="23" y="45"/>
                    <a:pt x="22" y="45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1" y="44"/>
                    <a:pt x="20" y="43"/>
                    <a:pt x="20" y="43"/>
                  </a:cubicBezTo>
                  <a:cubicBezTo>
                    <a:pt x="19" y="43"/>
                    <a:pt x="19" y="42"/>
                    <a:pt x="19" y="41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39"/>
                    <a:pt x="17" y="38"/>
                  </a:cubicBezTo>
                  <a:cubicBezTo>
                    <a:pt x="17" y="37"/>
                    <a:pt x="17" y="36"/>
                    <a:pt x="18" y="35"/>
                  </a:cubicBezTo>
                  <a:cubicBezTo>
                    <a:pt x="18" y="34"/>
                    <a:pt x="18" y="33"/>
                    <a:pt x="18" y="33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9" y="32"/>
                    <a:pt x="19" y="32"/>
                    <a:pt x="18" y="32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07" name="Freeform 125">
              <a:extLst>
                <a:ext uri="{FF2B5EF4-FFF2-40B4-BE49-F238E27FC236}">
                  <a16:creationId xmlns:a16="http://schemas.microsoft.com/office/drawing/2014/main" id="{E2E12145-7770-590A-D777-F10192AFC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613" y="1779588"/>
              <a:ext cx="3175" cy="14288"/>
            </a:xfrm>
            <a:custGeom>
              <a:avLst/>
              <a:gdLst>
                <a:gd name="T0" fmla="*/ 1 w 1"/>
                <a:gd name="T1" fmla="*/ 4 h 4"/>
                <a:gd name="T2" fmla="*/ 0 w 1"/>
                <a:gd name="T3" fmla="*/ 0 h 4"/>
                <a:gd name="T4" fmla="*/ 0 w 1"/>
                <a:gd name="T5" fmla="*/ 0 h 4"/>
                <a:gd name="T6" fmla="*/ 1 w 1"/>
                <a:gd name="T7" fmla="*/ 0 h 4"/>
                <a:gd name="T8" fmla="*/ 1 w 1"/>
                <a:gd name="T9" fmla="*/ 4 h 4"/>
                <a:gd name="T10" fmla="*/ 1 w 1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4">
                  <a:moveTo>
                    <a:pt x="1" y="4"/>
                  </a:moveTo>
                  <a:cubicBezTo>
                    <a:pt x="1" y="3"/>
                    <a:pt x="1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08" name="Freeform 126">
              <a:extLst>
                <a:ext uri="{FF2B5EF4-FFF2-40B4-BE49-F238E27FC236}">
                  <a16:creationId xmlns:a16="http://schemas.microsoft.com/office/drawing/2014/main" id="{6BF2109A-C1E7-6424-4BC7-2CB125FD9F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613" y="1765300"/>
              <a:ext cx="3175" cy="6350"/>
            </a:xfrm>
            <a:custGeom>
              <a:avLst/>
              <a:gdLst>
                <a:gd name="T0" fmla="*/ 0 w 1"/>
                <a:gd name="T1" fmla="*/ 1 h 2"/>
                <a:gd name="T2" fmla="*/ 1 w 1"/>
                <a:gd name="T3" fmla="*/ 2 h 2"/>
                <a:gd name="T4" fmla="*/ 0 w 1"/>
                <a:gd name="T5" fmla="*/ 2 h 2"/>
                <a:gd name="T6" fmla="*/ 0 w 1"/>
                <a:gd name="T7" fmla="*/ 1 h 2"/>
                <a:gd name="T8" fmla="*/ 0 w 1"/>
                <a:gd name="T9" fmla="*/ 0 h 2"/>
                <a:gd name="T10" fmla="*/ 0 w 1"/>
                <a:gd name="T11" fmla="*/ 0 h 2"/>
                <a:gd name="T12" fmla="*/ 0 w 1"/>
                <a:gd name="T13" fmla="*/ 0 h 2"/>
                <a:gd name="T14" fmla="*/ 0 w 1"/>
                <a:gd name="T15" fmla="*/ 0 h 2"/>
                <a:gd name="T16" fmla="*/ 0 w 1"/>
                <a:gd name="T1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09" name="Freeform 127">
              <a:extLst>
                <a:ext uri="{FF2B5EF4-FFF2-40B4-BE49-F238E27FC236}">
                  <a16:creationId xmlns:a16="http://schemas.microsoft.com/office/drawing/2014/main" id="{66613980-4940-83CF-53AB-3AFA184D1B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563" y="1771650"/>
              <a:ext cx="4762" cy="7938"/>
            </a:xfrm>
            <a:custGeom>
              <a:avLst/>
              <a:gdLst>
                <a:gd name="T0" fmla="*/ 0 w 1"/>
                <a:gd name="T1" fmla="*/ 1 h 2"/>
                <a:gd name="T2" fmla="*/ 0 w 1"/>
                <a:gd name="T3" fmla="*/ 1 h 2"/>
                <a:gd name="T4" fmla="*/ 0 w 1"/>
                <a:gd name="T5" fmla="*/ 1 h 2"/>
                <a:gd name="T6" fmla="*/ 1 w 1"/>
                <a:gd name="T7" fmla="*/ 2 h 2"/>
                <a:gd name="T8" fmla="*/ 1 w 1"/>
                <a:gd name="T9" fmla="*/ 2 h 2"/>
                <a:gd name="T10" fmla="*/ 0 w 1"/>
                <a:gd name="T11" fmla="*/ 1 h 2"/>
                <a:gd name="T12" fmla="*/ 0 w 1"/>
                <a:gd name="T13" fmla="*/ 1 h 2"/>
                <a:gd name="T14" fmla="*/ 0 w 1"/>
                <a:gd name="T15" fmla="*/ 1 h 2"/>
                <a:gd name="T16" fmla="*/ 0 w 1"/>
                <a:gd name="T17" fmla="*/ 1 h 2"/>
                <a:gd name="T18" fmla="*/ 0 w 1"/>
                <a:gd name="T19" fmla="*/ 1 h 2"/>
                <a:gd name="T20" fmla="*/ 0 w 1"/>
                <a:gd name="T2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10" name="Freeform 128">
              <a:extLst>
                <a:ext uri="{FF2B5EF4-FFF2-40B4-BE49-F238E27FC236}">
                  <a16:creationId xmlns:a16="http://schemas.microsoft.com/office/drawing/2014/main" id="{75B0B9E6-DB4E-E7C1-DDD2-7A466317EE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9675" y="1787525"/>
              <a:ext cx="4762" cy="6350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1 h 2"/>
                <a:gd name="T4" fmla="*/ 1 w 1"/>
                <a:gd name="T5" fmla="*/ 2 h 2"/>
                <a:gd name="T6" fmla="*/ 0 w 1"/>
                <a:gd name="T7" fmla="*/ 0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11" name="Freeform 129">
              <a:extLst>
                <a:ext uri="{FF2B5EF4-FFF2-40B4-BE49-F238E27FC236}">
                  <a16:creationId xmlns:a16="http://schemas.microsoft.com/office/drawing/2014/main" id="{DE8C6DCF-8E8F-18F7-4746-E293F021C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613" y="1771650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0 h 2"/>
                <a:gd name="T4" fmla="*/ 1 w 1"/>
                <a:gd name="T5" fmla="*/ 1 h 2"/>
                <a:gd name="T6" fmla="*/ 0 w 1"/>
                <a:gd name="T7" fmla="*/ 1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12" name="Freeform 130">
              <a:extLst>
                <a:ext uri="{FF2B5EF4-FFF2-40B4-BE49-F238E27FC236}">
                  <a16:creationId xmlns:a16="http://schemas.microsoft.com/office/drawing/2014/main" id="{AF1870A8-9458-0F21-0764-D710670800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3325" y="1782763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13" name="Freeform 131">
              <a:extLst>
                <a:ext uri="{FF2B5EF4-FFF2-40B4-BE49-F238E27FC236}">
                  <a16:creationId xmlns:a16="http://schemas.microsoft.com/office/drawing/2014/main" id="{84A20592-EDEE-6DC3-F49E-40D6C015DE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6500" y="1782763"/>
              <a:ext cx="3175" cy="476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0 w 1"/>
                <a:gd name="T5" fmla="*/ 0 h 1"/>
                <a:gd name="T6" fmla="*/ 1 w 1"/>
                <a:gd name="T7" fmla="*/ 1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14" name="Freeform 132">
              <a:extLst>
                <a:ext uri="{FF2B5EF4-FFF2-40B4-BE49-F238E27FC236}">
                  <a16:creationId xmlns:a16="http://schemas.microsoft.com/office/drawing/2014/main" id="{FE767A27-D86E-9118-E170-1968E23888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3325" y="1779588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0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15" name="Freeform 133">
              <a:extLst>
                <a:ext uri="{FF2B5EF4-FFF2-40B4-BE49-F238E27FC236}">
                  <a16:creationId xmlns:a16="http://schemas.microsoft.com/office/drawing/2014/main" id="{CC536E2F-7AE2-CE33-386E-03136CFF8A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4438" y="1793875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16" name="Freeform 134">
              <a:extLst>
                <a:ext uri="{FF2B5EF4-FFF2-40B4-BE49-F238E27FC236}">
                  <a16:creationId xmlns:a16="http://schemas.microsoft.com/office/drawing/2014/main" id="{909FA473-E12F-DED7-61A1-3BA8CAE707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613" y="1765300"/>
              <a:ext cx="0" cy="3175"/>
            </a:xfrm>
            <a:custGeom>
              <a:avLst/>
              <a:gdLst>
                <a:gd name="T0" fmla="*/ 1 h 1"/>
                <a:gd name="T1" fmla="*/ 0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17" name="Freeform 135">
              <a:extLst>
                <a:ext uri="{FF2B5EF4-FFF2-40B4-BE49-F238E27FC236}">
                  <a16:creationId xmlns:a16="http://schemas.microsoft.com/office/drawing/2014/main" id="{A40A833B-8D18-370E-947C-46CE6195CB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613" y="1765300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18" name="Freeform 136">
              <a:extLst>
                <a:ext uri="{FF2B5EF4-FFF2-40B4-BE49-F238E27FC236}">
                  <a16:creationId xmlns:a16="http://schemas.microsoft.com/office/drawing/2014/main" id="{A749766E-07BC-87F1-9169-52E1774F7B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613" y="177641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0 h 1"/>
                <a:gd name="T4" fmla="*/ 1 w 1"/>
                <a:gd name="T5" fmla="*/ 1 h 1"/>
                <a:gd name="T6" fmla="*/ 0 w 1"/>
                <a:gd name="T7" fmla="*/ 1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19" name="Freeform 137">
              <a:extLst>
                <a:ext uri="{FF2B5EF4-FFF2-40B4-BE49-F238E27FC236}">
                  <a16:creationId xmlns:a16="http://schemas.microsoft.com/office/drawing/2014/main" id="{344865C6-268F-0CB6-1396-6C5566C78B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8400" y="1847850"/>
              <a:ext cx="4762" cy="0"/>
            </a:xfrm>
            <a:custGeom>
              <a:avLst/>
              <a:gdLst>
                <a:gd name="T0" fmla="*/ 0 w 1"/>
                <a:gd name="T1" fmla="*/ 1 w 1"/>
                <a:gd name="T2" fmla="*/ 1 w 1"/>
                <a:gd name="T3" fmla="*/ 1 w 1"/>
                <a:gd name="T4" fmla="*/ 1 w 1"/>
                <a:gd name="T5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20" name="Oval 138">
              <a:extLst>
                <a:ext uri="{FF2B5EF4-FFF2-40B4-BE49-F238E27FC236}">
                  <a16:creationId xmlns:a16="http://schemas.microsoft.com/office/drawing/2014/main" id="{F23BEE49-FB90-1035-A264-F3B1430CFC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0788" y="1793875"/>
              <a:ext cx="1587" cy="1588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21" name="Freeform 139">
              <a:extLst>
                <a:ext uri="{FF2B5EF4-FFF2-40B4-BE49-F238E27FC236}">
                  <a16:creationId xmlns:a16="http://schemas.microsoft.com/office/drawing/2014/main" id="{BB31C0F9-7F87-AAB7-AAFF-F16F0E70F3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563" y="17764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22" name="Freeform 140">
              <a:extLst>
                <a:ext uri="{FF2B5EF4-FFF2-40B4-BE49-F238E27FC236}">
                  <a16:creationId xmlns:a16="http://schemas.microsoft.com/office/drawing/2014/main" id="{40238A30-877B-676B-8061-D62F4966C7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563" y="17764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23" name="Freeform 141">
              <a:extLst>
                <a:ext uri="{FF2B5EF4-FFF2-40B4-BE49-F238E27FC236}">
                  <a16:creationId xmlns:a16="http://schemas.microsoft.com/office/drawing/2014/main" id="{D361400C-45FD-9274-AAD5-AD74C0A66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563" y="17764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24" name="Freeform 142">
              <a:extLst>
                <a:ext uri="{FF2B5EF4-FFF2-40B4-BE49-F238E27FC236}">
                  <a16:creationId xmlns:a16="http://schemas.microsoft.com/office/drawing/2014/main" id="{6D136643-6B9C-EBA3-9AA5-3870E9916D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563" y="1771650"/>
              <a:ext cx="0" cy="4763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25" name="Freeform 143">
              <a:extLst>
                <a:ext uri="{FF2B5EF4-FFF2-40B4-BE49-F238E27FC236}">
                  <a16:creationId xmlns:a16="http://schemas.microsoft.com/office/drawing/2014/main" id="{B768D642-7EB6-1EE2-9729-553BB1C6E9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3013" y="187007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26" name="Oval 144">
              <a:extLst>
                <a:ext uri="{FF2B5EF4-FFF2-40B4-BE49-F238E27FC236}">
                  <a16:creationId xmlns:a16="http://schemas.microsoft.com/office/drawing/2014/main" id="{F641DC96-866A-C417-3810-E8415A673F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9675" y="1787525"/>
              <a:ext cx="1587" cy="1588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27" name="Freeform 145">
              <a:extLst>
                <a:ext uri="{FF2B5EF4-FFF2-40B4-BE49-F238E27FC236}">
                  <a16:creationId xmlns:a16="http://schemas.microsoft.com/office/drawing/2014/main" id="{2B27FC45-55DB-2224-95CF-3A4726A539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4438" y="1790700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28" name="Freeform 146">
              <a:extLst>
                <a:ext uri="{FF2B5EF4-FFF2-40B4-BE49-F238E27FC236}">
                  <a16:creationId xmlns:a16="http://schemas.microsoft.com/office/drawing/2014/main" id="{1F1DD744-72DC-0601-15EF-EF46A905E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6500" y="1782763"/>
              <a:ext cx="0" cy="4763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29" name="Freeform 147">
              <a:extLst>
                <a:ext uri="{FF2B5EF4-FFF2-40B4-BE49-F238E27FC236}">
                  <a16:creationId xmlns:a16="http://schemas.microsoft.com/office/drawing/2014/main" id="{457D6EFE-2FD3-E60B-0811-8B983C2703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613" y="17653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30" name="组合 198">
            <a:extLst>
              <a:ext uri="{FF2B5EF4-FFF2-40B4-BE49-F238E27FC236}">
                <a16:creationId xmlns:a16="http://schemas.microsoft.com/office/drawing/2014/main" id="{F6E8517B-C5C8-E365-C50D-B78476D9628F}"/>
              </a:ext>
            </a:extLst>
          </p:cNvPr>
          <p:cNvGrpSpPr/>
          <p:nvPr/>
        </p:nvGrpSpPr>
        <p:grpSpPr>
          <a:xfrm>
            <a:off x="2087492" y="2658026"/>
            <a:ext cx="338667" cy="315384"/>
            <a:chOff x="3922713" y="2435225"/>
            <a:chExt cx="254000" cy="236538"/>
          </a:xfrm>
          <a:solidFill>
            <a:srgbClr val="FFFF00"/>
          </a:solidFill>
          <a:effectLst/>
        </p:grpSpPr>
        <p:sp>
          <p:nvSpPr>
            <p:cNvPr id="231" name="Freeform 250">
              <a:extLst>
                <a:ext uri="{FF2B5EF4-FFF2-40B4-BE49-F238E27FC236}">
                  <a16:creationId xmlns:a16="http://schemas.microsoft.com/office/drawing/2014/main" id="{44BB14FD-3979-183C-2645-674E5D24C2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2713" y="2435225"/>
              <a:ext cx="254000" cy="236538"/>
            </a:xfrm>
            <a:custGeom>
              <a:avLst/>
              <a:gdLst>
                <a:gd name="T0" fmla="*/ 39 w 68"/>
                <a:gd name="T1" fmla="*/ 26 h 63"/>
                <a:gd name="T2" fmla="*/ 40 w 68"/>
                <a:gd name="T3" fmla="*/ 27 h 63"/>
                <a:gd name="T4" fmla="*/ 61 w 68"/>
                <a:gd name="T5" fmla="*/ 16 h 63"/>
                <a:gd name="T6" fmla="*/ 68 w 68"/>
                <a:gd name="T7" fmla="*/ 17 h 63"/>
                <a:gd name="T8" fmla="*/ 65 w 68"/>
                <a:gd name="T9" fmla="*/ 24 h 63"/>
                <a:gd name="T10" fmla="*/ 62 w 68"/>
                <a:gd name="T11" fmla="*/ 31 h 63"/>
                <a:gd name="T12" fmla="*/ 59 w 68"/>
                <a:gd name="T13" fmla="*/ 35 h 63"/>
                <a:gd name="T14" fmla="*/ 54 w 68"/>
                <a:gd name="T15" fmla="*/ 38 h 63"/>
                <a:gd name="T16" fmla="*/ 55 w 68"/>
                <a:gd name="T17" fmla="*/ 41 h 63"/>
                <a:gd name="T18" fmla="*/ 54 w 68"/>
                <a:gd name="T19" fmla="*/ 44 h 63"/>
                <a:gd name="T20" fmla="*/ 53 w 68"/>
                <a:gd name="T21" fmla="*/ 46 h 63"/>
                <a:gd name="T22" fmla="*/ 51 w 68"/>
                <a:gd name="T23" fmla="*/ 49 h 63"/>
                <a:gd name="T24" fmla="*/ 50 w 68"/>
                <a:gd name="T25" fmla="*/ 51 h 63"/>
                <a:gd name="T26" fmla="*/ 54 w 68"/>
                <a:gd name="T27" fmla="*/ 62 h 63"/>
                <a:gd name="T28" fmla="*/ 54 w 68"/>
                <a:gd name="T29" fmla="*/ 62 h 63"/>
                <a:gd name="T30" fmla="*/ 52 w 68"/>
                <a:gd name="T31" fmla="*/ 58 h 63"/>
                <a:gd name="T32" fmla="*/ 49 w 68"/>
                <a:gd name="T33" fmla="*/ 54 h 63"/>
                <a:gd name="T34" fmla="*/ 47 w 68"/>
                <a:gd name="T35" fmla="*/ 53 h 63"/>
                <a:gd name="T36" fmla="*/ 45 w 68"/>
                <a:gd name="T37" fmla="*/ 53 h 63"/>
                <a:gd name="T38" fmla="*/ 42 w 68"/>
                <a:gd name="T39" fmla="*/ 54 h 63"/>
                <a:gd name="T40" fmla="*/ 40 w 68"/>
                <a:gd name="T41" fmla="*/ 51 h 63"/>
                <a:gd name="T42" fmla="*/ 40 w 68"/>
                <a:gd name="T43" fmla="*/ 49 h 63"/>
                <a:gd name="T44" fmla="*/ 39 w 68"/>
                <a:gd name="T45" fmla="*/ 45 h 63"/>
                <a:gd name="T46" fmla="*/ 38 w 68"/>
                <a:gd name="T47" fmla="*/ 33 h 63"/>
                <a:gd name="T48" fmla="*/ 35 w 68"/>
                <a:gd name="T49" fmla="*/ 37 h 63"/>
                <a:gd name="T50" fmla="*/ 35 w 68"/>
                <a:gd name="T51" fmla="*/ 42 h 63"/>
                <a:gd name="T52" fmla="*/ 33 w 68"/>
                <a:gd name="T53" fmla="*/ 41 h 63"/>
                <a:gd name="T54" fmla="*/ 34 w 68"/>
                <a:gd name="T55" fmla="*/ 32 h 63"/>
                <a:gd name="T56" fmla="*/ 33 w 68"/>
                <a:gd name="T57" fmla="*/ 31 h 63"/>
                <a:gd name="T58" fmla="*/ 27 w 68"/>
                <a:gd name="T59" fmla="*/ 39 h 63"/>
                <a:gd name="T60" fmla="*/ 24 w 68"/>
                <a:gd name="T61" fmla="*/ 43 h 63"/>
                <a:gd name="T62" fmla="*/ 21 w 68"/>
                <a:gd name="T63" fmla="*/ 46 h 63"/>
                <a:gd name="T64" fmla="*/ 18 w 68"/>
                <a:gd name="T65" fmla="*/ 45 h 63"/>
                <a:gd name="T66" fmla="*/ 15 w 68"/>
                <a:gd name="T67" fmla="*/ 43 h 63"/>
                <a:gd name="T68" fmla="*/ 12 w 68"/>
                <a:gd name="T69" fmla="*/ 44 h 63"/>
                <a:gd name="T70" fmla="*/ 0 w 68"/>
                <a:gd name="T71" fmla="*/ 49 h 63"/>
                <a:gd name="T72" fmla="*/ 0 w 68"/>
                <a:gd name="T73" fmla="*/ 48 h 63"/>
                <a:gd name="T74" fmla="*/ 14 w 68"/>
                <a:gd name="T75" fmla="*/ 40 h 63"/>
                <a:gd name="T76" fmla="*/ 14 w 68"/>
                <a:gd name="T77" fmla="*/ 37 h 63"/>
                <a:gd name="T78" fmla="*/ 14 w 68"/>
                <a:gd name="T79" fmla="*/ 34 h 63"/>
                <a:gd name="T80" fmla="*/ 14 w 68"/>
                <a:gd name="T81" fmla="*/ 31 h 63"/>
                <a:gd name="T82" fmla="*/ 16 w 68"/>
                <a:gd name="T83" fmla="*/ 28 h 63"/>
                <a:gd name="T84" fmla="*/ 21 w 68"/>
                <a:gd name="T85" fmla="*/ 26 h 63"/>
                <a:gd name="T86" fmla="*/ 16 w 68"/>
                <a:gd name="T87" fmla="*/ 20 h 63"/>
                <a:gd name="T88" fmla="*/ 17 w 68"/>
                <a:gd name="T89" fmla="*/ 15 h 63"/>
                <a:gd name="T90" fmla="*/ 19 w 68"/>
                <a:gd name="T91" fmla="*/ 8 h 63"/>
                <a:gd name="T92" fmla="*/ 20 w 68"/>
                <a:gd name="T93" fmla="*/ 1 h 63"/>
                <a:gd name="T94" fmla="*/ 25 w 68"/>
                <a:gd name="T95" fmla="*/ 2 h 63"/>
                <a:gd name="T96" fmla="*/ 36 w 68"/>
                <a:gd name="T97" fmla="*/ 20 h 63"/>
                <a:gd name="T98" fmla="*/ 36 w 68"/>
                <a:gd name="T99" fmla="*/ 26 h 63"/>
                <a:gd name="T100" fmla="*/ 36 w 68"/>
                <a:gd name="T101" fmla="*/ 26 h 63"/>
                <a:gd name="T102" fmla="*/ 39 w 68"/>
                <a:gd name="T103" fmla="*/ 24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8" h="63">
                  <a:moveTo>
                    <a:pt x="39" y="24"/>
                  </a:moveTo>
                  <a:cubicBezTo>
                    <a:pt x="39" y="24"/>
                    <a:pt x="39" y="25"/>
                    <a:pt x="39" y="25"/>
                  </a:cubicBezTo>
                  <a:cubicBezTo>
                    <a:pt x="39" y="25"/>
                    <a:pt x="39" y="25"/>
                    <a:pt x="39" y="26"/>
                  </a:cubicBezTo>
                  <a:cubicBezTo>
                    <a:pt x="39" y="26"/>
                    <a:pt x="39" y="26"/>
                    <a:pt x="40" y="26"/>
                  </a:cubicBez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2" y="25"/>
                    <a:pt x="44" y="24"/>
                    <a:pt x="45" y="22"/>
                  </a:cubicBezTo>
                  <a:cubicBezTo>
                    <a:pt x="46" y="22"/>
                    <a:pt x="47" y="21"/>
                    <a:pt x="48" y="21"/>
                  </a:cubicBezTo>
                  <a:cubicBezTo>
                    <a:pt x="52" y="18"/>
                    <a:pt x="56" y="16"/>
                    <a:pt x="61" y="16"/>
                  </a:cubicBezTo>
                  <a:cubicBezTo>
                    <a:pt x="62" y="16"/>
                    <a:pt x="63" y="16"/>
                    <a:pt x="64" y="16"/>
                  </a:cubicBezTo>
                  <a:cubicBezTo>
                    <a:pt x="65" y="16"/>
                    <a:pt x="66" y="16"/>
                    <a:pt x="67" y="17"/>
                  </a:cubicBezTo>
                  <a:cubicBezTo>
                    <a:pt x="68" y="17"/>
                    <a:pt x="68" y="17"/>
                    <a:pt x="68" y="17"/>
                  </a:cubicBezTo>
                  <a:cubicBezTo>
                    <a:pt x="68" y="17"/>
                    <a:pt x="68" y="18"/>
                    <a:pt x="68" y="18"/>
                  </a:cubicBezTo>
                  <a:cubicBezTo>
                    <a:pt x="68" y="19"/>
                    <a:pt x="68" y="19"/>
                    <a:pt x="68" y="20"/>
                  </a:cubicBezTo>
                  <a:cubicBezTo>
                    <a:pt x="67" y="21"/>
                    <a:pt x="66" y="23"/>
                    <a:pt x="65" y="24"/>
                  </a:cubicBezTo>
                  <a:cubicBezTo>
                    <a:pt x="64" y="25"/>
                    <a:pt x="63" y="26"/>
                    <a:pt x="63" y="28"/>
                  </a:cubicBezTo>
                  <a:cubicBezTo>
                    <a:pt x="63" y="28"/>
                    <a:pt x="62" y="29"/>
                    <a:pt x="62" y="30"/>
                  </a:cubicBezTo>
                  <a:cubicBezTo>
                    <a:pt x="62" y="30"/>
                    <a:pt x="62" y="31"/>
                    <a:pt x="62" y="31"/>
                  </a:cubicBezTo>
                  <a:cubicBezTo>
                    <a:pt x="61" y="32"/>
                    <a:pt x="61" y="32"/>
                    <a:pt x="61" y="33"/>
                  </a:cubicBezTo>
                  <a:cubicBezTo>
                    <a:pt x="61" y="33"/>
                    <a:pt x="60" y="33"/>
                    <a:pt x="60" y="34"/>
                  </a:cubicBezTo>
                  <a:cubicBezTo>
                    <a:pt x="60" y="34"/>
                    <a:pt x="60" y="35"/>
                    <a:pt x="59" y="35"/>
                  </a:cubicBezTo>
                  <a:cubicBezTo>
                    <a:pt x="58" y="36"/>
                    <a:pt x="57" y="37"/>
                    <a:pt x="56" y="37"/>
                  </a:cubicBezTo>
                  <a:cubicBezTo>
                    <a:pt x="56" y="37"/>
                    <a:pt x="55" y="38"/>
                    <a:pt x="55" y="38"/>
                  </a:cubicBezTo>
                  <a:cubicBezTo>
                    <a:pt x="55" y="38"/>
                    <a:pt x="54" y="38"/>
                    <a:pt x="54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38"/>
                    <a:pt x="54" y="39"/>
                    <a:pt x="54" y="39"/>
                  </a:cubicBezTo>
                  <a:cubicBezTo>
                    <a:pt x="55" y="39"/>
                    <a:pt x="55" y="40"/>
                    <a:pt x="55" y="41"/>
                  </a:cubicBezTo>
                  <a:cubicBezTo>
                    <a:pt x="55" y="41"/>
                    <a:pt x="55" y="41"/>
                    <a:pt x="54" y="41"/>
                  </a:cubicBezTo>
                  <a:cubicBezTo>
                    <a:pt x="54" y="41"/>
                    <a:pt x="54" y="42"/>
                    <a:pt x="55" y="42"/>
                  </a:cubicBezTo>
                  <a:cubicBezTo>
                    <a:pt x="55" y="43"/>
                    <a:pt x="55" y="43"/>
                    <a:pt x="54" y="44"/>
                  </a:cubicBezTo>
                  <a:cubicBezTo>
                    <a:pt x="54" y="44"/>
                    <a:pt x="54" y="44"/>
                    <a:pt x="54" y="44"/>
                  </a:cubicBezTo>
                  <a:cubicBezTo>
                    <a:pt x="53" y="44"/>
                    <a:pt x="53" y="45"/>
                    <a:pt x="53" y="46"/>
                  </a:cubicBezTo>
                  <a:cubicBezTo>
                    <a:pt x="53" y="46"/>
                    <a:pt x="53" y="46"/>
                    <a:pt x="53" y="46"/>
                  </a:cubicBezTo>
                  <a:cubicBezTo>
                    <a:pt x="53" y="46"/>
                    <a:pt x="52" y="46"/>
                    <a:pt x="52" y="46"/>
                  </a:cubicBezTo>
                  <a:cubicBezTo>
                    <a:pt x="51" y="47"/>
                    <a:pt x="51" y="48"/>
                    <a:pt x="51" y="49"/>
                  </a:cubicBezTo>
                  <a:cubicBezTo>
                    <a:pt x="51" y="49"/>
                    <a:pt x="51" y="49"/>
                    <a:pt x="51" y="49"/>
                  </a:cubicBezTo>
                  <a:cubicBezTo>
                    <a:pt x="51" y="49"/>
                    <a:pt x="51" y="50"/>
                    <a:pt x="51" y="50"/>
                  </a:cubicBezTo>
                  <a:cubicBezTo>
                    <a:pt x="51" y="50"/>
                    <a:pt x="51" y="50"/>
                    <a:pt x="50" y="50"/>
                  </a:cubicBezTo>
                  <a:cubicBezTo>
                    <a:pt x="50" y="50"/>
                    <a:pt x="50" y="50"/>
                    <a:pt x="50" y="51"/>
                  </a:cubicBezTo>
                  <a:cubicBezTo>
                    <a:pt x="50" y="51"/>
                    <a:pt x="50" y="51"/>
                    <a:pt x="50" y="52"/>
                  </a:cubicBezTo>
                  <a:cubicBezTo>
                    <a:pt x="52" y="55"/>
                    <a:pt x="53" y="59"/>
                    <a:pt x="54" y="62"/>
                  </a:cubicBezTo>
                  <a:cubicBezTo>
                    <a:pt x="54" y="62"/>
                    <a:pt x="54" y="62"/>
                    <a:pt x="54" y="62"/>
                  </a:cubicBezTo>
                  <a:cubicBezTo>
                    <a:pt x="54" y="62"/>
                    <a:pt x="54" y="63"/>
                    <a:pt x="54" y="63"/>
                  </a:cubicBezTo>
                  <a:cubicBezTo>
                    <a:pt x="54" y="63"/>
                    <a:pt x="54" y="63"/>
                    <a:pt x="54" y="63"/>
                  </a:cubicBezTo>
                  <a:cubicBezTo>
                    <a:pt x="54" y="62"/>
                    <a:pt x="54" y="62"/>
                    <a:pt x="54" y="62"/>
                  </a:cubicBezTo>
                  <a:cubicBezTo>
                    <a:pt x="53" y="61"/>
                    <a:pt x="53" y="61"/>
                    <a:pt x="52" y="60"/>
                  </a:cubicBezTo>
                  <a:cubicBezTo>
                    <a:pt x="52" y="60"/>
                    <a:pt x="52" y="60"/>
                    <a:pt x="52" y="60"/>
                  </a:cubicBezTo>
                  <a:cubicBezTo>
                    <a:pt x="52" y="59"/>
                    <a:pt x="52" y="58"/>
                    <a:pt x="52" y="58"/>
                  </a:cubicBezTo>
                  <a:cubicBezTo>
                    <a:pt x="51" y="58"/>
                    <a:pt x="51" y="57"/>
                    <a:pt x="51" y="57"/>
                  </a:cubicBezTo>
                  <a:cubicBezTo>
                    <a:pt x="51" y="56"/>
                    <a:pt x="50" y="56"/>
                    <a:pt x="50" y="55"/>
                  </a:cubicBezTo>
                  <a:cubicBezTo>
                    <a:pt x="50" y="55"/>
                    <a:pt x="50" y="54"/>
                    <a:pt x="49" y="54"/>
                  </a:cubicBezTo>
                  <a:cubicBezTo>
                    <a:pt x="49" y="53"/>
                    <a:pt x="49" y="53"/>
                    <a:pt x="49" y="53"/>
                  </a:cubicBezTo>
                  <a:cubicBezTo>
                    <a:pt x="49" y="53"/>
                    <a:pt x="49" y="53"/>
                    <a:pt x="49" y="53"/>
                  </a:cubicBezTo>
                  <a:cubicBezTo>
                    <a:pt x="48" y="53"/>
                    <a:pt x="48" y="53"/>
                    <a:pt x="47" y="53"/>
                  </a:cubicBezTo>
                  <a:cubicBezTo>
                    <a:pt x="47" y="53"/>
                    <a:pt x="47" y="53"/>
                    <a:pt x="46" y="53"/>
                  </a:cubicBezTo>
                  <a:cubicBezTo>
                    <a:pt x="46" y="53"/>
                    <a:pt x="46" y="53"/>
                    <a:pt x="45" y="53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44" y="53"/>
                    <a:pt x="43" y="53"/>
                    <a:pt x="43" y="53"/>
                  </a:cubicBezTo>
                  <a:cubicBezTo>
                    <a:pt x="42" y="53"/>
                    <a:pt x="42" y="53"/>
                    <a:pt x="42" y="54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41" y="54"/>
                    <a:pt x="40" y="54"/>
                    <a:pt x="40" y="53"/>
                  </a:cubicBezTo>
                  <a:cubicBezTo>
                    <a:pt x="40" y="52"/>
                    <a:pt x="40" y="52"/>
                    <a:pt x="40" y="51"/>
                  </a:cubicBezTo>
                  <a:cubicBezTo>
                    <a:pt x="40" y="51"/>
                    <a:pt x="40" y="51"/>
                    <a:pt x="40" y="50"/>
                  </a:cubicBezTo>
                  <a:cubicBezTo>
                    <a:pt x="41" y="50"/>
                    <a:pt x="40" y="49"/>
                    <a:pt x="40" y="49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40" y="48"/>
                    <a:pt x="39" y="48"/>
                    <a:pt x="39" y="48"/>
                  </a:cubicBezTo>
                  <a:cubicBezTo>
                    <a:pt x="39" y="47"/>
                    <a:pt x="39" y="47"/>
                    <a:pt x="39" y="46"/>
                  </a:cubicBezTo>
                  <a:cubicBezTo>
                    <a:pt x="40" y="46"/>
                    <a:pt x="40" y="45"/>
                    <a:pt x="39" y="45"/>
                  </a:cubicBezTo>
                  <a:cubicBezTo>
                    <a:pt x="39" y="43"/>
                    <a:pt x="39" y="42"/>
                    <a:pt x="39" y="41"/>
                  </a:cubicBezTo>
                  <a:cubicBezTo>
                    <a:pt x="39" y="39"/>
                    <a:pt x="39" y="37"/>
                    <a:pt x="38" y="36"/>
                  </a:cubicBezTo>
                  <a:cubicBezTo>
                    <a:pt x="38" y="35"/>
                    <a:pt x="38" y="34"/>
                    <a:pt x="38" y="33"/>
                  </a:cubicBezTo>
                  <a:cubicBezTo>
                    <a:pt x="38" y="33"/>
                    <a:pt x="38" y="33"/>
                    <a:pt x="37" y="33"/>
                  </a:cubicBezTo>
                  <a:cubicBezTo>
                    <a:pt x="37" y="34"/>
                    <a:pt x="36" y="34"/>
                    <a:pt x="36" y="35"/>
                  </a:cubicBezTo>
                  <a:cubicBezTo>
                    <a:pt x="35" y="36"/>
                    <a:pt x="35" y="36"/>
                    <a:pt x="35" y="37"/>
                  </a:cubicBezTo>
                  <a:cubicBezTo>
                    <a:pt x="35" y="38"/>
                    <a:pt x="35" y="38"/>
                    <a:pt x="35" y="39"/>
                  </a:cubicBezTo>
                  <a:cubicBezTo>
                    <a:pt x="35" y="39"/>
                    <a:pt x="35" y="40"/>
                    <a:pt x="35" y="41"/>
                  </a:cubicBezTo>
                  <a:cubicBezTo>
                    <a:pt x="35" y="41"/>
                    <a:pt x="35" y="41"/>
                    <a:pt x="35" y="4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3" y="42"/>
                    <a:pt x="33" y="41"/>
                    <a:pt x="33" y="41"/>
                  </a:cubicBezTo>
                  <a:cubicBezTo>
                    <a:pt x="33" y="40"/>
                    <a:pt x="33" y="39"/>
                    <a:pt x="33" y="39"/>
                  </a:cubicBezTo>
                  <a:cubicBezTo>
                    <a:pt x="33" y="37"/>
                    <a:pt x="33" y="36"/>
                    <a:pt x="33" y="35"/>
                  </a:cubicBezTo>
                  <a:cubicBezTo>
                    <a:pt x="33" y="34"/>
                    <a:pt x="33" y="33"/>
                    <a:pt x="34" y="32"/>
                  </a:cubicBezTo>
                  <a:cubicBezTo>
                    <a:pt x="34" y="32"/>
                    <a:pt x="34" y="32"/>
                    <a:pt x="34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31"/>
                    <a:pt x="33" y="31"/>
                    <a:pt x="33" y="31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1" y="33"/>
                    <a:pt x="30" y="36"/>
                    <a:pt x="28" y="38"/>
                  </a:cubicBezTo>
                  <a:cubicBezTo>
                    <a:pt x="27" y="38"/>
                    <a:pt x="27" y="39"/>
                    <a:pt x="27" y="39"/>
                  </a:cubicBezTo>
                  <a:cubicBezTo>
                    <a:pt x="27" y="40"/>
                    <a:pt x="26" y="40"/>
                    <a:pt x="26" y="40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5" y="41"/>
                    <a:pt x="25" y="42"/>
                    <a:pt x="24" y="43"/>
                  </a:cubicBezTo>
                  <a:cubicBezTo>
                    <a:pt x="24" y="44"/>
                    <a:pt x="24" y="43"/>
                    <a:pt x="23" y="44"/>
                  </a:cubicBezTo>
                  <a:cubicBezTo>
                    <a:pt x="22" y="44"/>
                    <a:pt x="22" y="44"/>
                    <a:pt x="22" y="45"/>
                  </a:cubicBezTo>
                  <a:cubicBezTo>
                    <a:pt x="21" y="45"/>
                    <a:pt x="21" y="46"/>
                    <a:pt x="21" y="46"/>
                  </a:cubicBezTo>
                  <a:cubicBezTo>
                    <a:pt x="20" y="47"/>
                    <a:pt x="19" y="47"/>
                    <a:pt x="19" y="46"/>
                  </a:cubicBezTo>
                  <a:cubicBezTo>
                    <a:pt x="19" y="46"/>
                    <a:pt x="19" y="46"/>
                    <a:pt x="18" y="46"/>
                  </a:cubicBezTo>
                  <a:cubicBezTo>
                    <a:pt x="18" y="46"/>
                    <a:pt x="18" y="45"/>
                    <a:pt x="18" y="45"/>
                  </a:cubicBezTo>
                  <a:cubicBezTo>
                    <a:pt x="17" y="45"/>
                    <a:pt x="17" y="44"/>
                    <a:pt x="17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6" y="44"/>
                    <a:pt x="16" y="43"/>
                    <a:pt x="15" y="43"/>
                  </a:cubicBezTo>
                  <a:cubicBezTo>
                    <a:pt x="15" y="43"/>
                    <a:pt x="14" y="43"/>
                    <a:pt x="14" y="43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3"/>
                    <a:pt x="12" y="43"/>
                    <a:pt x="12" y="44"/>
                  </a:cubicBezTo>
                  <a:cubicBezTo>
                    <a:pt x="9" y="45"/>
                    <a:pt x="5" y="47"/>
                    <a:pt x="2" y="48"/>
                  </a:cubicBezTo>
                  <a:cubicBezTo>
                    <a:pt x="2" y="49"/>
                    <a:pt x="1" y="49"/>
                    <a:pt x="1" y="49"/>
                  </a:cubicBezTo>
                  <a:cubicBezTo>
                    <a:pt x="1" y="49"/>
                    <a:pt x="0" y="4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4" y="46"/>
                    <a:pt x="7" y="44"/>
                    <a:pt x="11" y="42"/>
                  </a:cubicBezTo>
                  <a:cubicBezTo>
                    <a:pt x="12" y="42"/>
                    <a:pt x="12" y="41"/>
                    <a:pt x="13" y="41"/>
                  </a:cubicBezTo>
                  <a:cubicBezTo>
                    <a:pt x="13" y="41"/>
                    <a:pt x="14" y="40"/>
                    <a:pt x="14" y="40"/>
                  </a:cubicBezTo>
                  <a:cubicBezTo>
                    <a:pt x="14" y="39"/>
                    <a:pt x="14" y="39"/>
                    <a:pt x="13" y="38"/>
                  </a:cubicBezTo>
                  <a:cubicBezTo>
                    <a:pt x="13" y="38"/>
                    <a:pt x="13" y="38"/>
                    <a:pt x="13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5" y="36"/>
                    <a:pt x="15" y="36"/>
                    <a:pt x="15" y="35"/>
                  </a:cubicBezTo>
                  <a:cubicBezTo>
                    <a:pt x="15" y="35"/>
                    <a:pt x="14" y="35"/>
                    <a:pt x="14" y="35"/>
                  </a:cubicBezTo>
                  <a:cubicBezTo>
                    <a:pt x="14" y="35"/>
                    <a:pt x="14" y="34"/>
                    <a:pt x="14" y="34"/>
                  </a:cubicBezTo>
                  <a:cubicBezTo>
                    <a:pt x="14" y="34"/>
                    <a:pt x="14" y="34"/>
                    <a:pt x="14" y="33"/>
                  </a:cubicBezTo>
                  <a:cubicBezTo>
                    <a:pt x="15" y="33"/>
                    <a:pt x="15" y="32"/>
                    <a:pt x="15" y="32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4" y="31"/>
                    <a:pt x="14" y="30"/>
                    <a:pt x="14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29"/>
                    <a:pt x="16" y="29"/>
                    <a:pt x="16" y="28"/>
                  </a:cubicBezTo>
                  <a:cubicBezTo>
                    <a:pt x="16" y="28"/>
                    <a:pt x="16" y="27"/>
                    <a:pt x="17" y="27"/>
                  </a:cubicBezTo>
                  <a:cubicBezTo>
                    <a:pt x="18" y="27"/>
                    <a:pt x="19" y="26"/>
                    <a:pt x="20" y="26"/>
                  </a:cubicBezTo>
                  <a:cubicBezTo>
                    <a:pt x="20" y="26"/>
                    <a:pt x="20" y="26"/>
                    <a:pt x="21" y="26"/>
                  </a:cubicBezTo>
                  <a:cubicBezTo>
                    <a:pt x="20" y="25"/>
                    <a:pt x="19" y="25"/>
                    <a:pt x="19" y="25"/>
                  </a:cubicBezTo>
                  <a:cubicBezTo>
                    <a:pt x="18" y="24"/>
                    <a:pt x="17" y="23"/>
                    <a:pt x="17" y="22"/>
                  </a:cubicBezTo>
                  <a:cubicBezTo>
                    <a:pt x="17" y="21"/>
                    <a:pt x="16" y="20"/>
                    <a:pt x="16" y="20"/>
                  </a:cubicBezTo>
                  <a:cubicBezTo>
                    <a:pt x="16" y="19"/>
                    <a:pt x="16" y="18"/>
                    <a:pt x="16" y="18"/>
                  </a:cubicBezTo>
                  <a:cubicBezTo>
                    <a:pt x="16" y="17"/>
                    <a:pt x="17" y="17"/>
                    <a:pt x="17" y="16"/>
                  </a:cubicBezTo>
                  <a:cubicBezTo>
                    <a:pt x="17" y="16"/>
                    <a:pt x="17" y="15"/>
                    <a:pt x="17" y="15"/>
                  </a:cubicBezTo>
                  <a:cubicBezTo>
                    <a:pt x="17" y="14"/>
                    <a:pt x="17" y="13"/>
                    <a:pt x="18" y="13"/>
                  </a:cubicBezTo>
                  <a:cubicBezTo>
                    <a:pt x="18" y="12"/>
                    <a:pt x="18" y="12"/>
                    <a:pt x="18" y="11"/>
                  </a:cubicBezTo>
                  <a:cubicBezTo>
                    <a:pt x="19" y="10"/>
                    <a:pt x="19" y="9"/>
                    <a:pt x="19" y="8"/>
                  </a:cubicBezTo>
                  <a:cubicBezTo>
                    <a:pt x="19" y="7"/>
                    <a:pt x="19" y="6"/>
                    <a:pt x="19" y="4"/>
                  </a:cubicBezTo>
                  <a:cubicBezTo>
                    <a:pt x="19" y="4"/>
                    <a:pt x="19" y="3"/>
                    <a:pt x="19" y="2"/>
                  </a:cubicBezTo>
                  <a:cubicBezTo>
                    <a:pt x="19" y="2"/>
                    <a:pt x="19" y="1"/>
                    <a:pt x="20" y="1"/>
                  </a:cubicBezTo>
                  <a:cubicBezTo>
                    <a:pt x="20" y="0"/>
                    <a:pt x="20" y="0"/>
                    <a:pt x="21" y="0"/>
                  </a:cubicBezTo>
                  <a:cubicBezTo>
                    <a:pt x="21" y="0"/>
                    <a:pt x="21" y="0"/>
                    <a:pt x="22" y="0"/>
                  </a:cubicBezTo>
                  <a:cubicBezTo>
                    <a:pt x="23" y="1"/>
                    <a:pt x="24" y="1"/>
                    <a:pt x="25" y="2"/>
                  </a:cubicBezTo>
                  <a:cubicBezTo>
                    <a:pt x="25" y="2"/>
                    <a:pt x="26" y="3"/>
                    <a:pt x="27" y="3"/>
                  </a:cubicBezTo>
                  <a:cubicBezTo>
                    <a:pt x="30" y="7"/>
                    <a:pt x="33" y="11"/>
                    <a:pt x="35" y="15"/>
                  </a:cubicBezTo>
                  <a:cubicBezTo>
                    <a:pt x="35" y="17"/>
                    <a:pt x="35" y="18"/>
                    <a:pt x="36" y="20"/>
                  </a:cubicBezTo>
                  <a:cubicBezTo>
                    <a:pt x="36" y="20"/>
                    <a:pt x="36" y="21"/>
                    <a:pt x="36" y="22"/>
                  </a:cubicBezTo>
                  <a:cubicBezTo>
                    <a:pt x="36" y="23"/>
                    <a:pt x="36" y="24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7" y="26"/>
                    <a:pt x="37" y="25"/>
                    <a:pt x="37" y="25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5"/>
                    <a:pt x="39" y="24"/>
                    <a:pt x="39" y="24"/>
                  </a:cubicBezTo>
                  <a:cubicBezTo>
                    <a:pt x="39" y="24"/>
                    <a:pt x="39" y="23"/>
                    <a:pt x="39" y="24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32" name="Freeform 251">
              <a:extLst>
                <a:ext uri="{FF2B5EF4-FFF2-40B4-BE49-F238E27FC236}">
                  <a16:creationId xmlns:a16="http://schemas.microsoft.com/office/drawing/2014/main" id="{9FD40200-3C16-1AFF-323C-E7905C7A6A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5588" y="2511425"/>
              <a:ext cx="6350" cy="17463"/>
            </a:xfrm>
            <a:custGeom>
              <a:avLst/>
              <a:gdLst>
                <a:gd name="T0" fmla="*/ 1 w 2"/>
                <a:gd name="T1" fmla="*/ 4 h 5"/>
                <a:gd name="T2" fmla="*/ 1 w 2"/>
                <a:gd name="T3" fmla="*/ 4 h 5"/>
                <a:gd name="T4" fmla="*/ 1 w 2"/>
                <a:gd name="T5" fmla="*/ 5 h 5"/>
                <a:gd name="T6" fmla="*/ 0 w 2"/>
                <a:gd name="T7" fmla="*/ 5 h 5"/>
                <a:gd name="T8" fmla="*/ 1 w 2"/>
                <a:gd name="T9" fmla="*/ 2 h 5"/>
                <a:gd name="T10" fmla="*/ 1 w 2"/>
                <a:gd name="T11" fmla="*/ 1 h 5"/>
                <a:gd name="T12" fmla="*/ 2 w 2"/>
                <a:gd name="T13" fmla="*/ 1 h 5"/>
                <a:gd name="T14" fmla="*/ 2 w 2"/>
                <a:gd name="T15" fmla="*/ 1 h 5"/>
                <a:gd name="T16" fmla="*/ 2 w 2"/>
                <a:gd name="T17" fmla="*/ 1 h 5"/>
                <a:gd name="T18" fmla="*/ 1 w 2"/>
                <a:gd name="T1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5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5"/>
                    <a:pt x="1" y="5"/>
                  </a:cubicBezTo>
                  <a:cubicBezTo>
                    <a:pt x="1" y="5"/>
                    <a:pt x="1" y="5"/>
                    <a:pt x="0" y="5"/>
                  </a:cubicBezTo>
                  <a:cubicBezTo>
                    <a:pt x="1" y="4"/>
                    <a:pt x="1" y="3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3"/>
                    <a:pt x="1" y="4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33" name="Freeform 252">
              <a:extLst>
                <a:ext uri="{FF2B5EF4-FFF2-40B4-BE49-F238E27FC236}">
                  <a16:creationId xmlns:a16="http://schemas.microsoft.com/office/drawing/2014/main" id="{2A129F0B-4C78-B60A-8A0B-E523EBFEC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8763" y="250666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2 h 2"/>
                <a:gd name="T4" fmla="*/ 0 w 1"/>
                <a:gd name="T5" fmla="*/ 0 h 2"/>
                <a:gd name="T6" fmla="*/ 0 w 1"/>
                <a:gd name="T7" fmla="*/ 0 h 2"/>
                <a:gd name="T8" fmla="*/ 0 w 1"/>
                <a:gd name="T9" fmla="*/ 0 h 2"/>
                <a:gd name="T10" fmla="*/ 0 w 1"/>
                <a:gd name="T11" fmla="*/ 1 h 2"/>
                <a:gd name="T12" fmla="*/ 0 w 1"/>
                <a:gd name="T13" fmla="*/ 1 h 2"/>
                <a:gd name="T14" fmla="*/ 0 w 1"/>
                <a:gd name="T15" fmla="*/ 1 h 2"/>
                <a:gd name="T16" fmla="*/ 1 w 1"/>
                <a:gd name="T17" fmla="*/ 1 h 2"/>
                <a:gd name="T18" fmla="*/ 1 w 1"/>
                <a:gd name="T1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34" name="Freeform 253">
              <a:extLst>
                <a:ext uri="{FF2B5EF4-FFF2-40B4-BE49-F238E27FC236}">
                  <a16:creationId xmlns:a16="http://schemas.microsoft.com/office/drawing/2014/main" id="{27E46514-4A41-C366-05F3-771556E7D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7650" y="2533650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1 h 1"/>
                <a:gd name="T4" fmla="*/ 0 h 1"/>
                <a:gd name="T5" fmla="*/ 0 h 1"/>
                <a:gd name="T6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35" name="Freeform 254">
              <a:extLst>
                <a:ext uri="{FF2B5EF4-FFF2-40B4-BE49-F238E27FC236}">
                  <a16:creationId xmlns:a16="http://schemas.microsoft.com/office/drawing/2014/main" id="{D99BDC46-E632-4779-8D45-F45DB5E558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1938" y="2495550"/>
              <a:ext cx="0" cy="7938"/>
            </a:xfrm>
            <a:custGeom>
              <a:avLst/>
              <a:gdLst>
                <a:gd name="T0" fmla="*/ 0 h 2"/>
                <a:gd name="T1" fmla="*/ 1 h 2"/>
                <a:gd name="T2" fmla="*/ 2 h 2"/>
                <a:gd name="T3" fmla="*/ 0 h 2"/>
                <a:gd name="T4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36" name="Freeform 255">
              <a:extLst>
                <a:ext uri="{FF2B5EF4-FFF2-40B4-BE49-F238E27FC236}">
                  <a16:creationId xmlns:a16="http://schemas.microsoft.com/office/drawing/2014/main" id="{CF1DAF3E-7D64-440C-1094-66D16DD7F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1938" y="2492375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0 h 1"/>
                <a:gd name="T4" fmla="*/ 0 h 1"/>
                <a:gd name="T5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37" name="Freeform 256">
              <a:extLst>
                <a:ext uri="{FF2B5EF4-FFF2-40B4-BE49-F238E27FC236}">
                  <a16:creationId xmlns:a16="http://schemas.microsoft.com/office/drawing/2014/main" id="{5AE2E704-7535-EACA-D2F4-922CA5A78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8763" y="2500313"/>
              <a:ext cx="0" cy="3175"/>
            </a:xfrm>
            <a:custGeom>
              <a:avLst/>
              <a:gdLst>
                <a:gd name="T0" fmla="*/ 1 h 1"/>
                <a:gd name="T1" fmla="*/ 0 h 1"/>
                <a:gd name="T2" fmla="*/ 0 h 1"/>
                <a:gd name="T3" fmla="*/ 1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38" name="Freeform 257">
              <a:extLst>
                <a:ext uri="{FF2B5EF4-FFF2-40B4-BE49-F238E27FC236}">
                  <a16:creationId xmlns:a16="http://schemas.microsoft.com/office/drawing/2014/main" id="{CF36FE10-DA77-F889-BAF9-2449FE9489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8763" y="2503488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0 h 1"/>
                <a:gd name="T4" fmla="*/ 1 w 1"/>
                <a:gd name="T5" fmla="*/ 0 h 1"/>
                <a:gd name="T6" fmla="*/ 1 w 1"/>
                <a:gd name="T7" fmla="*/ 1 h 1"/>
                <a:gd name="T8" fmla="*/ 0 w 1"/>
                <a:gd name="T9" fmla="*/ 1 h 1"/>
                <a:gd name="T10" fmla="*/ 0 w 1"/>
                <a:gd name="T11" fmla="*/ 1 h 1"/>
                <a:gd name="T12" fmla="*/ 0 w 1"/>
                <a:gd name="T13" fmla="*/ 1 h 1"/>
                <a:gd name="T14" fmla="*/ 0 w 1"/>
                <a:gd name="T15" fmla="*/ 0 h 1"/>
                <a:gd name="T16" fmla="*/ 0 w 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39" name="Freeform 258">
              <a:extLst>
                <a:ext uri="{FF2B5EF4-FFF2-40B4-BE49-F238E27FC236}">
                  <a16:creationId xmlns:a16="http://schemas.microsoft.com/office/drawing/2014/main" id="{E49101DE-B57D-15AE-AA3F-6461EFC5C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8763" y="2506663"/>
              <a:ext cx="3175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0 h 1"/>
                <a:gd name="T6" fmla="*/ 1 w 1"/>
                <a:gd name="T7" fmla="*/ 1 h 1"/>
                <a:gd name="T8" fmla="*/ 0 w 1"/>
                <a:gd name="T9" fmla="*/ 1 h 1"/>
                <a:gd name="T10" fmla="*/ 0 w 1"/>
                <a:gd name="T11" fmla="*/ 1 h 1"/>
                <a:gd name="T12" fmla="*/ 0 w 1"/>
                <a:gd name="T13" fmla="*/ 1 h 1"/>
                <a:gd name="T14" fmla="*/ 0 w 1"/>
                <a:gd name="T15" fmla="*/ 1 h 1"/>
                <a:gd name="T16" fmla="*/ 0 w 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40" name="Freeform 259">
              <a:extLst>
                <a:ext uri="{FF2B5EF4-FFF2-40B4-BE49-F238E27FC236}">
                  <a16:creationId xmlns:a16="http://schemas.microsoft.com/office/drawing/2014/main" id="{47F7AF1C-D224-5FE8-F96B-C5B9631EE9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1938" y="25003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1 h 1"/>
                <a:gd name="T3" fmla="*/ 0 h 1"/>
                <a:gd name="T4" fmla="*/ 1 h 1"/>
                <a:gd name="T5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41" name="Freeform 260">
              <a:extLst>
                <a:ext uri="{FF2B5EF4-FFF2-40B4-BE49-F238E27FC236}">
                  <a16:creationId xmlns:a16="http://schemas.microsoft.com/office/drawing/2014/main" id="{C33092B8-58E2-DA1F-4A77-1A36725AB6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8763" y="2503488"/>
              <a:ext cx="3175" cy="3175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1 w 1"/>
                <a:gd name="T5" fmla="*/ 1 h 1"/>
                <a:gd name="T6" fmla="*/ 0 w 1"/>
                <a:gd name="T7" fmla="*/ 1 h 1"/>
                <a:gd name="T8" fmla="*/ 1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42" name="Freeform 261">
              <a:extLst>
                <a:ext uri="{FF2B5EF4-FFF2-40B4-BE49-F238E27FC236}">
                  <a16:creationId xmlns:a16="http://schemas.microsoft.com/office/drawing/2014/main" id="{4CCD8AA4-8D0F-BDB6-EEBC-C41FF4F5F5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8763" y="25066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43" name="Freeform 262">
              <a:extLst>
                <a:ext uri="{FF2B5EF4-FFF2-40B4-BE49-F238E27FC236}">
                  <a16:creationId xmlns:a16="http://schemas.microsoft.com/office/drawing/2014/main" id="{C61FCBF8-C282-A1D0-1AB7-FC19294D5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8763" y="2487613"/>
              <a:ext cx="0" cy="4763"/>
            </a:xfrm>
            <a:custGeom>
              <a:avLst/>
              <a:gdLst>
                <a:gd name="T0" fmla="*/ 1 h 1"/>
                <a:gd name="T1" fmla="*/ 0 h 1"/>
                <a:gd name="T2" fmla="*/ 0 h 1"/>
                <a:gd name="T3" fmla="*/ 0 h 1"/>
                <a:gd name="T4" fmla="*/ 1 h 1"/>
                <a:gd name="T5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44" name="Oval 263">
              <a:extLst>
                <a:ext uri="{FF2B5EF4-FFF2-40B4-BE49-F238E27FC236}">
                  <a16:creationId xmlns:a16="http://schemas.microsoft.com/office/drawing/2014/main" id="{3BD17A46-9335-FD35-5E67-AD88D5C64D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8763" y="2495550"/>
              <a:ext cx="1587" cy="1588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45" name="Freeform 264">
              <a:extLst>
                <a:ext uri="{FF2B5EF4-FFF2-40B4-BE49-F238E27FC236}">
                  <a16:creationId xmlns:a16="http://schemas.microsoft.com/office/drawing/2014/main" id="{EE32CC1D-AC37-325D-A911-2F5449DA0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8763" y="25034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46" name="Freeform 265">
              <a:extLst>
                <a:ext uri="{FF2B5EF4-FFF2-40B4-BE49-F238E27FC236}">
                  <a16:creationId xmlns:a16="http://schemas.microsoft.com/office/drawing/2014/main" id="{989FE367-9861-D249-AF83-2CB97E356C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8763" y="2495550"/>
              <a:ext cx="0" cy="4763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1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47" name="Oval 266">
              <a:extLst>
                <a:ext uri="{FF2B5EF4-FFF2-40B4-BE49-F238E27FC236}">
                  <a16:creationId xmlns:a16="http://schemas.microsoft.com/office/drawing/2014/main" id="{191A569A-4A33-978A-5553-8D63D97DF7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1938" y="2536825"/>
              <a:ext cx="1587" cy="1588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48" name="Freeform 267">
              <a:extLst>
                <a:ext uri="{FF2B5EF4-FFF2-40B4-BE49-F238E27FC236}">
                  <a16:creationId xmlns:a16="http://schemas.microsoft.com/office/drawing/2014/main" id="{D2C8E870-21A9-FB0F-C878-7C8651E38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8763" y="2492375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0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49" name="Freeform 268">
              <a:extLst>
                <a:ext uri="{FF2B5EF4-FFF2-40B4-BE49-F238E27FC236}">
                  <a16:creationId xmlns:a16="http://schemas.microsoft.com/office/drawing/2014/main" id="{F456ECA0-A046-DDAC-67E6-B4F9A38F96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8763" y="2503488"/>
              <a:ext cx="0" cy="3175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1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50" name="Oval 269">
              <a:extLst>
                <a:ext uri="{FF2B5EF4-FFF2-40B4-BE49-F238E27FC236}">
                  <a16:creationId xmlns:a16="http://schemas.microsoft.com/office/drawing/2014/main" id="{D371F92D-837B-16EF-A37B-2FC01A008D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8763" y="2500313"/>
              <a:ext cx="1587" cy="1588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51" name="Freeform 270">
              <a:extLst>
                <a:ext uri="{FF2B5EF4-FFF2-40B4-BE49-F238E27FC236}">
                  <a16:creationId xmlns:a16="http://schemas.microsoft.com/office/drawing/2014/main" id="{55340AD4-1B5A-4808-BE89-397E7566F8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8763" y="2514600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52" name="Freeform 271">
              <a:extLst>
                <a:ext uri="{FF2B5EF4-FFF2-40B4-BE49-F238E27FC236}">
                  <a16:creationId xmlns:a16="http://schemas.microsoft.com/office/drawing/2014/main" id="{29B2F665-F118-ED29-AD8B-0C200062D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8763" y="2506663"/>
              <a:ext cx="3175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1 h 1"/>
                <a:gd name="T8" fmla="*/ 0 w 1"/>
                <a:gd name="T9" fmla="*/ 1 h 1"/>
                <a:gd name="T10" fmla="*/ 0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53" name="Freeform 272">
              <a:extLst>
                <a:ext uri="{FF2B5EF4-FFF2-40B4-BE49-F238E27FC236}">
                  <a16:creationId xmlns:a16="http://schemas.microsoft.com/office/drawing/2014/main" id="{9688F267-8AA7-6427-2FD0-875426EEC9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8763" y="25114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54" name="Freeform 273">
              <a:extLst>
                <a:ext uri="{FF2B5EF4-FFF2-40B4-BE49-F238E27FC236}">
                  <a16:creationId xmlns:a16="http://schemas.microsoft.com/office/drawing/2014/main" id="{0BD963F2-FCAD-795B-06A0-56873305B7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8763" y="25114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55" name="组合 319">
            <a:extLst>
              <a:ext uri="{FF2B5EF4-FFF2-40B4-BE49-F238E27FC236}">
                <a16:creationId xmlns:a16="http://schemas.microsoft.com/office/drawing/2014/main" id="{2AD6AEBD-FB43-BCED-7C94-8F6DAB82920E}"/>
              </a:ext>
            </a:extLst>
          </p:cNvPr>
          <p:cNvGrpSpPr/>
          <p:nvPr/>
        </p:nvGrpSpPr>
        <p:grpSpPr>
          <a:xfrm>
            <a:off x="512954" y="1995960"/>
            <a:ext cx="3780843" cy="654689"/>
            <a:chOff x="179512" y="202034"/>
            <a:chExt cx="2835632" cy="491017"/>
          </a:xfrm>
        </p:grpSpPr>
        <p:grpSp>
          <p:nvGrpSpPr>
            <p:cNvPr id="256" name="组合 26">
              <a:extLst>
                <a:ext uri="{FF2B5EF4-FFF2-40B4-BE49-F238E27FC236}">
                  <a16:creationId xmlns:a16="http://schemas.microsoft.com/office/drawing/2014/main" id="{BA39C154-6948-4149-7A9C-37A1504C7B31}"/>
                </a:ext>
              </a:extLst>
            </p:cNvPr>
            <p:cNvGrpSpPr/>
            <p:nvPr/>
          </p:nvGrpSpPr>
          <p:grpSpPr>
            <a:xfrm>
              <a:off x="179512" y="202034"/>
              <a:ext cx="580004" cy="433657"/>
              <a:chOff x="179512" y="202034"/>
              <a:chExt cx="580004" cy="433657"/>
            </a:xfrm>
          </p:grpSpPr>
          <p:sp>
            <p:nvSpPr>
              <p:cNvPr id="279" name="Freeform 26">
                <a:extLst>
                  <a:ext uri="{FF2B5EF4-FFF2-40B4-BE49-F238E27FC236}">
                    <a16:creationId xmlns:a16="http://schemas.microsoft.com/office/drawing/2014/main" id="{4A4E92A7-7734-C057-1D74-8AFEDA4A7C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512" y="202034"/>
                <a:ext cx="580004" cy="433657"/>
              </a:xfrm>
              <a:custGeom>
                <a:avLst/>
                <a:gdLst>
                  <a:gd name="T0" fmla="*/ 248 w 987"/>
                  <a:gd name="T1" fmla="*/ 211 h 811"/>
                  <a:gd name="T2" fmla="*/ 0 w 987"/>
                  <a:gd name="T3" fmla="*/ 396 h 811"/>
                  <a:gd name="T4" fmla="*/ 284 w 987"/>
                  <a:gd name="T5" fmla="*/ 553 h 811"/>
                  <a:gd name="T6" fmla="*/ 614 w 987"/>
                  <a:gd name="T7" fmla="*/ 601 h 811"/>
                  <a:gd name="T8" fmla="*/ 854 w 987"/>
                  <a:gd name="T9" fmla="*/ 451 h 811"/>
                  <a:gd name="T10" fmla="*/ 962 w 987"/>
                  <a:gd name="T11" fmla="*/ 331 h 811"/>
                  <a:gd name="T12" fmla="*/ 698 w 987"/>
                  <a:gd name="T13" fmla="*/ 181 h 811"/>
                  <a:gd name="T14" fmla="*/ 434 w 987"/>
                  <a:gd name="T15" fmla="*/ 30 h 811"/>
                  <a:gd name="T16" fmla="*/ 248 w 987"/>
                  <a:gd name="T17" fmla="*/ 211 h 811"/>
                  <a:gd name="connsiteX0" fmla="*/ 2513 w 9792"/>
                  <a:gd name="connsiteY0" fmla="*/ 2274 h 8097"/>
                  <a:gd name="connsiteX1" fmla="*/ 0 w 9792"/>
                  <a:gd name="connsiteY1" fmla="*/ 4555 h 8097"/>
                  <a:gd name="connsiteX2" fmla="*/ 2877 w 9792"/>
                  <a:gd name="connsiteY2" fmla="*/ 6491 h 8097"/>
                  <a:gd name="connsiteX3" fmla="*/ 6221 w 9792"/>
                  <a:gd name="connsiteY3" fmla="*/ 7083 h 8097"/>
                  <a:gd name="connsiteX4" fmla="*/ 8652 w 9792"/>
                  <a:gd name="connsiteY4" fmla="*/ 5233 h 8097"/>
                  <a:gd name="connsiteX5" fmla="*/ 9747 w 9792"/>
                  <a:gd name="connsiteY5" fmla="*/ 3753 h 8097"/>
                  <a:gd name="connsiteX6" fmla="*/ 7072 w 9792"/>
                  <a:gd name="connsiteY6" fmla="*/ 1904 h 8097"/>
                  <a:gd name="connsiteX7" fmla="*/ 4397 w 9792"/>
                  <a:gd name="connsiteY7" fmla="*/ 42 h 8097"/>
                  <a:gd name="connsiteX8" fmla="*/ 2513 w 9792"/>
                  <a:gd name="connsiteY8" fmla="*/ 2274 h 8097"/>
                  <a:gd name="connsiteX0" fmla="*/ 2566 w 9999"/>
                  <a:gd name="connsiteY0" fmla="*/ 2808 h 10001"/>
                  <a:gd name="connsiteX1" fmla="*/ 0 w 9999"/>
                  <a:gd name="connsiteY1" fmla="*/ 5626 h 10001"/>
                  <a:gd name="connsiteX2" fmla="*/ 2938 w 9999"/>
                  <a:gd name="connsiteY2" fmla="*/ 8017 h 10001"/>
                  <a:gd name="connsiteX3" fmla="*/ 6353 w 9999"/>
                  <a:gd name="connsiteY3" fmla="*/ 8748 h 10001"/>
                  <a:gd name="connsiteX4" fmla="*/ 8836 w 9999"/>
                  <a:gd name="connsiteY4" fmla="*/ 6463 h 10001"/>
                  <a:gd name="connsiteX5" fmla="*/ 9954 w 9999"/>
                  <a:gd name="connsiteY5" fmla="*/ 4635 h 10001"/>
                  <a:gd name="connsiteX6" fmla="*/ 7222 w 9999"/>
                  <a:gd name="connsiteY6" fmla="*/ 2351 h 10001"/>
                  <a:gd name="connsiteX7" fmla="*/ 4490 w 9999"/>
                  <a:gd name="connsiteY7" fmla="*/ 52 h 10001"/>
                  <a:gd name="connsiteX8" fmla="*/ 2566 w 9999"/>
                  <a:gd name="connsiteY8" fmla="*/ 2808 h 10001"/>
                  <a:gd name="connsiteX0" fmla="*/ 2566 w 10000"/>
                  <a:gd name="connsiteY0" fmla="*/ 2808 h 10000"/>
                  <a:gd name="connsiteX1" fmla="*/ 0 w 10000"/>
                  <a:gd name="connsiteY1" fmla="*/ 5625 h 10000"/>
                  <a:gd name="connsiteX2" fmla="*/ 2938 w 10000"/>
                  <a:gd name="connsiteY2" fmla="*/ 8016 h 10000"/>
                  <a:gd name="connsiteX3" fmla="*/ 6354 w 10000"/>
                  <a:gd name="connsiteY3" fmla="*/ 8747 h 10000"/>
                  <a:gd name="connsiteX4" fmla="*/ 8837 w 10000"/>
                  <a:gd name="connsiteY4" fmla="*/ 6462 h 10000"/>
                  <a:gd name="connsiteX5" fmla="*/ 9955 w 10000"/>
                  <a:gd name="connsiteY5" fmla="*/ 4635 h 10000"/>
                  <a:gd name="connsiteX6" fmla="*/ 7223 w 10000"/>
                  <a:gd name="connsiteY6" fmla="*/ 2351 h 10000"/>
                  <a:gd name="connsiteX7" fmla="*/ 4490 w 10000"/>
                  <a:gd name="connsiteY7" fmla="*/ 52 h 10000"/>
                  <a:gd name="connsiteX8" fmla="*/ 2566 w 10000"/>
                  <a:gd name="connsiteY8" fmla="*/ 2808 h 10000"/>
                  <a:gd name="connsiteX0" fmla="*/ 2566 w 10000"/>
                  <a:gd name="connsiteY0" fmla="*/ 2808 h 10000"/>
                  <a:gd name="connsiteX1" fmla="*/ 0 w 10000"/>
                  <a:gd name="connsiteY1" fmla="*/ 5625 h 10000"/>
                  <a:gd name="connsiteX2" fmla="*/ 2938 w 10000"/>
                  <a:gd name="connsiteY2" fmla="*/ 8016 h 10000"/>
                  <a:gd name="connsiteX3" fmla="*/ 6354 w 10000"/>
                  <a:gd name="connsiteY3" fmla="*/ 8747 h 10000"/>
                  <a:gd name="connsiteX4" fmla="*/ 8837 w 10000"/>
                  <a:gd name="connsiteY4" fmla="*/ 6462 h 10000"/>
                  <a:gd name="connsiteX5" fmla="*/ 9955 w 10000"/>
                  <a:gd name="connsiteY5" fmla="*/ 4635 h 10000"/>
                  <a:gd name="connsiteX6" fmla="*/ 7223 w 10000"/>
                  <a:gd name="connsiteY6" fmla="*/ 2351 h 10000"/>
                  <a:gd name="connsiteX7" fmla="*/ 4490 w 10000"/>
                  <a:gd name="connsiteY7" fmla="*/ 52 h 10000"/>
                  <a:gd name="connsiteX8" fmla="*/ 2566 w 10000"/>
                  <a:gd name="connsiteY8" fmla="*/ 2808 h 10000"/>
                  <a:gd name="connsiteX0" fmla="*/ 2566 w 10000"/>
                  <a:gd name="connsiteY0" fmla="*/ 2808 h 10000"/>
                  <a:gd name="connsiteX1" fmla="*/ 0 w 10000"/>
                  <a:gd name="connsiteY1" fmla="*/ 5625 h 10000"/>
                  <a:gd name="connsiteX2" fmla="*/ 2938 w 10000"/>
                  <a:gd name="connsiteY2" fmla="*/ 8016 h 10000"/>
                  <a:gd name="connsiteX3" fmla="*/ 6354 w 10000"/>
                  <a:gd name="connsiteY3" fmla="*/ 8747 h 10000"/>
                  <a:gd name="connsiteX4" fmla="*/ 8837 w 10000"/>
                  <a:gd name="connsiteY4" fmla="*/ 6462 h 10000"/>
                  <a:gd name="connsiteX5" fmla="*/ 9955 w 10000"/>
                  <a:gd name="connsiteY5" fmla="*/ 4635 h 10000"/>
                  <a:gd name="connsiteX6" fmla="*/ 7223 w 10000"/>
                  <a:gd name="connsiteY6" fmla="*/ 2351 h 10000"/>
                  <a:gd name="connsiteX7" fmla="*/ 4490 w 10000"/>
                  <a:gd name="connsiteY7" fmla="*/ 52 h 10000"/>
                  <a:gd name="connsiteX8" fmla="*/ 2566 w 10000"/>
                  <a:gd name="connsiteY8" fmla="*/ 2808 h 10000"/>
                  <a:gd name="connsiteX0" fmla="*/ 2566 w 10000"/>
                  <a:gd name="connsiteY0" fmla="*/ 2808 h 10020"/>
                  <a:gd name="connsiteX1" fmla="*/ 0 w 10000"/>
                  <a:gd name="connsiteY1" fmla="*/ 5625 h 10020"/>
                  <a:gd name="connsiteX2" fmla="*/ 2938 w 10000"/>
                  <a:gd name="connsiteY2" fmla="*/ 8016 h 10020"/>
                  <a:gd name="connsiteX3" fmla="*/ 6154 w 10000"/>
                  <a:gd name="connsiteY3" fmla="*/ 8649 h 10020"/>
                  <a:gd name="connsiteX4" fmla="*/ 8837 w 10000"/>
                  <a:gd name="connsiteY4" fmla="*/ 6462 h 10020"/>
                  <a:gd name="connsiteX5" fmla="*/ 9955 w 10000"/>
                  <a:gd name="connsiteY5" fmla="*/ 4635 h 10020"/>
                  <a:gd name="connsiteX6" fmla="*/ 7223 w 10000"/>
                  <a:gd name="connsiteY6" fmla="*/ 2351 h 10020"/>
                  <a:gd name="connsiteX7" fmla="*/ 4490 w 10000"/>
                  <a:gd name="connsiteY7" fmla="*/ 52 h 10020"/>
                  <a:gd name="connsiteX8" fmla="*/ 2566 w 10000"/>
                  <a:gd name="connsiteY8" fmla="*/ 2808 h 10020"/>
                  <a:gd name="connsiteX0" fmla="*/ 2566 w 10000"/>
                  <a:gd name="connsiteY0" fmla="*/ 2808 h 10020"/>
                  <a:gd name="connsiteX1" fmla="*/ 0 w 10000"/>
                  <a:gd name="connsiteY1" fmla="*/ 5625 h 10020"/>
                  <a:gd name="connsiteX2" fmla="*/ 2938 w 10000"/>
                  <a:gd name="connsiteY2" fmla="*/ 8016 h 10020"/>
                  <a:gd name="connsiteX3" fmla="*/ 6154 w 10000"/>
                  <a:gd name="connsiteY3" fmla="*/ 8649 h 10020"/>
                  <a:gd name="connsiteX4" fmla="*/ 8837 w 10000"/>
                  <a:gd name="connsiteY4" fmla="*/ 6462 h 10020"/>
                  <a:gd name="connsiteX5" fmla="*/ 9955 w 10000"/>
                  <a:gd name="connsiteY5" fmla="*/ 4635 h 10020"/>
                  <a:gd name="connsiteX6" fmla="*/ 7223 w 10000"/>
                  <a:gd name="connsiteY6" fmla="*/ 2351 h 10020"/>
                  <a:gd name="connsiteX7" fmla="*/ 4490 w 10000"/>
                  <a:gd name="connsiteY7" fmla="*/ 52 h 10020"/>
                  <a:gd name="connsiteX8" fmla="*/ 2566 w 10000"/>
                  <a:gd name="connsiteY8" fmla="*/ 2808 h 10020"/>
                  <a:gd name="connsiteX0" fmla="*/ 2566 w 10000"/>
                  <a:gd name="connsiteY0" fmla="*/ 2808 h 10221"/>
                  <a:gd name="connsiteX1" fmla="*/ 0 w 10000"/>
                  <a:gd name="connsiteY1" fmla="*/ 5625 h 10221"/>
                  <a:gd name="connsiteX2" fmla="*/ 2938 w 10000"/>
                  <a:gd name="connsiteY2" fmla="*/ 8016 h 10221"/>
                  <a:gd name="connsiteX3" fmla="*/ 6154 w 10000"/>
                  <a:gd name="connsiteY3" fmla="*/ 8649 h 10221"/>
                  <a:gd name="connsiteX4" fmla="*/ 8837 w 10000"/>
                  <a:gd name="connsiteY4" fmla="*/ 6462 h 10221"/>
                  <a:gd name="connsiteX5" fmla="*/ 9955 w 10000"/>
                  <a:gd name="connsiteY5" fmla="*/ 4635 h 10221"/>
                  <a:gd name="connsiteX6" fmla="*/ 7223 w 10000"/>
                  <a:gd name="connsiteY6" fmla="*/ 2351 h 10221"/>
                  <a:gd name="connsiteX7" fmla="*/ 4490 w 10000"/>
                  <a:gd name="connsiteY7" fmla="*/ 52 h 10221"/>
                  <a:gd name="connsiteX8" fmla="*/ 2566 w 10000"/>
                  <a:gd name="connsiteY8" fmla="*/ 2808 h 10221"/>
                  <a:gd name="connsiteX0" fmla="*/ 2566 w 10000"/>
                  <a:gd name="connsiteY0" fmla="*/ 2808 h 10221"/>
                  <a:gd name="connsiteX1" fmla="*/ 0 w 10000"/>
                  <a:gd name="connsiteY1" fmla="*/ 5625 h 10221"/>
                  <a:gd name="connsiteX2" fmla="*/ 2938 w 10000"/>
                  <a:gd name="connsiteY2" fmla="*/ 8016 h 10221"/>
                  <a:gd name="connsiteX3" fmla="*/ 6154 w 10000"/>
                  <a:gd name="connsiteY3" fmla="*/ 8649 h 10221"/>
                  <a:gd name="connsiteX4" fmla="*/ 8837 w 10000"/>
                  <a:gd name="connsiteY4" fmla="*/ 6462 h 10221"/>
                  <a:gd name="connsiteX5" fmla="*/ 9955 w 10000"/>
                  <a:gd name="connsiteY5" fmla="*/ 4635 h 10221"/>
                  <a:gd name="connsiteX6" fmla="*/ 7223 w 10000"/>
                  <a:gd name="connsiteY6" fmla="*/ 2351 h 10221"/>
                  <a:gd name="connsiteX7" fmla="*/ 4490 w 10000"/>
                  <a:gd name="connsiteY7" fmla="*/ 52 h 10221"/>
                  <a:gd name="connsiteX8" fmla="*/ 2566 w 10000"/>
                  <a:gd name="connsiteY8" fmla="*/ 2808 h 10221"/>
                  <a:gd name="connsiteX0" fmla="*/ 154 w 7588"/>
                  <a:gd name="connsiteY0" fmla="*/ 2808 h 10221"/>
                  <a:gd name="connsiteX1" fmla="*/ 526 w 7588"/>
                  <a:gd name="connsiteY1" fmla="*/ 8016 h 10221"/>
                  <a:gd name="connsiteX2" fmla="*/ 3742 w 7588"/>
                  <a:gd name="connsiteY2" fmla="*/ 8649 h 10221"/>
                  <a:gd name="connsiteX3" fmla="*/ 6425 w 7588"/>
                  <a:gd name="connsiteY3" fmla="*/ 6462 h 10221"/>
                  <a:gd name="connsiteX4" fmla="*/ 7543 w 7588"/>
                  <a:gd name="connsiteY4" fmla="*/ 4635 h 10221"/>
                  <a:gd name="connsiteX5" fmla="*/ 4811 w 7588"/>
                  <a:gd name="connsiteY5" fmla="*/ 2351 h 10221"/>
                  <a:gd name="connsiteX6" fmla="*/ 2078 w 7588"/>
                  <a:gd name="connsiteY6" fmla="*/ 52 h 10221"/>
                  <a:gd name="connsiteX7" fmla="*/ 154 w 7588"/>
                  <a:gd name="connsiteY7" fmla="*/ 2808 h 10221"/>
                  <a:gd name="connsiteX0" fmla="*/ 203 w 10001"/>
                  <a:gd name="connsiteY0" fmla="*/ 2747 h 10000"/>
                  <a:gd name="connsiteX1" fmla="*/ 693 w 10001"/>
                  <a:gd name="connsiteY1" fmla="*/ 7843 h 10000"/>
                  <a:gd name="connsiteX2" fmla="*/ 4931 w 10001"/>
                  <a:gd name="connsiteY2" fmla="*/ 8462 h 10000"/>
                  <a:gd name="connsiteX3" fmla="*/ 8467 w 10001"/>
                  <a:gd name="connsiteY3" fmla="*/ 6322 h 10000"/>
                  <a:gd name="connsiteX4" fmla="*/ 9941 w 10001"/>
                  <a:gd name="connsiteY4" fmla="*/ 4535 h 10000"/>
                  <a:gd name="connsiteX5" fmla="*/ 6340 w 10001"/>
                  <a:gd name="connsiteY5" fmla="*/ 2300 h 10000"/>
                  <a:gd name="connsiteX6" fmla="*/ 2739 w 10001"/>
                  <a:gd name="connsiteY6" fmla="*/ 51 h 10000"/>
                  <a:gd name="connsiteX7" fmla="*/ 203 w 10001"/>
                  <a:gd name="connsiteY7" fmla="*/ 2747 h 10000"/>
                  <a:gd name="connsiteX0" fmla="*/ 1724 w 11522"/>
                  <a:gd name="connsiteY0" fmla="*/ 2747 h 10000"/>
                  <a:gd name="connsiteX1" fmla="*/ 2214 w 11522"/>
                  <a:gd name="connsiteY1" fmla="*/ 7843 h 10000"/>
                  <a:gd name="connsiteX2" fmla="*/ 6452 w 11522"/>
                  <a:gd name="connsiteY2" fmla="*/ 8462 h 10000"/>
                  <a:gd name="connsiteX3" fmla="*/ 9988 w 11522"/>
                  <a:gd name="connsiteY3" fmla="*/ 6322 h 10000"/>
                  <a:gd name="connsiteX4" fmla="*/ 11462 w 11522"/>
                  <a:gd name="connsiteY4" fmla="*/ 4535 h 10000"/>
                  <a:gd name="connsiteX5" fmla="*/ 7861 w 11522"/>
                  <a:gd name="connsiteY5" fmla="*/ 2300 h 10000"/>
                  <a:gd name="connsiteX6" fmla="*/ 4260 w 11522"/>
                  <a:gd name="connsiteY6" fmla="*/ 51 h 10000"/>
                  <a:gd name="connsiteX7" fmla="*/ 1724 w 11522"/>
                  <a:gd name="connsiteY7" fmla="*/ 2747 h 10000"/>
                  <a:gd name="connsiteX0" fmla="*/ 1724 w 11522"/>
                  <a:gd name="connsiteY0" fmla="*/ 2747 h 10000"/>
                  <a:gd name="connsiteX1" fmla="*/ 2214 w 11522"/>
                  <a:gd name="connsiteY1" fmla="*/ 7843 h 10000"/>
                  <a:gd name="connsiteX2" fmla="*/ 6452 w 11522"/>
                  <a:gd name="connsiteY2" fmla="*/ 8462 h 10000"/>
                  <a:gd name="connsiteX3" fmla="*/ 9988 w 11522"/>
                  <a:gd name="connsiteY3" fmla="*/ 6322 h 10000"/>
                  <a:gd name="connsiteX4" fmla="*/ 11462 w 11522"/>
                  <a:gd name="connsiteY4" fmla="*/ 4535 h 10000"/>
                  <a:gd name="connsiteX5" fmla="*/ 7861 w 11522"/>
                  <a:gd name="connsiteY5" fmla="*/ 2300 h 10000"/>
                  <a:gd name="connsiteX6" fmla="*/ 4260 w 11522"/>
                  <a:gd name="connsiteY6" fmla="*/ 51 h 10000"/>
                  <a:gd name="connsiteX7" fmla="*/ 1724 w 11522"/>
                  <a:gd name="connsiteY7" fmla="*/ 2747 h 10000"/>
                  <a:gd name="connsiteX0" fmla="*/ 1990 w 11788"/>
                  <a:gd name="connsiteY0" fmla="*/ 2747 h 10000"/>
                  <a:gd name="connsiteX1" fmla="*/ 2480 w 11788"/>
                  <a:gd name="connsiteY1" fmla="*/ 7843 h 10000"/>
                  <a:gd name="connsiteX2" fmla="*/ 6718 w 11788"/>
                  <a:gd name="connsiteY2" fmla="*/ 8462 h 10000"/>
                  <a:gd name="connsiteX3" fmla="*/ 10254 w 11788"/>
                  <a:gd name="connsiteY3" fmla="*/ 6322 h 10000"/>
                  <a:gd name="connsiteX4" fmla="*/ 11728 w 11788"/>
                  <a:gd name="connsiteY4" fmla="*/ 4535 h 10000"/>
                  <a:gd name="connsiteX5" fmla="*/ 8127 w 11788"/>
                  <a:gd name="connsiteY5" fmla="*/ 2300 h 10000"/>
                  <a:gd name="connsiteX6" fmla="*/ 4526 w 11788"/>
                  <a:gd name="connsiteY6" fmla="*/ 51 h 10000"/>
                  <a:gd name="connsiteX7" fmla="*/ 1990 w 11788"/>
                  <a:gd name="connsiteY7" fmla="*/ 2747 h 10000"/>
                  <a:gd name="connsiteX0" fmla="*/ 1952 w 11750"/>
                  <a:gd name="connsiteY0" fmla="*/ 2747 h 10000"/>
                  <a:gd name="connsiteX1" fmla="*/ 2442 w 11750"/>
                  <a:gd name="connsiteY1" fmla="*/ 7843 h 10000"/>
                  <a:gd name="connsiteX2" fmla="*/ 6680 w 11750"/>
                  <a:gd name="connsiteY2" fmla="*/ 8462 h 10000"/>
                  <a:gd name="connsiteX3" fmla="*/ 10216 w 11750"/>
                  <a:gd name="connsiteY3" fmla="*/ 6322 h 10000"/>
                  <a:gd name="connsiteX4" fmla="*/ 11690 w 11750"/>
                  <a:gd name="connsiteY4" fmla="*/ 4535 h 10000"/>
                  <a:gd name="connsiteX5" fmla="*/ 8089 w 11750"/>
                  <a:gd name="connsiteY5" fmla="*/ 2300 h 10000"/>
                  <a:gd name="connsiteX6" fmla="*/ 4488 w 11750"/>
                  <a:gd name="connsiteY6" fmla="*/ 51 h 10000"/>
                  <a:gd name="connsiteX7" fmla="*/ 1952 w 11750"/>
                  <a:gd name="connsiteY7" fmla="*/ 2747 h 10000"/>
                  <a:gd name="connsiteX0" fmla="*/ 1952 w 11750"/>
                  <a:gd name="connsiteY0" fmla="*/ 2747 h 10075"/>
                  <a:gd name="connsiteX1" fmla="*/ 2442 w 11750"/>
                  <a:gd name="connsiteY1" fmla="*/ 7843 h 10075"/>
                  <a:gd name="connsiteX2" fmla="*/ 6680 w 11750"/>
                  <a:gd name="connsiteY2" fmla="*/ 8462 h 10075"/>
                  <a:gd name="connsiteX3" fmla="*/ 10216 w 11750"/>
                  <a:gd name="connsiteY3" fmla="*/ 6322 h 10075"/>
                  <a:gd name="connsiteX4" fmla="*/ 11690 w 11750"/>
                  <a:gd name="connsiteY4" fmla="*/ 4535 h 10075"/>
                  <a:gd name="connsiteX5" fmla="*/ 8089 w 11750"/>
                  <a:gd name="connsiteY5" fmla="*/ 2300 h 10075"/>
                  <a:gd name="connsiteX6" fmla="*/ 4488 w 11750"/>
                  <a:gd name="connsiteY6" fmla="*/ 51 h 10075"/>
                  <a:gd name="connsiteX7" fmla="*/ 1952 w 11750"/>
                  <a:gd name="connsiteY7" fmla="*/ 2747 h 10075"/>
                  <a:gd name="connsiteX0" fmla="*/ 1952 w 11750"/>
                  <a:gd name="connsiteY0" fmla="*/ 2747 h 9991"/>
                  <a:gd name="connsiteX1" fmla="*/ 2442 w 11750"/>
                  <a:gd name="connsiteY1" fmla="*/ 7843 h 9991"/>
                  <a:gd name="connsiteX2" fmla="*/ 6680 w 11750"/>
                  <a:gd name="connsiteY2" fmla="*/ 8462 h 9991"/>
                  <a:gd name="connsiteX3" fmla="*/ 10216 w 11750"/>
                  <a:gd name="connsiteY3" fmla="*/ 6322 h 9991"/>
                  <a:gd name="connsiteX4" fmla="*/ 11690 w 11750"/>
                  <a:gd name="connsiteY4" fmla="*/ 4535 h 9991"/>
                  <a:gd name="connsiteX5" fmla="*/ 8089 w 11750"/>
                  <a:gd name="connsiteY5" fmla="*/ 2300 h 9991"/>
                  <a:gd name="connsiteX6" fmla="*/ 4488 w 11750"/>
                  <a:gd name="connsiteY6" fmla="*/ 51 h 9991"/>
                  <a:gd name="connsiteX7" fmla="*/ 1952 w 11750"/>
                  <a:gd name="connsiteY7" fmla="*/ 2747 h 9991"/>
                  <a:gd name="connsiteX0" fmla="*/ 1661 w 10000"/>
                  <a:gd name="connsiteY0" fmla="*/ 2748 h 9999"/>
                  <a:gd name="connsiteX1" fmla="*/ 2078 w 10000"/>
                  <a:gd name="connsiteY1" fmla="*/ 7849 h 9999"/>
                  <a:gd name="connsiteX2" fmla="*/ 5685 w 10000"/>
                  <a:gd name="connsiteY2" fmla="*/ 8469 h 9999"/>
                  <a:gd name="connsiteX3" fmla="*/ 8694 w 10000"/>
                  <a:gd name="connsiteY3" fmla="*/ 6327 h 9999"/>
                  <a:gd name="connsiteX4" fmla="*/ 9949 w 10000"/>
                  <a:gd name="connsiteY4" fmla="*/ 4538 h 9999"/>
                  <a:gd name="connsiteX5" fmla="*/ 6884 w 10000"/>
                  <a:gd name="connsiteY5" fmla="*/ 2301 h 9999"/>
                  <a:gd name="connsiteX6" fmla="*/ 3820 w 10000"/>
                  <a:gd name="connsiteY6" fmla="*/ 50 h 9999"/>
                  <a:gd name="connsiteX7" fmla="*/ 1661 w 10000"/>
                  <a:gd name="connsiteY7" fmla="*/ 2748 h 9999"/>
                  <a:gd name="connsiteX0" fmla="*/ 1661 w 10000"/>
                  <a:gd name="connsiteY0" fmla="*/ 2748 h 10000"/>
                  <a:gd name="connsiteX1" fmla="*/ 2078 w 10000"/>
                  <a:gd name="connsiteY1" fmla="*/ 7850 h 10000"/>
                  <a:gd name="connsiteX2" fmla="*/ 5685 w 10000"/>
                  <a:gd name="connsiteY2" fmla="*/ 8470 h 10000"/>
                  <a:gd name="connsiteX3" fmla="*/ 8013 w 10000"/>
                  <a:gd name="connsiteY3" fmla="*/ 8890 h 10000"/>
                  <a:gd name="connsiteX4" fmla="*/ 8694 w 10000"/>
                  <a:gd name="connsiteY4" fmla="*/ 6328 h 10000"/>
                  <a:gd name="connsiteX5" fmla="*/ 9949 w 10000"/>
                  <a:gd name="connsiteY5" fmla="*/ 4538 h 10000"/>
                  <a:gd name="connsiteX6" fmla="*/ 6884 w 10000"/>
                  <a:gd name="connsiteY6" fmla="*/ 2301 h 10000"/>
                  <a:gd name="connsiteX7" fmla="*/ 3820 w 10000"/>
                  <a:gd name="connsiteY7" fmla="*/ 50 h 10000"/>
                  <a:gd name="connsiteX8" fmla="*/ 1661 w 10000"/>
                  <a:gd name="connsiteY8" fmla="*/ 2748 h 10000"/>
                  <a:gd name="connsiteX0" fmla="*/ 1661 w 10000"/>
                  <a:gd name="connsiteY0" fmla="*/ 2748 h 8979"/>
                  <a:gd name="connsiteX1" fmla="*/ 2078 w 10000"/>
                  <a:gd name="connsiteY1" fmla="*/ 7850 h 8979"/>
                  <a:gd name="connsiteX2" fmla="*/ 8013 w 10000"/>
                  <a:gd name="connsiteY2" fmla="*/ 8890 h 8979"/>
                  <a:gd name="connsiteX3" fmla="*/ 8694 w 10000"/>
                  <a:gd name="connsiteY3" fmla="*/ 6328 h 8979"/>
                  <a:gd name="connsiteX4" fmla="*/ 9949 w 10000"/>
                  <a:gd name="connsiteY4" fmla="*/ 4538 h 8979"/>
                  <a:gd name="connsiteX5" fmla="*/ 6884 w 10000"/>
                  <a:gd name="connsiteY5" fmla="*/ 2301 h 8979"/>
                  <a:gd name="connsiteX6" fmla="*/ 3820 w 10000"/>
                  <a:gd name="connsiteY6" fmla="*/ 50 h 8979"/>
                  <a:gd name="connsiteX7" fmla="*/ 1661 w 10000"/>
                  <a:gd name="connsiteY7" fmla="*/ 2748 h 8979"/>
                  <a:gd name="connsiteX0" fmla="*/ 1661 w 10000"/>
                  <a:gd name="connsiteY0" fmla="*/ 3060 h 9597"/>
                  <a:gd name="connsiteX1" fmla="*/ 2078 w 10000"/>
                  <a:gd name="connsiteY1" fmla="*/ 8743 h 9597"/>
                  <a:gd name="connsiteX2" fmla="*/ 5842 w 10000"/>
                  <a:gd name="connsiteY2" fmla="*/ 9365 h 9597"/>
                  <a:gd name="connsiteX3" fmla="*/ 8694 w 10000"/>
                  <a:gd name="connsiteY3" fmla="*/ 7048 h 9597"/>
                  <a:gd name="connsiteX4" fmla="*/ 9949 w 10000"/>
                  <a:gd name="connsiteY4" fmla="*/ 5054 h 9597"/>
                  <a:gd name="connsiteX5" fmla="*/ 6884 w 10000"/>
                  <a:gd name="connsiteY5" fmla="*/ 2563 h 9597"/>
                  <a:gd name="connsiteX6" fmla="*/ 3820 w 10000"/>
                  <a:gd name="connsiteY6" fmla="*/ 56 h 9597"/>
                  <a:gd name="connsiteX7" fmla="*/ 1661 w 10000"/>
                  <a:gd name="connsiteY7" fmla="*/ 3060 h 9597"/>
                  <a:gd name="connsiteX0" fmla="*/ 1661 w 10000"/>
                  <a:gd name="connsiteY0" fmla="*/ 3188 h 10000"/>
                  <a:gd name="connsiteX1" fmla="*/ 2078 w 10000"/>
                  <a:gd name="connsiteY1" fmla="*/ 9110 h 10000"/>
                  <a:gd name="connsiteX2" fmla="*/ 5842 w 10000"/>
                  <a:gd name="connsiteY2" fmla="*/ 9758 h 10000"/>
                  <a:gd name="connsiteX3" fmla="*/ 8694 w 10000"/>
                  <a:gd name="connsiteY3" fmla="*/ 7344 h 10000"/>
                  <a:gd name="connsiteX4" fmla="*/ 9949 w 10000"/>
                  <a:gd name="connsiteY4" fmla="*/ 5266 h 10000"/>
                  <a:gd name="connsiteX5" fmla="*/ 6884 w 10000"/>
                  <a:gd name="connsiteY5" fmla="*/ 2671 h 10000"/>
                  <a:gd name="connsiteX6" fmla="*/ 3820 w 10000"/>
                  <a:gd name="connsiteY6" fmla="*/ 58 h 10000"/>
                  <a:gd name="connsiteX7" fmla="*/ 1661 w 10000"/>
                  <a:gd name="connsiteY7" fmla="*/ 3188 h 10000"/>
                  <a:gd name="connsiteX0" fmla="*/ 1661 w 10000"/>
                  <a:gd name="connsiteY0" fmla="*/ 3188 h 10832"/>
                  <a:gd name="connsiteX1" fmla="*/ 2078 w 10000"/>
                  <a:gd name="connsiteY1" fmla="*/ 9110 h 10832"/>
                  <a:gd name="connsiteX2" fmla="*/ 5842 w 10000"/>
                  <a:gd name="connsiteY2" fmla="*/ 9758 h 10832"/>
                  <a:gd name="connsiteX3" fmla="*/ 8694 w 10000"/>
                  <a:gd name="connsiteY3" fmla="*/ 7344 h 10832"/>
                  <a:gd name="connsiteX4" fmla="*/ 9949 w 10000"/>
                  <a:gd name="connsiteY4" fmla="*/ 5266 h 10832"/>
                  <a:gd name="connsiteX5" fmla="*/ 6884 w 10000"/>
                  <a:gd name="connsiteY5" fmla="*/ 2671 h 10832"/>
                  <a:gd name="connsiteX6" fmla="*/ 3820 w 10000"/>
                  <a:gd name="connsiteY6" fmla="*/ 58 h 10832"/>
                  <a:gd name="connsiteX7" fmla="*/ 1661 w 10000"/>
                  <a:gd name="connsiteY7" fmla="*/ 3188 h 10832"/>
                  <a:gd name="connsiteX0" fmla="*/ 1661 w 10000"/>
                  <a:gd name="connsiteY0" fmla="*/ 3188 h 11278"/>
                  <a:gd name="connsiteX1" fmla="*/ 2078 w 10000"/>
                  <a:gd name="connsiteY1" fmla="*/ 9110 h 11278"/>
                  <a:gd name="connsiteX2" fmla="*/ 5842 w 10000"/>
                  <a:gd name="connsiteY2" fmla="*/ 9758 h 11278"/>
                  <a:gd name="connsiteX3" fmla="*/ 8694 w 10000"/>
                  <a:gd name="connsiteY3" fmla="*/ 7344 h 11278"/>
                  <a:gd name="connsiteX4" fmla="*/ 9949 w 10000"/>
                  <a:gd name="connsiteY4" fmla="*/ 5266 h 11278"/>
                  <a:gd name="connsiteX5" fmla="*/ 6884 w 10000"/>
                  <a:gd name="connsiteY5" fmla="*/ 2671 h 11278"/>
                  <a:gd name="connsiteX6" fmla="*/ 3820 w 10000"/>
                  <a:gd name="connsiteY6" fmla="*/ 58 h 11278"/>
                  <a:gd name="connsiteX7" fmla="*/ 1661 w 10000"/>
                  <a:gd name="connsiteY7" fmla="*/ 3188 h 11278"/>
                  <a:gd name="connsiteX0" fmla="*/ 1661 w 10000"/>
                  <a:gd name="connsiteY0" fmla="*/ 3188 h 11419"/>
                  <a:gd name="connsiteX1" fmla="*/ 2078 w 10000"/>
                  <a:gd name="connsiteY1" fmla="*/ 9110 h 11419"/>
                  <a:gd name="connsiteX2" fmla="*/ 5842 w 10000"/>
                  <a:gd name="connsiteY2" fmla="*/ 9758 h 11419"/>
                  <a:gd name="connsiteX3" fmla="*/ 8694 w 10000"/>
                  <a:gd name="connsiteY3" fmla="*/ 7344 h 11419"/>
                  <a:gd name="connsiteX4" fmla="*/ 9949 w 10000"/>
                  <a:gd name="connsiteY4" fmla="*/ 5266 h 11419"/>
                  <a:gd name="connsiteX5" fmla="*/ 6884 w 10000"/>
                  <a:gd name="connsiteY5" fmla="*/ 2671 h 11419"/>
                  <a:gd name="connsiteX6" fmla="*/ 3820 w 10000"/>
                  <a:gd name="connsiteY6" fmla="*/ 58 h 11419"/>
                  <a:gd name="connsiteX7" fmla="*/ 1661 w 10000"/>
                  <a:gd name="connsiteY7" fmla="*/ 3188 h 11419"/>
                  <a:gd name="connsiteX0" fmla="*/ 1661 w 10000"/>
                  <a:gd name="connsiteY0" fmla="*/ 3188 h 11077"/>
                  <a:gd name="connsiteX1" fmla="*/ 2078 w 10000"/>
                  <a:gd name="connsiteY1" fmla="*/ 9110 h 11077"/>
                  <a:gd name="connsiteX2" fmla="*/ 5842 w 10000"/>
                  <a:gd name="connsiteY2" fmla="*/ 9758 h 11077"/>
                  <a:gd name="connsiteX3" fmla="*/ 8694 w 10000"/>
                  <a:gd name="connsiteY3" fmla="*/ 7344 h 11077"/>
                  <a:gd name="connsiteX4" fmla="*/ 9949 w 10000"/>
                  <a:gd name="connsiteY4" fmla="*/ 5266 h 11077"/>
                  <a:gd name="connsiteX5" fmla="*/ 6884 w 10000"/>
                  <a:gd name="connsiteY5" fmla="*/ 2671 h 11077"/>
                  <a:gd name="connsiteX6" fmla="*/ 3820 w 10000"/>
                  <a:gd name="connsiteY6" fmla="*/ 58 h 11077"/>
                  <a:gd name="connsiteX7" fmla="*/ 1661 w 10000"/>
                  <a:gd name="connsiteY7" fmla="*/ 3188 h 11077"/>
                  <a:gd name="connsiteX0" fmla="*/ 1661 w 10000"/>
                  <a:gd name="connsiteY0" fmla="*/ 3188 h 10386"/>
                  <a:gd name="connsiteX1" fmla="*/ 2078 w 10000"/>
                  <a:gd name="connsiteY1" fmla="*/ 9110 h 10386"/>
                  <a:gd name="connsiteX2" fmla="*/ 5992 w 10000"/>
                  <a:gd name="connsiteY2" fmla="*/ 8529 h 10386"/>
                  <a:gd name="connsiteX3" fmla="*/ 8694 w 10000"/>
                  <a:gd name="connsiteY3" fmla="*/ 7344 h 10386"/>
                  <a:gd name="connsiteX4" fmla="*/ 9949 w 10000"/>
                  <a:gd name="connsiteY4" fmla="*/ 5266 h 10386"/>
                  <a:gd name="connsiteX5" fmla="*/ 6884 w 10000"/>
                  <a:gd name="connsiteY5" fmla="*/ 2671 h 10386"/>
                  <a:gd name="connsiteX6" fmla="*/ 3820 w 10000"/>
                  <a:gd name="connsiteY6" fmla="*/ 58 h 10386"/>
                  <a:gd name="connsiteX7" fmla="*/ 1661 w 10000"/>
                  <a:gd name="connsiteY7" fmla="*/ 3188 h 10386"/>
                  <a:gd name="connsiteX0" fmla="*/ 1661 w 10000"/>
                  <a:gd name="connsiteY0" fmla="*/ 3188 h 10590"/>
                  <a:gd name="connsiteX1" fmla="*/ 2078 w 10000"/>
                  <a:gd name="connsiteY1" fmla="*/ 9110 h 10590"/>
                  <a:gd name="connsiteX2" fmla="*/ 5992 w 10000"/>
                  <a:gd name="connsiteY2" fmla="*/ 8529 h 10590"/>
                  <a:gd name="connsiteX3" fmla="*/ 8694 w 10000"/>
                  <a:gd name="connsiteY3" fmla="*/ 7344 h 10590"/>
                  <a:gd name="connsiteX4" fmla="*/ 9949 w 10000"/>
                  <a:gd name="connsiteY4" fmla="*/ 5266 h 10590"/>
                  <a:gd name="connsiteX5" fmla="*/ 6884 w 10000"/>
                  <a:gd name="connsiteY5" fmla="*/ 2671 h 10590"/>
                  <a:gd name="connsiteX6" fmla="*/ 3820 w 10000"/>
                  <a:gd name="connsiteY6" fmla="*/ 58 h 10590"/>
                  <a:gd name="connsiteX7" fmla="*/ 1661 w 10000"/>
                  <a:gd name="connsiteY7" fmla="*/ 3188 h 10590"/>
                  <a:gd name="connsiteX0" fmla="*/ 1661 w 9973"/>
                  <a:gd name="connsiteY0" fmla="*/ 3188 h 10590"/>
                  <a:gd name="connsiteX1" fmla="*/ 2078 w 9973"/>
                  <a:gd name="connsiteY1" fmla="*/ 9110 h 10590"/>
                  <a:gd name="connsiteX2" fmla="*/ 5992 w 9973"/>
                  <a:gd name="connsiteY2" fmla="*/ 8529 h 10590"/>
                  <a:gd name="connsiteX3" fmla="*/ 8394 w 9973"/>
                  <a:gd name="connsiteY3" fmla="*/ 6674 h 10590"/>
                  <a:gd name="connsiteX4" fmla="*/ 9949 w 9973"/>
                  <a:gd name="connsiteY4" fmla="*/ 5266 h 10590"/>
                  <a:gd name="connsiteX5" fmla="*/ 6884 w 9973"/>
                  <a:gd name="connsiteY5" fmla="*/ 2671 h 10590"/>
                  <a:gd name="connsiteX6" fmla="*/ 3820 w 9973"/>
                  <a:gd name="connsiteY6" fmla="*/ 58 h 10590"/>
                  <a:gd name="connsiteX7" fmla="*/ 1661 w 9973"/>
                  <a:gd name="connsiteY7" fmla="*/ 3188 h 10590"/>
                  <a:gd name="connsiteX0" fmla="*/ 1665 w 10000"/>
                  <a:gd name="connsiteY0" fmla="*/ 3010 h 10000"/>
                  <a:gd name="connsiteX1" fmla="*/ 2084 w 10000"/>
                  <a:gd name="connsiteY1" fmla="*/ 8602 h 10000"/>
                  <a:gd name="connsiteX2" fmla="*/ 6008 w 10000"/>
                  <a:gd name="connsiteY2" fmla="*/ 8054 h 10000"/>
                  <a:gd name="connsiteX3" fmla="*/ 8417 w 10000"/>
                  <a:gd name="connsiteY3" fmla="*/ 6302 h 10000"/>
                  <a:gd name="connsiteX4" fmla="*/ 9976 w 10000"/>
                  <a:gd name="connsiteY4" fmla="*/ 4973 h 10000"/>
                  <a:gd name="connsiteX5" fmla="*/ 6903 w 10000"/>
                  <a:gd name="connsiteY5" fmla="*/ 2522 h 10000"/>
                  <a:gd name="connsiteX6" fmla="*/ 3830 w 10000"/>
                  <a:gd name="connsiteY6" fmla="*/ 55 h 10000"/>
                  <a:gd name="connsiteX7" fmla="*/ 1665 w 10000"/>
                  <a:gd name="connsiteY7" fmla="*/ 3010 h 10000"/>
                  <a:gd name="connsiteX0" fmla="*/ 1665 w 10000"/>
                  <a:gd name="connsiteY0" fmla="*/ 3010 h 10000"/>
                  <a:gd name="connsiteX1" fmla="*/ 2084 w 10000"/>
                  <a:gd name="connsiteY1" fmla="*/ 8602 h 10000"/>
                  <a:gd name="connsiteX2" fmla="*/ 6008 w 10000"/>
                  <a:gd name="connsiteY2" fmla="*/ 8054 h 10000"/>
                  <a:gd name="connsiteX3" fmla="*/ 8417 w 10000"/>
                  <a:gd name="connsiteY3" fmla="*/ 6302 h 10000"/>
                  <a:gd name="connsiteX4" fmla="*/ 9976 w 10000"/>
                  <a:gd name="connsiteY4" fmla="*/ 4973 h 10000"/>
                  <a:gd name="connsiteX5" fmla="*/ 6903 w 10000"/>
                  <a:gd name="connsiteY5" fmla="*/ 2522 h 10000"/>
                  <a:gd name="connsiteX6" fmla="*/ 3830 w 10000"/>
                  <a:gd name="connsiteY6" fmla="*/ 55 h 10000"/>
                  <a:gd name="connsiteX7" fmla="*/ 1665 w 10000"/>
                  <a:gd name="connsiteY7" fmla="*/ 3010 h 10000"/>
                  <a:gd name="connsiteX0" fmla="*/ 1665 w 8546"/>
                  <a:gd name="connsiteY0" fmla="*/ 3010 h 10000"/>
                  <a:gd name="connsiteX1" fmla="*/ 2084 w 8546"/>
                  <a:gd name="connsiteY1" fmla="*/ 8602 h 10000"/>
                  <a:gd name="connsiteX2" fmla="*/ 6008 w 8546"/>
                  <a:gd name="connsiteY2" fmla="*/ 8054 h 10000"/>
                  <a:gd name="connsiteX3" fmla="*/ 8417 w 8546"/>
                  <a:gd name="connsiteY3" fmla="*/ 6302 h 10000"/>
                  <a:gd name="connsiteX4" fmla="*/ 6903 w 8546"/>
                  <a:gd name="connsiteY4" fmla="*/ 2522 h 10000"/>
                  <a:gd name="connsiteX5" fmla="*/ 3830 w 8546"/>
                  <a:gd name="connsiteY5" fmla="*/ 55 h 10000"/>
                  <a:gd name="connsiteX6" fmla="*/ 1665 w 8546"/>
                  <a:gd name="connsiteY6" fmla="*/ 3010 h 10000"/>
                  <a:gd name="connsiteX0" fmla="*/ 1948 w 10001"/>
                  <a:gd name="connsiteY0" fmla="*/ 3010 h 10000"/>
                  <a:gd name="connsiteX1" fmla="*/ 2439 w 10001"/>
                  <a:gd name="connsiteY1" fmla="*/ 8602 h 10000"/>
                  <a:gd name="connsiteX2" fmla="*/ 7030 w 10001"/>
                  <a:gd name="connsiteY2" fmla="*/ 8054 h 10000"/>
                  <a:gd name="connsiteX3" fmla="*/ 9849 w 10001"/>
                  <a:gd name="connsiteY3" fmla="*/ 6302 h 10000"/>
                  <a:gd name="connsiteX4" fmla="*/ 8077 w 10001"/>
                  <a:gd name="connsiteY4" fmla="*/ 2522 h 10000"/>
                  <a:gd name="connsiteX5" fmla="*/ 4482 w 10001"/>
                  <a:gd name="connsiteY5" fmla="*/ 55 h 10000"/>
                  <a:gd name="connsiteX6" fmla="*/ 1948 w 10001"/>
                  <a:gd name="connsiteY6" fmla="*/ 3010 h 10000"/>
                  <a:gd name="connsiteX0" fmla="*/ 1948 w 10976"/>
                  <a:gd name="connsiteY0" fmla="*/ 3010 h 10000"/>
                  <a:gd name="connsiteX1" fmla="*/ 2439 w 10976"/>
                  <a:gd name="connsiteY1" fmla="*/ 8602 h 10000"/>
                  <a:gd name="connsiteX2" fmla="*/ 7030 w 10976"/>
                  <a:gd name="connsiteY2" fmla="*/ 8054 h 10000"/>
                  <a:gd name="connsiteX3" fmla="*/ 9849 w 10976"/>
                  <a:gd name="connsiteY3" fmla="*/ 6302 h 10000"/>
                  <a:gd name="connsiteX4" fmla="*/ 8077 w 10976"/>
                  <a:gd name="connsiteY4" fmla="*/ 2522 h 10000"/>
                  <a:gd name="connsiteX5" fmla="*/ 4482 w 10976"/>
                  <a:gd name="connsiteY5" fmla="*/ 55 h 10000"/>
                  <a:gd name="connsiteX6" fmla="*/ 1948 w 10976"/>
                  <a:gd name="connsiteY6" fmla="*/ 3010 h 10000"/>
                  <a:gd name="connsiteX0" fmla="*/ 1948 w 11571"/>
                  <a:gd name="connsiteY0" fmla="*/ 3010 h 10000"/>
                  <a:gd name="connsiteX1" fmla="*/ 2439 w 11571"/>
                  <a:gd name="connsiteY1" fmla="*/ 8602 h 10000"/>
                  <a:gd name="connsiteX2" fmla="*/ 7030 w 11571"/>
                  <a:gd name="connsiteY2" fmla="*/ 8054 h 10000"/>
                  <a:gd name="connsiteX3" fmla="*/ 9849 w 11571"/>
                  <a:gd name="connsiteY3" fmla="*/ 6302 h 10000"/>
                  <a:gd name="connsiteX4" fmla="*/ 8077 w 11571"/>
                  <a:gd name="connsiteY4" fmla="*/ 2522 h 10000"/>
                  <a:gd name="connsiteX5" fmla="*/ 4482 w 11571"/>
                  <a:gd name="connsiteY5" fmla="*/ 55 h 10000"/>
                  <a:gd name="connsiteX6" fmla="*/ 1948 w 11571"/>
                  <a:gd name="connsiteY6" fmla="*/ 3010 h 10000"/>
                  <a:gd name="connsiteX0" fmla="*/ 1948 w 10719"/>
                  <a:gd name="connsiteY0" fmla="*/ 3010 h 10000"/>
                  <a:gd name="connsiteX1" fmla="*/ 2439 w 10719"/>
                  <a:gd name="connsiteY1" fmla="*/ 8602 h 10000"/>
                  <a:gd name="connsiteX2" fmla="*/ 7030 w 10719"/>
                  <a:gd name="connsiteY2" fmla="*/ 8054 h 10000"/>
                  <a:gd name="connsiteX3" fmla="*/ 9849 w 10719"/>
                  <a:gd name="connsiteY3" fmla="*/ 6302 h 10000"/>
                  <a:gd name="connsiteX4" fmla="*/ 8077 w 10719"/>
                  <a:gd name="connsiteY4" fmla="*/ 2522 h 10000"/>
                  <a:gd name="connsiteX5" fmla="*/ 4482 w 10719"/>
                  <a:gd name="connsiteY5" fmla="*/ 55 h 10000"/>
                  <a:gd name="connsiteX6" fmla="*/ 1948 w 10719"/>
                  <a:gd name="connsiteY6" fmla="*/ 3010 h 10000"/>
                  <a:gd name="connsiteX0" fmla="*/ 1948 w 11270"/>
                  <a:gd name="connsiteY0" fmla="*/ 3010 h 10000"/>
                  <a:gd name="connsiteX1" fmla="*/ 2439 w 11270"/>
                  <a:gd name="connsiteY1" fmla="*/ 8602 h 10000"/>
                  <a:gd name="connsiteX2" fmla="*/ 7030 w 11270"/>
                  <a:gd name="connsiteY2" fmla="*/ 8054 h 10000"/>
                  <a:gd name="connsiteX3" fmla="*/ 10552 w 11270"/>
                  <a:gd name="connsiteY3" fmla="*/ 4403 h 10000"/>
                  <a:gd name="connsiteX4" fmla="*/ 8077 w 11270"/>
                  <a:gd name="connsiteY4" fmla="*/ 2522 h 10000"/>
                  <a:gd name="connsiteX5" fmla="*/ 4482 w 11270"/>
                  <a:gd name="connsiteY5" fmla="*/ 55 h 10000"/>
                  <a:gd name="connsiteX6" fmla="*/ 1948 w 11270"/>
                  <a:gd name="connsiteY6" fmla="*/ 3010 h 10000"/>
                  <a:gd name="connsiteX0" fmla="*/ 1948 w 11304"/>
                  <a:gd name="connsiteY0" fmla="*/ 3015 h 10005"/>
                  <a:gd name="connsiteX1" fmla="*/ 2439 w 11304"/>
                  <a:gd name="connsiteY1" fmla="*/ 8607 h 10005"/>
                  <a:gd name="connsiteX2" fmla="*/ 7030 w 11304"/>
                  <a:gd name="connsiteY2" fmla="*/ 8059 h 10005"/>
                  <a:gd name="connsiteX3" fmla="*/ 10552 w 11304"/>
                  <a:gd name="connsiteY3" fmla="*/ 4408 h 10005"/>
                  <a:gd name="connsiteX4" fmla="*/ 8253 w 11304"/>
                  <a:gd name="connsiteY4" fmla="*/ 2211 h 10005"/>
                  <a:gd name="connsiteX5" fmla="*/ 4482 w 11304"/>
                  <a:gd name="connsiteY5" fmla="*/ 60 h 10005"/>
                  <a:gd name="connsiteX6" fmla="*/ 1948 w 11304"/>
                  <a:gd name="connsiteY6" fmla="*/ 3015 h 10005"/>
                  <a:gd name="connsiteX0" fmla="*/ 1948 w 10766"/>
                  <a:gd name="connsiteY0" fmla="*/ 3015 h 10005"/>
                  <a:gd name="connsiteX1" fmla="*/ 2439 w 10766"/>
                  <a:gd name="connsiteY1" fmla="*/ 8607 h 10005"/>
                  <a:gd name="connsiteX2" fmla="*/ 7030 w 10766"/>
                  <a:gd name="connsiteY2" fmla="*/ 8059 h 10005"/>
                  <a:gd name="connsiteX3" fmla="*/ 9849 w 10766"/>
                  <a:gd name="connsiteY3" fmla="*/ 4303 h 10005"/>
                  <a:gd name="connsiteX4" fmla="*/ 8253 w 10766"/>
                  <a:gd name="connsiteY4" fmla="*/ 2211 h 10005"/>
                  <a:gd name="connsiteX5" fmla="*/ 4482 w 10766"/>
                  <a:gd name="connsiteY5" fmla="*/ 60 h 10005"/>
                  <a:gd name="connsiteX6" fmla="*/ 1948 w 10766"/>
                  <a:gd name="connsiteY6" fmla="*/ 3015 h 10005"/>
                  <a:gd name="connsiteX0" fmla="*/ 1948 w 10461"/>
                  <a:gd name="connsiteY0" fmla="*/ 3015 h 10005"/>
                  <a:gd name="connsiteX1" fmla="*/ 2439 w 10461"/>
                  <a:gd name="connsiteY1" fmla="*/ 8607 h 10005"/>
                  <a:gd name="connsiteX2" fmla="*/ 7030 w 10461"/>
                  <a:gd name="connsiteY2" fmla="*/ 8059 h 10005"/>
                  <a:gd name="connsiteX3" fmla="*/ 9410 w 10461"/>
                  <a:gd name="connsiteY3" fmla="*/ 4619 h 10005"/>
                  <a:gd name="connsiteX4" fmla="*/ 8253 w 10461"/>
                  <a:gd name="connsiteY4" fmla="*/ 2211 h 10005"/>
                  <a:gd name="connsiteX5" fmla="*/ 4482 w 10461"/>
                  <a:gd name="connsiteY5" fmla="*/ 60 h 10005"/>
                  <a:gd name="connsiteX6" fmla="*/ 1948 w 10461"/>
                  <a:gd name="connsiteY6" fmla="*/ 3015 h 10005"/>
                  <a:gd name="connsiteX0" fmla="*/ 1948 w 11375"/>
                  <a:gd name="connsiteY0" fmla="*/ 3015 h 10005"/>
                  <a:gd name="connsiteX1" fmla="*/ 2439 w 11375"/>
                  <a:gd name="connsiteY1" fmla="*/ 8607 h 10005"/>
                  <a:gd name="connsiteX2" fmla="*/ 7030 w 11375"/>
                  <a:gd name="connsiteY2" fmla="*/ 8059 h 10005"/>
                  <a:gd name="connsiteX3" fmla="*/ 10640 w 11375"/>
                  <a:gd name="connsiteY3" fmla="*/ 4619 h 10005"/>
                  <a:gd name="connsiteX4" fmla="*/ 8253 w 11375"/>
                  <a:gd name="connsiteY4" fmla="*/ 2211 h 10005"/>
                  <a:gd name="connsiteX5" fmla="*/ 4482 w 11375"/>
                  <a:gd name="connsiteY5" fmla="*/ 60 h 10005"/>
                  <a:gd name="connsiteX6" fmla="*/ 1948 w 11375"/>
                  <a:gd name="connsiteY6" fmla="*/ 3015 h 10005"/>
                  <a:gd name="connsiteX0" fmla="*/ 1948 w 11607"/>
                  <a:gd name="connsiteY0" fmla="*/ 3015 h 10005"/>
                  <a:gd name="connsiteX1" fmla="*/ 2439 w 11607"/>
                  <a:gd name="connsiteY1" fmla="*/ 8607 h 10005"/>
                  <a:gd name="connsiteX2" fmla="*/ 7030 w 11607"/>
                  <a:gd name="connsiteY2" fmla="*/ 8059 h 10005"/>
                  <a:gd name="connsiteX3" fmla="*/ 10640 w 11607"/>
                  <a:gd name="connsiteY3" fmla="*/ 4619 h 10005"/>
                  <a:gd name="connsiteX4" fmla="*/ 9219 w 11607"/>
                  <a:gd name="connsiteY4" fmla="*/ 2211 h 10005"/>
                  <a:gd name="connsiteX5" fmla="*/ 4482 w 11607"/>
                  <a:gd name="connsiteY5" fmla="*/ 60 h 10005"/>
                  <a:gd name="connsiteX6" fmla="*/ 1948 w 11607"/>
                  <a:gd name="connsiteY6" fmla="*/ 3015 h 10005"/>
                  <a:gd name="connsiteX0" fmla="*/ 1948 w 11607"/>
                  <a:gd name="connsiteY0" fmla="*/ 3015 h 10005"/>
                  <a:gd name="connsiteX1" fmla="*/ 2439 w 11607"/>
                  <a:gd name="connsiteY1" fmla="*/ 8607 h 10005"/>
                  <a:gd name="connsiteX2" fmla="*/ 7030 w 11607"/>
                  <a:gd name="connsiteY2" fmla="*/ 8059 h 10005"/>
                  <a:gd name="connsiteX3" fmla="*/ 10640 w 11607"/>
                  <a:gd name="connsiteY3" fmla="*/ 4619 h 10005"/>
                  <a:gd name="connsiteX4" fmla="*/ 9219 w 11607"/>
                  <a:gd name="connsiteY4" fmla="*/ 2211 h 10005"/>
                  <a:gd name="connsiteX5" fmla="*/ 4482 w 11607"/>
                  <a:gd name="connsiteY5" fmla="*/ 60 h 10005"/>
                  <a:gd name="connsiteX6" fmla="*/ 1948 w 11607"/>
                  <a:gd name="connsiteY6" fmla="*/ 3015 h 10005"/>
                  <a:gd name="connsiteX0" fmla="*/ 1948 w 11607"/>
                  <a:gd name="connsiteY0" fmla="*/ 3015 h 10005"/>
                  <a:gd name="connsiteX1" fmla="*/ 2439 w 11607"/>
                  <a:gd name="connsiteY1" fmla="*/ 8607 h 10005"/>
                  <a:gd name="connsiteX2" fmla="*/ 7030 w 11607"/>
                  <a:gd name="connsiteY2" fmla="*/ 8059 h 10005"/>
                  <a:gd name="connsiteX3" fmla="*/ 10640 w 11607"/>
                  <a:gd name="connsiteY3" fmla="*/ 4619 h 10005"/>
                  <a:gd name="connsiteX4" fmla="*/ 9219 w 11607"/>
                  <a:gd name="connsiteY4" fmla="*/ 2211 h 10005"/>
                  <a:gd name="connsiteX5" fmla="*/ 4482 w 11607"/>
                  <a:gd name="connsiteY5" fmla="*/ 60 h 10005"/>
                  <a:gd name="connsiteX6" fmla="*/ 1948 w 11607"/>
                  <a:gd name="connsiteY6" fmla="*/ 3015 h 10005"/>
                  <a:gd name="connsiteX0" fmla="*/ 1948 w 11414"/>
                  <a:gd name="connsiteY0" fmla="*/ 3015 h 10005"/>
                  <a:gd name="connsiteX1" fmla="*/ 2439 w 11414"/>
                  <a:gd name="connsiteY1" fmla="*/ 8607 h 10005"/>
                  <a:gd name="connsiteX2" fmla="*/ 7030 w 11414"/>
                  <a:gd name="connsiteY2" fmla="*/ 8059 h 10005"/>
                  <a:gd name="connsiteX3" fmla="*/ 10640 w 11414"/>
                  <a:gd name="connsiteY3" fmla="*/ 4619 h 10005"/>
                  <a:gd name="connsiteX4" fmla="*/ 9219 w 11414"/>
                  <a:gd name="connsiteY4" fmla="*/ 2211 h 10005"/>
                  <a:gd name="connsiteX5" fmla="*/ 4482 w 11414"/>
                  <a:gd name="connsiteY5" fmla="*/ 60 h 10005"/>
                  <a:gd name="connsiteX6" fmla="*/ 1948 w 11414"/>
                  <a:gd name="connsiteY6" fmla="*/ 3015 h 10005"/>
                  <a:gd name="connsiteX0" fmla="*/ 1948 w 11221"/>
                  <a:gd name="connsiteY0" fmla="*/ 3015 h 10005"/>
                  <a:gd name="connsiteX1" fmla="*/ 2439 w 11221"/>
                  <a:gd name="connsiteY1" fmla="*/ 8607 h 10005"/>
                  <a:gd name="connsiteX2" fmla="*/ 7030 w 11221"/>
                  <a:gd name="connsiteY2" fmla="*/ 8059 h 10005"/>
                  <a:gd name="connsiteX3" fmla="*/ 10640 w 11221"/>
                  <a:gd name="connsiteY3" fmla="*/ 4619 h 10005"/>
                  <a:gd name="connsiteX4" fmla="*/ 9219 w 11221"/>
                  <a:gd name="connsiteY4" fmla="*/ 2211 h 10005"/>
                  <a:gd name="connsiteX5" fmla="*/ 4482 w 11221"/>
                  <a:gd name="connsiteY5" fmla="*/ 60 h 10005"/>
                  <a:gd name="connsiteX6" fmla="*/ 1948 w 11221"/>
                  <a:gd name="connsiteY6" fmla="*/ 3015 h 10005"/>
                  <a:gd name="connsiteX0" fmla="*/ 1948 w 10823"/>
                  <a:gd name="connsiteY0" fmla="*/ 3015 h 10005"/>
                  <a:gd name="connsiteX1" fmla="*/ 2439 w 10823"/>
                  <a:gd name="connsiteY1" fmla="*/ 8607 h 10005"/>
                  <a:gd name="connsiteX2" fmla="*/ 7030 w 10823"/>
                  <a:gd name="connsiteY2" fmla="*/ 8059 h 10005"/>
                  <a:gd name="connsiteX3" fmla="*/ 10113 w 10823"/>
                  <a:gd name="connsiteY3" fmla="*/ 4724 h 10005"/>
                  <a:gd name="connsiteX4" fmla="*/ 9219 w 10823"/>
                  <a:gd name="connsiteY4" fmla="*/ 2211 h 10005"/>
                  <a:gd name="connsiteX5" fmla="*/ 4482 w 10823"/>
                  <a:gd name="connsiteY5" fmla="*/ 60 h 10005"/>
                  <a:gd name="connsiteX6" fmla="*/ 1948 w 10823"/>
                  <a:gd name="connsiteY6" fmla="*/ 3015 h 10005"/>
                  <a:gd name="connsiteX0" fmla="*/ 1948 w 11135"/>
                  <a:gd name="connsiteY0" fmla="*/ 3015 h 10005"/>
                  <a:gd name="connsiteX1" fmla="*/ 2439 w 11135"/>
                  <a:gd name="connsiteY1" fmla="*/ 8607 h 10005"/>
                  <a:gd name="connsiteX2" fmla="*/ 7030 w 11135"/>
                  <a:gd name="connsiteY2" fmla="*/ 8059 h 10005"/>
                  <a:gd name="connsiteX3" fmla="*/ 10113 w 11135"/>
                  <a:gd name="connsiteY3" fmla="*/ 4724 h 10005"/>
                  <a:gd name="connsiteX4" fmla="*/ 9219 w 11135"/>
                  <a:gd name="connsiteY4" fmla="*/ 2211 h 10005"/>
                  <a:gd name="connsiteX5" fmla="*/ 4482 w 11135"/>
                  <a:gd name="connsiteY5" fmla="*/ 60 h 10005"/>
                  <a:gd name="connsiteX6" fmla="*/ 1948 w 11135"/>
                  <a:gd name="connsiteY6" fmla="*/ 3015 h 10005"/>
                  <a:gd name="connsiteX0" fmla="*/ 1948 w 10900"/>
                  <a:gd name="connsiteY0" fmla="*/ 3015 h 10005"/>
                  <a:gd name="connsiteX1" fmla="*/ 2439 w 10900"/>
                  <a:gd name="connsiteY1" fmla="*/ 8607 h 10005"/>
                  <a:gd name="connsiteX2" fmla="*/ 7030 w 10900"/>
                  <a:gd name="connsiteY2" fmla="*/ 8059 h 10005"/>
                  <a:gd name="connsiteX3" fmla="*/ 10113 w 10900"/>
                  <a:gd name="connsiteY3" fmla="*/ 4724 h 10005"/>
                  <a:gd name="connsiteX4" fmla="*/ 8165 w 10900"/>
                  <a:gd name="connsiteY4" fmla="*/ 2211 h 10005"/>
                  <a:gd name="connsiteX5" fmla="*/ 4482 w 10900"/>
                  <a:gd name="connsiteY5" fmla="*/ 60 h 10005"/>
                  <a:gd name="connsiteX6" fmla="*/ 1948 w 10900"/>
                  <a:gd name="connsiteY6" fmla="*/ 3015 h 10005"/>
                  <a:gd name="connsiteX0" fmla="*/ 1948 w 10989"/>
                  <a:gd name="connsiteY0" fmla="*/ 3015 h 10005"/>
                  <a:gd name="connsiteX1" fmla="*/ 2439 w 10989"/>
                  <a:gd name="connsiteY1" fmla="*/ 8607 h 10005"/>
                  <a:gd name="connsiteX2" fmla="*/ 7030 w 10989"/>
                  <a:gd name="connsiteY2" fmla="*/ 8059 h 10005"/>
                  <a:gd name="connsiteX3" fmla="*/ 10113 w 10989"/>
                  <a:gd name="connsiteY3" fmla="*/ 4724 h 10005"/>
                  <a:gd name="connsiteX4" fmla="*/ 8165 w 10989"/>
                  <a:gd name="connsiteY4" fmla="*/ 2211 h 10005"/>
                  <a:gd name="connsiteX5" fmla="*/ 4482 w 10989"/>
                  <a:gd name="connsiteY5" fmla="*/ 60 h 10005"/>
                  <a:gd name="connsiteX6" fmla="*/ 1948 w 10989"/>
                  <a:gd name="connsiteY6" fmla="*/ 3015 h 10005"/>
                  <a:gd name="connsiteX0" fmla="*/ 2105 w 10707"/>
                  <a:gd name="connsiteY0" fmla="*/ 3437 h 10005"/>
                  <a:gd name="connsiteX1" fmla="*/ 2157 w 10707"/>
                  <a:gd name="connsiteY1" fmla="*/ 8607 h 10005"/>
                  <a:gd name="connsiteX2" fmla="*/ 6748 w 10707"/>
                  <a:gd name="connsiteY2" fmla="*/ 8059 h 10005"/>
                  <a:gd name="connsiteX3" fmla="*/ 9831 w 10707"/>
                  <a:gd name="connsiteY3" fmla="*/ 4724 h 10005"/>
                  <a:gd name="connsiteX4" fmla="*/ 7883 w 10707"/>
                  <a:gd name="connsiteY4" fmla="*/ 2211 h 10005"/>
                  <a:gd name="connsiteX5" fmla="*/ 4200 w 10707"/>
                  <a:gd name="connsiteY5" fmla="*/ 60 h 10005"/>
                  <a:gd name="connsiteX6" fmla="*/ 2105 w 10707"/>
                  <a:gd name="connsiteY6" fmla="*/ 3437 h 10005"/>
                  <a:gd name="connsiteX0" fmla="*/ 2178 w 10780"/>
                  <a:gd name="connsiteY0" fmla="*/ 3437 h 10005"/>
                  <a:gd name="connsiteX1" fmla="*/ 2230 w 10780"/>
                  <a:gd name="connsiteY1" fmla="*/ 8607 h 10005"/>
                  <a:gd name="connsiteX2" fmla="*/ 6821 w 10780"/>
                  <a:gd name="connsiteY2" fmla="*/ 8059 h 10005"/>
                  <a:gd name="connsiteX3" fmla="*/ 9904 w 10780"/>
                  <a:gd name="connsiteY3" fmla="*/ 4724 h 10005"/>
                  <a:gd name="connsiteX4" fmla="*/ 7956 w 10780"/>
                  <a:gd name="connsiteY4" fmla="*/ 2211 h 10005"/>
                  <a:gd name="connsiteX5" fmla="*/ 4273 w 10780"/>
                  <a:gd name="connsiteY5" fmla="*/ 60 h 10005"/>
                  <a:gd name="connsiteX6" fmla="*/ 2178 w 10780"/>
                  <a:gd name="connsiteY6" fmla="*/ 3437 h 10005"/>
                  <a:gd name="connsiteX0" fmla="*/ 2178 w 10780"/>
                  <a:gd name="connsiteY0" fmla="*/ 3437 h 10005"/>
                  <a:gd name="connsiteX1" fmla="*/ 2230 w 10780"/>
                  <a:gd name="connsiteY1" fmla="*/ 8607 h 10005"/>
                  <a:gd name="connsiteX2" fmla="*/ 6821 w 10780"/>
                  <a:gd name="connsiteY2" fmla="*/ 8059 h 10005"/>
                  <a:gd name="connsiteX3" fmla="*/ 9904 w 10780"/>
                  <a:gd name="connsiteY3" fmla="*/ 4724 h 10005"/>
                  <a:gd name="connsiteX4" fmla="*/ 7956 w 10780"/>
                  <a:gd name="connsiteY4" fmla="*/ 2211 h 10005"/>
                  <a:gd name="connsiteX5" fmla="*/ 4712 w 10780"/>
                  <a:gd name="connsiteY5" fmla="*/ 60 h 10005"/>
                  <a:gd name="connsiteX6" fmla="*/ 2178 w 10780"/>
                  <a:gd name="connsiteY6" fmla="*/ 3437 h 10005"/>
                  <a:gd name="connsiteX0" fmla="*/ 2178 w 10780"/>
                  <a:gd name="connsiteY0" fmla="*/ 1987 h 8555"/>
                  <a:gd name="connsiteX1" fmla="*/ 2230 w 10780"/>
                  <a:gd name="connsiteY1" fmla="*/ 7157 h 8555"/>
                  <a:gd name="connsiteX2" fmla="*/ 6821 w 10780"/>
                  <a:gd name="connsiteY2" fmla="*/ 6609 h 8555"/>
                  <a:gd name="connsiteX3" fmla="*/ 9904 w 10780"/>
                  <a:gd name="connsiteY3" fmla="*/ 3274 h 8555"/>
                  <a:gd name="connsiteX4" fmla="*/ 7956 w 10780"/>
                  <a:gd name="connsiteY4" fmla="*/ 761 h 8555"/>
                  <a:gd name="connsiteX5" fmla="*/ 2178 w 10780"/>
                  <a:gd name="connsiteY5" fmla="*/ 1987 h 8555"/>
                  <a:gd name="connsiteX0" fmla="*/ 2021 w 10001"/>
                  <a:gd name="connsiteY0" fmla="*/ 2719 h 10396"/>
                  <a:gd name="connsiteX1" fmla="*/ 2070 w 10001"/>
                  <a:gd name="connsiteY1" fmla="*/ 8762 h 10396"/>
                  <a:gd name="connsiteX2" fmla="*/ 6328 w 10001"/>
                  <a:gd name="connsiteY2" fmla="*/ 8121 h 10396"/>
                  <a:gd name="connsiteX3" fmla="*/ 9188 w 10001"/>
                  <a:gd name="connsiteY3" fmla="*/ 4223 h 10396"/>
                  <a:gd name="connsiteX4" fmla="*/ 7381 w 10001"/>
                  <a:gd name="connsiteY4" fmla="*/ 1286 h 10396"/>
                  <a:gd name="connsiteX5" fmla="*/ 2021 w 10001"/>
                  <a:gd name="connsiteY5" fmla="*/ 2719 h 10396"/>
                  <a:gd name="connsiteX0" fmla="*/ 2021 w 10001"/>
                  <a:gd name="connsiteY0" fmla="*/ 3839 h 11516"/>
                  <a:gd name="connsiteX1" fmla="*/ 2070 w 10001"/>
                  <a:gd name="connsiteY1" fmla="*/ 9882 h 11516"/>
                  <a:gd name="connsiteX2" fmla="*/ 6328 w 10001"/>
                  <a:gd name="connsiteY2" fmla="*/ 9241 h 11516"/>
                  <a:gd name="connsiteX3" fmla="*/ 9188 w 10001"/>
                  <a:gd name="connsiteY3" fmla="*/ 5343 h 11516"/>
                  <a:gd name="connsiteX4" fmla="*/ 7381 w 10001"/>
                  <a:gd name="connsiteY4" fmla="*/ 2406 h 11516"/>
                  <a:gd name="connsiteX5" fmla="*/ 2021 w 10001"/>
                  <a:gd name="connsiteY5" fmla="*/ 3839 h 11516"/>
                  <a:gd name="connsiteX0" fmla="*/ 2021 w 10001"/>
                  <a:gd name="connsiteY0" fmla="*/ 3790 h 11467"/>
                  <a:gd name="connsiteX1" fmla="*/ 2070 w 10001"/>
                  <a:gd name="connsiteY1" fmla="*/ 9833 h 11467"/>
                  <a:gd name="connsiteX2" fmla="*/ 6328 w 10001"/>
                  <a:gd name="connsiteY2" fmla="*/ 9192 h 11467"/>
                  <a:gd name="connsiteX3" fmla="*/ 9188 w 10001"/>
                  <a:gd name="connsiteY3" fmla="*/ 5294 h 11467"/>
                  <a:gd name="connsiteX4" fmla="*/ 7381 w 10001"/>
                  <a:gd name="connsiteY4" fmla="*/ 2357 h 11467"/>
                  <a:gd name="connsiteX5" fmla="*/ 2021 w 10001"/>
                  <a:gd name="connsiteY5" fmla="*/ 3790 h 11467"/>
                  <a:gd name="connsiteX0" fmla="*/ 1878 w 9858"/>
                  <a:gd name="connsiteY0" fmla="*/ 3790 h 11001"/>
                  <a:gd name="connsiteX1" fmla="*/ 2334 w 9858"/>
                  <a:gd name="connsiteY1" fmla="*/ 8723 h 11001"/>
                  <a:gd name="connsiteX2" fmla="*/ 6185 w 9858"/>
                  <a:gd name="connsiteY2" fmla="*/ 9192 h 11001"/>
                  <a:gd name="connsiteX3" fmla="*/ 9045 w 9858"/>
                  <a:gd name="connsiteY3" fmla="*/ 5294 h 11001"/>
                  <a:gd name="connsiteX4" fmla="*/ 7238 w 9858"/>
                  <a:gd name="connsiteY4" fmla="*/ 2357 h 11001"/>
                  <a:gd name="connsiteX5" fmla="*/ 1878 w 9858"/>
                  <a:gd name="connsiteY5" fmla="*/ 3790 h 11001"/>
                  <a:gd name="connsiteX0" fmla="*/ 1950 w 10045"/>
                  <a:gd name="connsiteY0" fmla="*/ 3445 h 10000"/>
                  <a:gd name="connsiteX1" fmla="*/ 2413 w 10045"/>
                  <a:gd name="connsiteY1" fmla="*/ 7929 h 10000"/>
                  <a:gd name="connsiteX2" fmla="*/ 6319 w 10045"/>
                  <a:gd name="connsiteY2" fmla="*/ 8356 h 10000"/>
                  <a:gd name="connsiteX3" fmla="*/ 9220 w 10045"/>
                  <a:gd name="connsiteY3" fmla="*/ 4812 h 10000"/>
                  <a:gd name="connsiteX4" fmla="*/ 7387 w 10045"/>
                  <a:gd name="connsiteY4" fmla="*/ 2143 h 10000"/>
                  <a:gd name="connsiteX5" fmla="*/ 1950 w 10045"/>
                  <a:gd name="connsiteY5" fmla="*/ 3445 h 10000"/>
                  <a:gd name="connsiteX0" fmla="*/ 1973 w 10068"/>
                  <a:gd name="connsiteY0" fmla="*/ 3445 h 10000"/>
                  <a:gd name="connsiteX1" fmla="*/ 2436 w 10068"/>
                  <a:gd name="connsiteY1" fmla="*/ 7929 h 10000"/>
                  <a:gd name="connsiteX2" fmla="*/ 6342 w 10068"/>
                  <a:gd name="connsiteY2" fmla="*/ 8356 h 10000"/>
                  <a:gd name="connsiteX3" fmla="*/ 9243 w 10068"/>
                  <a:gd name="connsiteY3" fmla="*/ 4812 h 10000"/>
                  <a:gd name="connsiteX4" fmla="*/ 7410 w 10068"/>
                  <a:gd name="connsiteY4" fmla="*/ 2143 h 10000"/>
                  <a:gd name="connsiteX5" fmla="*/ 1973 w 10068"/>
                  <a:gd name="connsiteY5" fmla="*/ 3445 h 10000"/>
                  <a:gd name="connsiteX0" fmla="*/ 1973 w 10068"/>
                  <a:gd name="connsiteY0" fmla="*/ 3445 h 10206"/>
                  <a:gd name="connsiteX1" fmla="*/ 2436 w 10068"/>
                  <a:gd name="connsiteY1" fmla="*/ 7929 h 10206"/>
                  <a:gd name="connsiteX2" fmla="*/ 6342 w 10068"/>
                  <a:gd name="connsiteY2" fmla="*/ 8356 h 10206"/>
                  <a:gd name="connsiteX3" fmla="*/ 9243 w 10068"/>
                  <a:gd name="connsiteY3" fmla="*/ 4812 h 10206"/>
                  <a:gd name="connsiteX4" fmla="*/ 7410 w 10068"/>
                  <a:gd name="connsiteY4" fmla="*/ 2143 h 10206"/>
                  <a:gd name="connsiteX5" fmla="*/ 1973 w 10068"/>
                  <a:gd name="connsiteY5" fmla="*/ 3445 h 10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68" h="10206">
                    <a:moveTo>
                      <a:pt x="1973" y="3445"/>
                    </a:moveTo>
                    <a:cubicBezTo>
                      <a:pt x="-1652" y="4511"/>
                      <a:pt x="454" y="10071"/>
                      <a:pt x="2436" y="7929"/>
                    </a:cubicBezTo>
                    <a:cubicBezTo>
                      <a:pt x="2362" y="10356"/>
                      <a:pt x="5539" y="11342"/>
                      <a:pt x="6342" y="8356"/>
                    </a:cubicBezTo>
                    <a:cubicBezTo>
                      <a:pt x="7558" y="10071"/>
                      <a:pt x="10210" y="7561"/>
                      <a:pt x="9243" y="4812"/>
                    </a:cubicBezTo>
                    <a:cubicBezTo>
                      <a:pt x="11226" y="3945"/>
                      <a:pt x="9243" y="-451"/>
                      <a:pt x="7410" y="2143"/>
                    </a:cubicBezTo>
                    <a:cubicBezTo>
                      <a:pt x="6530" y="-776"/>
                      <a:pt x="2127" y="-1050"/>
                      <a:pt x="1973" y="34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219170"/>
                <a:endParaRPr lang="zh-CN" altLang="en-US" sz="240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0" name="Freeform 26">
                <a:extLst>
                  <a:ext uri="{FF2B5EF4-FFF2-40B4-BE49-F238E27FC236}">
                    <a16:creationId xmlns:a16="http://schemas.microsoft.com/office/drawing/2014/main" id="{48424253-F7BF-BEAA-09B4-443A70C51F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035" y="230411"/>
                <a:ext cx="502441" cy="375665"/>
              </a:xfrm>
              <a:custGeom>
                <a:avLst/>
                <a:gdLst>
                  <a:gd name="T0" fmla="*/ 248 w 987"/>
                  <a:gd name="T1" fmla="*/ 211 h 811"/>
                  <a:gd name="T2" fmla="*/ 0 w 987"/>
                  <a:gd name="T3" fmla="*/ 396 h 811"/>
                  <a:gd name="T4" fmla="*/ 284 w 987"/>
                  <a:gd name="T5" fmla="*/ 553 h 811"/>
                  <a:gd name="T6" fmla="*/ 614 w 987"/>
                  <a:gd name="T7" fmla="*/ 601 h 811"/>
                  <a:gd name="T8" fmla="*/ 854 w 987"/>
                  <a:gd name="T9" fmla="*/ 451 h 811"/>
                  <a:gd name="T10" fmla="*/ 962 w 987"/>
                  <a:gd name="T11" fmla="*/ 331 h 811"/>
                  <a:gd name="T12" fmla="*/ 698 w 987"/>
                  <a:gd name="T13" fmla="*/ 181 h 811"/>
                  <a:gd name="T14" fmla="*/ 434 w 987"/>
                  <a:gd name="T15" fmla="*/ 30 h 811"/>
                  <a:gd name="T16" fmla="*/ 248 w 987"/>
                  <a:gd name="T17" fmla="*/ 211 h 811"/>
                  <a:gd name="connsiteX0" fmla="*/ 2513 w 9792"/>
                  <a:gd name="connsiteY0" fmla="*/ 2274 h 8097"/>
                  <a:gd name="connsiteX1" fmla="*/ 0 w 9792"/>
                  <a:gd name="connsiteY1" fmla="*/ 4555 h 8097"/>
                  <a:gd name="connsiteX2" fmla="*/ 2877 w 9792"/>
                  <a:gd name="connsiteY2" fmla="*/ 6491 h 8097"/>
                  <a:gd name="connsiteX3" fmla="*/ 6221 w 9792"/>
                  <a:gd name="connsiteY3" fmla="*/ 7083 h 8097"/>
                  <a:gd name="connsiteX4" fmla="*/ 8652 w 9792"/>
                  <a:gd name="connsiteY4" fmla="*/ 5233 h 8097"/>
                  <a:gd name="connsiteX5" fmla="*/ 9747 w 9792"/>
                  <a:gd name="connsiteY5" fmla="*/ 3753 h 8097"/>
                  <a:gd name="connsiteX6" fmla="*/ 7072 w 9792"/>
                  <a:gd name="connsiteY6" fmla="*/ 1904 h 8097"/>
                  <a:gd name="connsiteX7" fmla="*/ 4397 w 9792"/>
                  <a:gd name="connsiteY7" fmla="*/ 42 h 8097"/>
                  <a:gd name="connsiteX8" fmla="*/ 2513 w 9792"/>
                  <a:gd name="connsiteY8" fmla="*/ 2274 h 8097"/>
                  <a:gd name="connsiteX0" fmla="*/ 2566 w 9999"/>
                  <a:gd name="connsiteY0" fmla="*/ 2808 h 10001"/>
                  <a:gd name="connsiteX1" fmla="*/ 0 w 9999"/>
                  <a:gd name="connsiteY1" fmla="*/ 5626 h 10001"/>
                  <a:gd name="connsiteX2" fmla="*/ 2938 w 9999"/>
                  <a:gd name="connsiteY2" fmla="*/ 8017 h 10001"/>
                  <a:gd name="connsiteX3" fmla="*/ 6353 w 9999"/>
                  <a:gd name="connsiteY3" fmla="*/ 8748 h 10001"/>
                  <a:gd name="connsiteX4" fmla="*/ 8836 w 9999"/>
                  <a:gd name="connsiteY4" fmla="*/ 6463 h 10001"/>
                  <a:gd name="connsiteX5" fmla="*/ 9954 w 9999"/>
                  <a:gd name="connsiteY5" fmla="*/ 4635 h 10001"/>
                  <a:gd name="connsiteX6" fmla="*/ 7222 w 9999"/>
                  <a:gd name="connsiteY6" fmla="*/ 2351 h 10001"/>
                  <a:gd name="connsiteX7" fmla="*/ 4490 w 9999"/>
                  <a:gd name="connsiteY7" fmla="*/ 52 h 10001"/>
                  <a:gd name="connsiteX8" fmla="*/ 2566 w 9999"/>
                  <a:gd name="connsiteY8" fmla="*/ 2808 h 10001"/>
                  <a:gd name="connsiteX0" fmla="*/ 2566 w 10000"/>
                  <a:gd name="connsiteY0" fmla="*/ 2808 h 10000"/>
                  <a:gd name="connsiteX1" fmla="*/ 0 w 10000"/>
                  <a:gd name="connsiteY1" fmla="*/ 5625 h 10000"/>
                  <a:gd name="connsiteX2" fmla="*/ 2938 w 10000"/>
                  <a:gd name="connsiteY2" fmla="*/ 8016 h 10000"/>
                  <a:gd name="connsiteX3" fmla="*/ 6354 w 10000"/>
                  <a:gd name="connsiteY3" fmla="*/ 8747 h 10000"/>
                  <a:gd name="connsiteX4" fmla="*/ 8837 w 10000"/>
                  <a:gd name="connsiteY4" fmla="*/ 6462 h 10000"/>
                  <a:gd name="connsiteX5" fmla="*/ 9955 w 10000"/>
                  <a:gd name="connsiteY5" fmla="*/ 4635 h 10000"/>
                  <a:gd name="connsiteX6" fmla="*/ 7223 w 10000"/>
                  <a:gd name="connsiteY6" fmla="*/ 2351 h 10000"/>
                  <a:gd name="connsiteX7" fmla="*/ 4490 w 10000"/>
                  <a:gd name="connsiteY7" fmla="*/ 52 h 10000"/>
                  <a:gd name="connsiteX8" fmla="*/ 2566 w 10000"/>
                  <a:gd name="connsiteY8" fmla="*/ 2808 h 10000"/>
                  <a:gd name="connsiteX0" fmla="*/ 2566 w 10000"/>
                  <a:gd name="connsiteY0" fmla="*/ 2808 h 10000"/>
                  <a:gd name="connsiteX1" fmla="*/ 0 w 10000"/>
                  <a:gd name="connsiteY1" fmla="*/ 5625 h 10000"/>
                  <a:gd name="connsiteX2" fmla="*/ 2938 w 10000"/>
                  <a:gd name="connsiteY2" fmla="*/ 8016 h 10000"/>
                  <a:gd name="connsiteX3" fmla="*/ 6354 w 10000"/>
                  <a:gd name="connsiteY3" fmla="*/ 8747 h 10000"/>
                  <a:gd name="connsiteX4" fmla="*/ 8837 w 10000"/>
                  <a:gd name="connsiteY4" fmla="*/ 6462 h 10000"/>
                  <a:gd name="connsiteX5" fmla="*/ 9955 w 10000"/>
                  <a:gd name="connsiteY5" fmla="*/ 4635 h 10000"/>
                  <a:gd name="connsiteX6" fmla="*/ 7223 w 10000"/>
                  <a:gd name="connsiteY6" fmla="*/ 2351 h 10000"/>
                  <a:gd name="connsiteX7" fmla="*/ 4490 w 10000"/>
                  <a:gd name="connsiteY7" fmla="*/ 52 h 10000"/>
                  <a:gd name="connsiteX8" fmla="*/ 2566 w 10000"/>
                  <a:gd name="connsiteY8" fmla="*/ 2808 h 10000"/>
                  <a:gd name="connsiteX0" fmla="*/ 2566 w 10000"/>
                  <a:gd name="connsiteY0" fmla="*/ 2808 h 10000"/>
                  <a:gd name="connsiteX1" fmla="*/ 0 w 10000"/>
                  <a:gd name="connsiteY1" fmla="*/ 5625 h 10000"/>
                  <a:gd name="connsiteX2" fmla="*/ 2938 w 10000"/>
                  <a:gd name="connsiteY2" fmla="*/ 8016 h 10000"/>
                  <a:gd name="connsiteX3" fmla="*/ 6354 w 10000"/>
                  <a:gd name="connsiteY3" fmla="*/ 8747 h 10000"/>
                  <a:gd name="connsiteX4" fmla="*/ 8837 w 10000"/>
                  <a:gd name="connsiteY4" fmla="*/ 6462 h 10000"/>
                  <a:gd name="connsiteX5" fmla="*/ 9955 w 10000"/>
                  <a:gd name="connsiteY5" fmla="*/ 4635 h 10000"/>
                  <a:gd name="connsiteX6" fmla="*/ 7223 w 10000"/>
                  <a:gd name="connsiteY6" fmla="*/ 2351 h 10000"/>
                  <a:gd name="connsiteX7" fmla="*/ 4490 w 10000"/>
                  <a:gd name="connsiteY7" fmla="*/ 52 h 10000"/>
                  <a:gd name="connsiteX8" fmla="*/ 2566 w 10000"/>
                  <a:gd name="connsiteY8" fmla="*/ 2808 h 10000"/>
                  <a:gd name="connsiteX0" fmla="*/ 2566 w 10000"/>
                  <a:gd name="connsiteY0" fmla="*/ 2808 h 10020"/>
                  <a:gd name="connsiteX1" fmla="*/ 0 w 10000"/>
                  <a:gd name="connsiteY1" fmla="*/ 5625 h 10020"/>
                  <a:gd name="connsiteX2" fmla="*/ 2938 w 10000"/>
                  <a:gd name="connsiteY2" fmla="*/ 8016 h 10020"/>
                  <a:gd name="connsiteX3" fmla="*/ 6154 w 10000"/>
                  <a:gd name="connsiteY3" fmla="*/ 8649 h 10020"/>
                  <a:gd name="connsiteX4" fmla="*/ 8837 w 10000"/>
                  <a:gd name="connsiteY4" fmla="*/ 6462 h 10020"/>
                  <a:gd name="connsiteX5" fmla="*/ 9955 w 10000"/>
                  <a:gd name="connsiteY5" fmla="*/ 4635 h 10020"/>
                  <a:gd name="connsiteX6" fmla="*/ 7223 w 10000"/>
                  <a:gd name="connsiteY6" fmla="*/ 2351 h 10020"/>
                  <a:gd name="connsiteX7" fmla="*/ 4490 w 10000"/>
                  <a:gd name="connsiteY7" fmla="*/ 52 h 10020"/>
                  <a:gd name="connsiteX8" fmla="*/ 2566 w 10000"/>
                  <a:gd name="connsiteY8" fmla="*/ 2808 h 10020"/>
                  <a:gd name="connsiteX0" fmla="*/ 2566 w 10000"/>
                  <a:gd name="connsiteY0" fmla="*/ 2808 h 10020"/>
                  <a:gd name="connsiteX1" fmla="*/ 0 w 10000"/>
                  <a:gd name="connsiteY1" fmla="*/ 5625 h 10020"/>
                  <a:gd name="connsiteX2" fmla="*/ 2938 w 10000"/>
                  <a:gd name="connsiteY2" fmla="*/ 8016 h 10020"/>
                  <a:gd name="connsiteX3" fmla="*/ 6154 w 10000"/>
                  <a:gd name="connsiteY3" fmla="*/ 8649 h 10020"/>
                  <a:gd name="connsiteX4" fmla="*/ 8837 w 10000"/>
                  <a:gd name="connsiteY4" fmla="*/ 6462 h 10020"/>
                  <a:gd name="connsiteX5" fmla="*/ 9955 w 10000"/>
                  <a:gd name="connsiteY5" fmla="*/ 4635 h 10020"/>
                  <a:gd name="connsiteX6" fmla="*/ 7223 w 10000"/>
                  <a:gd name="connsiteY6" fmla="*/ 2351 h 10020"/>
                  <a:gd name="connsiteX7" fmla="*/ 4490 w 10000"/>
                  <a:gd name="connsiteY7" fmla="*/ 52 h 10020"/>
                  <a:gd name="connsiteX8" fmla="*/ 2566 w 10000"/>
                  <a:gd name="connsiteY8" fmla="*/ 2808 h 10020"/>
                  <a:gd name="connsiteX0" fmla="*/ 2566 w 10000"/>
                  <a:gd name="connsiteY0" fmla="*/ 2808 h 10221"/>
                  <a:gd name="connsiteX1" fmla="*/ 0 w 10000"/>
                  <a:gd name="connsiteY1" fmla="*/ 5625 h 10221"/>
                  <a:gd name="connsiteX2" fmla="*/ 2938 w 10000"/>
                  <a:gd name="connsiteY2" fmla="*/ 8016 h 10221"/>
                  <a:gd name="connsiteX3" fmla="*/ 6154 w 10000"/>
                  <a:gd name="connsiteY3" fmla="*/ 8649 h 10221"/>
                  <a:gd name="connsiteX4" fmla="*/ 8837 w 10000"/>
                  <a:gd name="connsiteY4" fmla="*/ 6462 h 10221"/>
                  <a:gd name="connsiteX5" fmla="*/ 9955 w 10000"/>
                  <a:gd name="connsiteY5" fmla="*/ 4635 h 10221"/>
                  <a:gd name="connsiteX6" fmla="*/ 7223 w 10000"/>
                  <a:gd name="connsiteY6" fmla="*/ 2351 h 10221"/>
                  <a:gd name="connsiteX7" fmla="*/ 4490 w 10000"/>
                  <a:gd name="connsiteY7" fmla="*/ 52 h 10221"/>
                  <a:gd name="connsiteX8" fmla="*/ 2566 w 10000"/>
                  <a:gd name="connsiteY8" fmla="*/ 2808 h 10221"/>
                  <a:gd name="connsiteX0" fmla="*/ 2566 w 10000"/>
                  <a:gd name="connsiteY0" fmla="*/ 2808 h 10221"/>
                  <a:gd name="connsiteX1" fmla="*/ 0 w 10000"/>
                  <a:gd name="connsiteY1" fmla="*/ 5625 h 10221"/>
                  <a:gd name="connsiteX2" fmla="*/ 2938 w 10000"/>
                  <a:gd name="connsiteY2" fmla="*/ 8016 h 10221"/>
                  <a:gd name="connsiteX3" fmla="*/ 6154 w 10000"/>
                  <a:gd name="connsiteY3" fmla="*/ 8649 h 10221"/>
                  <a:gd name="connsiteX4" fmla="*/ 8837 w 10000"/>
                  <a:gd name="connsiteY4" fmla="*/ 6462 h 10221"/>
                  <a:gd name="connsiteX5" fmla="*/ 9955 w 10000"/>
                  <a:gd name="connsiteY5" fmla="*/ 4635 h 10221"/>
                  <a:gd name="connsiteX6" fmla="*/ 7223 w 10000"/>
                  <a:gd name="connsiteY6" fmla="*/ 2351 h 10221"/>
                  <a:gd name="connsiteX7" fmla="*/ 4490 w 10000"/>
                  <a:gd name="connsiteY7" fmla="*/ 52 h 10221"/>
                  <a:gd name="connsiteX8" fmla="*/ 2566 w 10000"/>
                  <a:gd name="connsiteY8" fmla="*/ 2808 h 10221"/>
                  <a:gd name="connsiteX0" fmla="*/ 154 w 7588"/>
                  <a:gd name="connsiteY0" fmla="*/ 2808 h 10221"/>
                  <a:gd name="connsiteX1" fmla="*/ 526 w 7588"/>
                  <a:gd name="connsiteY1" fmla="*/ 8016 h 10221"/>
                  <a:gd name="connsiteX2" fmla="*/ 3742 w 7588"/>
                  <a:gd name="connsiteY2" fmla="*/ 8649 h 10221"/>
                  <a:gd name="connsiteX3" fmla="*/ 6425 w 7588"/>
                  <a:gd name="connsiteY3" fmla="*/ 6462 h 10221"/>
                  <a:gd name="connsiteX4" fmla="*/ 7543 w 7588"/>
                  <a:gd name="connsiteY4" fmla="*/ 4635 h 10221"/>
                  <a:gd name="connsiteX5" fmla="*/ 4811 w 7588"/>
                  <a:gd name="connsiteY5" fmla="*/ 2351 h 10221"/>
                  <a:gd name="connsiteX6" fmla="*/ 2078 w 7588"/>
                  <a:gd name="connsiteY6" fmla="*/ 52 h 10221"/>
                  <a:gd name="connsiteX7" fmla="*/ 154 w 7588"/>
                  <a:gd name="connsiteY7" fmla="*/ 2808 h 10221"/>
                  <a:gd name="connsiteX0" fmla="*/ 203 w 10001"/>
                  <a:gd name="connsiteY0" fmla="*/ 2747 h 10000"/>
                  <a:gd name="connsiteX1" fmla="*/ 693 w 10001"/>
                  <a:gd name="connsiteY1" fmla="*/ 7843 h 10000"/>
                  <a:gd name="connsiteX2" fmla="*/ 4931 w 10001"/>
                  <a:gd name="connsiteY2" fmla="*/ 8462 h 10000"/>
                  <a:gd name="connsiteX3" fmla="*/ 8467 w 10001"/>
                  <a:gd name="connsiteY3" fmla="*/ 6322 h 10000"/>
                  <a:gd name="connsiteX4" fmla="*/ 9941 w 10001"/>
                  <a:gd name="connsiteY4" fmla="*/ 4535 h 10000"/>
                  <a:gd name="connsiteX5" fmla="*/ 6340 w 10001"/>
                  <a:gd name="connsiteY5" fmla="*/ 2300 h 10000"/>
                  <a:gd name="connsiteX6" fmla="*/ 2739 w 10001"/>
                  <a:gd name="connsiteY6" fmla="*/ 51 h 10000"/>
                  <a:gd name="connsiteX7" fmla="*/ 203 w 10001"/>
                  <a:gd name="connsiteY7" fmla="*/ 2747 h 10000"/>
                  <a:gd name="connsiteX0" fmla="*/ 1724 w 11522"/>
                  <a:gd name="connsiteY0" fmla="*/ 2747 h 10000"/>
                  <a:gd name="connsiteX1" fmla="*/ 2214 w 11522"/>
                  <a:gd name="connsiteY1" fmla="*/ 7843 h 10000"/>
                  <a:gd name="connsiteX2" fmla="*/ 6452 w 11522"/>
                  <a:gd name="connsiteY2" fmla="*/ 8462 h 10000"/>
                  <a:gd name="connsiteX3" fmla="*/ 9988 w 11522"/>
                  <a:gd name="connsiteY3" fmla="*/ 6322 h 10000"/>
                  <a:gd name="connsiteX4" fmla="*/ 11462 w 11522"/>
                  <a:gd name="connsiteY4" fmla="*/ 4535 h 10000"/>
                  <a:gd name="connsiteX5" fmla="*/ 7861 w 11522"/>
                  <a:gd name="connsiteY5" fmla="*/ 2300 h 10000"/>
                  <a:gd name="connsiteX6" fmla="*/ 4260 w 11522"/>
                  <a:gd name="connsiteY6" fmla="*/ 51 h 10000"/>
                  <a:gd name="connsiteX7" fmla="*/ 1724 w 11522"/>
                  <a:gd name="connsiteY7" fmla="*/ 2747 h 10000"/>
                  <a:gd name="connsiteX0" fmla="*/ 1724 w 11522"/>
                  <a:gd name="connsiteY0" fmla="*/ 2747 h 10000"/>
                  <a:gd name="connsiteX1" fmla="*/ 2214 w 11522"/>
                  <a:gd name="connsiteY1" fmla="*/ 7843 h 10000"/>
                  <a:gd name="connsiteX2" fmla="*/ 6452 w 11522"/>
                  <a:gd name="connsiteY2" fmla="*/ 8462 h 10000"/>
                  <a:gd name="connsiteX3" fmla="*/ 9988 w 11522"/>
                  <a:gd name="connsiteY3" fmla="*/ 6322 h 10000"/>
                  <a:gd name="connsiteX4" fmla="*/ 11462 w 11522"/>
                  <a:gd name="connsiteY4" fmla="*/ 4535 h 10000"/>
                  <a:gd name="connsiteX5" fmla="*/ 7861 w 11522"/>
                  <a:gd name="connsiteY5" fmla="*/ 2300 h 10000"/>
                  <a:gd name="connsiteX6" fmla="*/ 4260 w 11522"/>
                  <a:gd name="connsiteY6" fmla="*/ 51 h 10000"/>
                  <a:gd name="connsiteX7" fmla="*/ 1724 w 11522"/>
                  <a:gd name="connsiteY7" fmla="*/ 2747 h 10000"/>
                  <a:gd name="connsiteX0" fmla="*/ 1990 w 11788"/>
                  <a:gd name="connsiteY0" fmla="*/ 2747 h 10000"/>
                  <a:gd name="connsiteX1" fmla="*/ 2480 w 11788"/>
                  <a:gd name="connsiteY1" fmla="*/ 7843 h 10000"/>
                  <a:gd name="connsiteX2" fmla="*/ 6718 w 11788"/>
                  <a:gd name="connsiteY2" fmla="*/ 8462 h 10000"/>
                  <a:gd name="connsiteX3" fmla="*/ 10254 w 11788"/>
                  <a:gd name="connsiteY3" fmla="*/ 6322 h 10000"/>
                  <a:gd name="connsiteX4" fmla="*/ 11728 w 11788"/>
                  <a:gd name="connsiteY4" fmla="*/ 4535 h 10000"/>
                  <a:gd name="connsiteX5" fmla="*/ 8127 w 11788"/>
                  <a:gd name="connsiteY5" fmla="*/ 2300 h 10000"/>
                  <a:gd name="connsiteX6" fmla="*/ 4526 w 11788"/>
                  <a:gd name="connsiteY6" fmla="*/ 51 h 10000"/>
                  <a:gd name="connsiteX7" fmla="*/ 1990 w 11788"/>
                  <a:gd name="connsiteY7" fmla="*/ 2747 h 10000"/>
                  <a:gd name="connsiteX0" fmla="*/ 1952 w 11750"/>
                  <a:gd name="connsiteY0" fmla="*/ 2747 h 10000"/>
                  <a:gd name="connsiteX1" fmla="*/ 2442 w 11750"/>
                  <a:gd name="connsiteY1" fmla="*/ 7843 h 10000"/>
                  <a:gd name="connsiteX2" fmla="*/ 6680 w 11750"/>
                  <a:gd name="connsiteY2" fmla="*/ 8462 h 10000"/>
                  <a:gd name="connsiteX3" fmla="*/ 10216 w 11750"/>
                  <a:gd name="connsiteY3" fmla="*/ 6322 h 10000"/>
                  <a:gd name="connsiteX4" fmla="*/ 11690 w 11750"/>
                  <a:gd name="connsiteY4" fmla="*/ 4535 h 10000"/>
                  <a:gd name="connsiteX5" fmla="*/ 8089 w 11750"/>
                  <a:gd name="connsiteY5" fmla="*/ 2300 h 10000"/>
                  <a:gd name="connsiteX6" fmla="*/ 4488 w 11750"/>
                  <a:gd name="connsiteY6" fmla="*/ 51 h 10000"/>
                  <a:gd name="connsiteX7" fmla="*/ 1952 w 11750"/>
                  <a:gd name="connsiteY7" fmla="*/ 2747 h 10000"/>
                  <a:gd name="connsiteX0" fmla="*/ 1952 w 11750"/>
                  <a:gd name="connsiteY0" fmla="*/ 2747 h 10075"/>
                  <a:gd name="connsiteX1" fmla="*/ 2442 w 11750"/>
                  <a:gd name="connsiteY1" fmla="*/ 7843 h 10075"/>
                  <a:gd name="connsiteX2" fmla="*/ 6680 w 11750"/>
                  <a:gd name="connsiteY2" fmla="*/ 8462 h 10075"/>
                  <a:gd name="connsiteX3" fmla="*/ 10216 w 11750"/>
                  <a:gd name="connsiteY3" fmla="*/ 6322 h 10075"/>
                  <a:gd name="connsiteX4" fmla="*/ 11690 w 11750"/>
                  <a:gd name="connsiteY4" fmla="*/ 4535 h 10075"/>
                  <a:gd name="connsiteX5" fmla="*/ 8089 w 11750"/>
                  <a:gd name="connsiteY5" fmla="*/ 2300 h 10075"/>
                  <a:gd name="connsiteX6" fmla="*/ 4488 w 11750"/>
                  <a:gd name="connsiteY6" fmla="*/ 51 h 10075"/>
                  <a:gd name="connsiteX7" fmla="*/ 1952 w 11750"/>
                  <a:gd name="connsiteY7" fmla="*/ 2747 h 10075"/>
                  <a:gd name="connsiteX0" fmla="*/ 1952 w 11750"/>
                  <a:gd name="connsiteY0" fmla="*/ 2747 h 9991"/>
                  <a:gd name="connsiteX1" fmla="*/ 2442 w 11750"/>
                  <a:gd name="connsiteY1" fmla="*/ 7843 h 9991"/>
                  <a:gd name="connsiteX2" fmla="*/ 6680 w 11750"/>
                  <a:gd name="connsiteY2" fmla="*/ 8462 h 9991"/>
                  <a:gd name="connsiteX3" fmla="*/ 10216 w 11750"/>
                  <a:gd name="connsiteY3" fmla="*/ 6322 h 9991"/>
                  <a:gd name="connsiteX4" fmla="*/ 11690 w 11750"/>
                  <a:gd name="connsiteY4" fmla="*/ 4535 h 9991"/>
                  <a:gd name="connsiteX5" fmla="*/ 8089 w 11750"/>
                  <a:gd name="connsiteY5" fmla="*/ 2300 h 9991"/>
                  <a:gd name="connsiteX6" fmla="*/ 4488 w 11750"/>
                  <a:gd name="connsiteY6" fmla="*/ 51 h 9991"/>
                  <a:gd name="connsiteX7" fmla="*/ 1952 w 11750"/>
                  <a:gd name="connsiteY7" fmla="*/ 2747 h 9991"/>
                  <a:gd name="connsiteX0" fmla="*/ 1661 w 10000"/>
                  <a:gd name="connsiteY0" fmla="*/ 2748 h 9999"/>
                  <a:gd name="connsiteX1" fmla="*/ 2078 w 10000"/>
                  <a:gd name="connsiteY1" fmla="*/ 7849 h 9999"/>
                  <a:gd name="connsiteX2" fmla="*/ 5685 w 10000"/>
                  <a:gd name="connsiteY2" fmla="*/ 8469 h 9999"/>
                  <a:gd name="connsiteX3" fmla="*/ 8694 w 10000"/>
                  <a:gd name="connsiteY3" fmla="*/ 6327 h 9999"/>
                  <a:gd name="connsiteX4" fmla="*/ 9949 w 10000"/>
                  <a:gd name="connsiteY4" fmla="*/ 4538 h 9999"/>
                  <a:gd name="connsiteX5" fmla="*/ 6884 w 10000"/>
                  <a:gd name="connsiteY5" fmla="*/ 2301 h 9999"/>
                  <a:gd name="connsiteX6" fmla="*/ 3820 w 10000"/>
                  <a:gd name="connsiteY6" fmla="*/ 50 h 9999"/>
                  <a:gd name="connsiteX7" fmla="*/ 1661 w 10000"/>
                  <a:gd name="connsiteY7" fmla="*/ 2748 h 9999"/>
                  <a:gd name="connsiteX0" fmla="*/ 1661 w 10000"/>
                  <a:gd name="connsiteY0" fmla="*/ 2748 h 10000"/>
                  <a:gd name="connsiteX1" fmla="*/ 2078 w 10000"/>
                  <a:gd name="connsiteY1" fmla="*/ 7850 h 10000"/>
                  <a:gd name="connsiteX2" fmla="*/ 5685 w 10000"/>
                  <a:gd name="connsiteY2" fmla="*/ 8470 h 10000"/>
                  <a:gd name="connsiteX3" fmla="*/ 8013 w 10000"/>
                  <a:gd name="connsiteY3" fmla="*/ 8890 h 10000"/>
                  <a:gd name="connsiteX4" fmla="*/ 8694 w 10000"/>
                  <a:gd name="connsiteY4" fmla="*/ 6328 h 10000"/>
                  <a:gd name="connsiteX5" fmla="*/ 9949 w 10000"/>
                  <a:gd name="connsiteY5" fmla="*/ 4538 h 10000"/>
                  <a:gd name="connsiteX6" fmla="*/ 6884 w 10000"/>
                  <a:gd name="connsiteY6" fmla="*/ 2301 h 10000"/>
                  <a:gd name="connsiteX7" fmla="*/ 3820 w 10000"/>
                  <a:gd name="connsiteY7" fmla="*/ 50 h 10000"/>
                  <a:gd name="connsiteX8" fmla="*/ 1661 w 10000"/>
                  <a:gd name="connsiteY8" fmla="*/ 2748 h 10000"/>
                  <a:gd name="connsiteX0" fmla="*/ 1661 w 10000"/>
                  <a:gd name="connsiteY0" fmla="*/ 2748 h 8979"/>
                  <a:gd name="connsiteX1" fmla="*/ 2078 w 10000"/>
                  <a:gd name="connsiteY1" fmla="*/ 7850 h 8979"/>
                  <a:gd name="connsiteX2" fmla="*/ 8013 w 10000"/>
                  <a:gd name="connsiteY2" fmla="*/ 8890 h 8979"/>
                  <a:gd name="connsiteX3" fmla="*/ 8694 w 10000"/>
                  <a:gd name="connsiteY3" fmla="*/ 6328 h 8979"/>
                  <a:gd name="connsiteX4" fmla="*/ 9949 w 10000"/>
                  <a:gd name="connsiteY4" fmla="*/ 4538 h 8979"/>
                  <a:gd name="connsiteX5" fmla="*/ 6884 w 10000"/>
                  <a:gd name="connsiteY5" fmla="*/ 2301 h 8979"/>
                  <a:gd name="connsiteX6" fmla="*/ 3820 w 10000"/>
                  <a:gd name="connsiteY6" fmla="*/ 50 h 8979"/>
                  <a:gd name="connsiteX7" fmla="*/ 1661 w 10000"/>
                  <a:gd name="connsiteY7" fmla="*/ 2748 h 8979"/>
                  <a:gd name="connsiteX0" fmla="*/ 1661 w 10000"/>
                  <a:gd name="connsiteY0" fmla="*/ 3060 h 9597"/>
                  <a:gd name="connsiteX1" fmla="*/ 2078 w 10000"/>
                  <a:gd name="connsiteY1" fmla="*/ 8743 h 9597"/>
                  <a:gd name="connsiteX2" fmla="*/ 5842 w 10000"/>
                  <a:gd name="connsiteY2" fmla="*/ 9365 h 9597"/>
                  <a:gd name="connsiteX3" fmla="*/ 8694 w 10000"/>
                  <a:gd name="connsiteY3" fmla="*/ 7048 h 9597"/>
                  <a:gd name="connsiteX4" fmla="*/ 9949 w 10000"/>
                  <a:gd name="connsiteY4" fmla="*/ 5054 h 9597"/>
                  <a:gd name="connsiteX5" fmla="*/ 6884 w 10000"/>
                  <a:gd name="connsiteY5" fmla="*/ 2563 h 9597"/>
                  <a:gd name="connsiteX6" fmla="*/ 3820 w 10000"/>
                  <a:gd name="connsiteY6" fmla="*/ 56 h 9597"/>
                  <a:gd name="connsiteX7" fmla="*/ 1661 w 10000"/>
                  <a:gd name="connsiteY7" fmla="*/ 3060 h 9597"/>
                  <a:gd name="connsiteX0" fmla="*/ 1661 w 10000"/>
                  <a:gd name="connsiteY0" fmla="*/ 3188 h 10000"/>
                  <a:gd name="connsiteX1" fmla="*/ 2078 w 10000"/>
                  <a:gd name="connsiteY1" fmla="*/ 9110 h 10000"/>
                  <a:gd name="connsiteX2" fmla="*/ 5842 w 10000"/>
                  <a:gd name="connsiteY2" fmla="*/ 9758 h 10000"/>
                  <a:gd name="connsiteX3" fmla="*/ 8694 w 10000"/>
                  <a:gd name="connsiteY3" fmla="*/ 7344 h 10000"/>
                  <a:gd name="connsiteX4" fmla="*/ 9949 w 10000"/>
                  <a:gd name="connsiteY4" fmla="*/ 5266 h 10000"/>
                  <a:gd name="connsiteX5" fmla="*/ 6884 w 10000"/>
                  <a:gd name="connsiteY5" fmla="*/ 2671 h 10000"/>
                  <a:gd name="connsiteX6" fmla="*/ 3820 w 10000"/>
                  <a:gd name="connsiteY6" fmla="*/ 58 h 10000"/>
                  <a:gd name="connsiteX7" fmla="*/ 1661 w 10000"/>
                  <a:gd name="connsiteY7" fmla="*/ 3188 h 10000"/>
                  <a:gd name="connsiteX0" fmla="*/ 1661 w 10000"/>
                  <a:gd name="connsiteY0" fmla="*/ 3188 h 10832"/>
                  <a:gd name="connsiteX1" fmla="*/ 2078 w 10000"/>
                  <a:gd name="connsiteY1" fmla="*/ 9110 h 10832"/>
                  <a:gd name="connsiteX2" fmla="*/ 5842 w 10000"/>
                  <a:gd name="connsiteY2" fmla="*/ 9758 h 10832"/>
                  <a:gd name="connsiteX3" fmla="*/ 8694 w 10000"/>
                  <a:gd name="connsiteY3" fmla="*/ 7344 h 10832"/>
                  <a:gd name="connsiteX4" fmla="*/ 9949 w 10000"/>
                  <a:gd name="connsiteY4" fmla="*/ 5266 h 10832"/>
                  <a:gd name="connsiteX5" fmla="*/ 6884 w 10000"/>
                  <a:gd name="connsiteY5" fmla="*/ 2671 h 10832"/>
                  <a:gd name="connsiteX6" fmla="*/ 3820 w 10000"/>
                  <a:gd name="connsiteY6" fmla="*/ 58 h 10832"/>
                  <a:gd name="connsiteX7" fmla="*/ 1661 w 10000"/>
                  <a:gd name="connsiteY7" fmla="*/ 3188 h 10832"/>
                  <a:gd name="connsiteX0" fmla="*/ 1661 w 10000"/>
                  <a:gd name="connsiteY0" fmla="*/ 3188 h 11278"/>
                  <a:gd name="connsiteX1" fmla="*/ 2078 w 10000"/>
                  <a:gd name="connsiteY1" fmla="*/ 9110 h 11278"/>
                  <a:gd name="connsiteX2" fmla="*/ 5842 w 10000"/>
                  <a:gd name="connsiteY2" fmla="*/ 9758 h 11278"/>
                  <a:gd name="connsiteX3" fmla="*/ 8694 w 10000"/>
                  <a:gd name="connsiteY3" fmla="*/ 7344 h 11278"/>
                  <a:gd name="connsiteX4" fmla="*/ 9949 w 10000"/>
                  <a:gd name="connsiteY4" fmla="*/ 5266 h 11278"/>
                  <a:gd name="connsiteX5" fmla="*/ 6884 w 10000"/>
                  <a:gd name="connsiteY5" fmla="*/ 2671 h 11278"/>
                  <a:gd name="connsiteX6" fmla="*/ 3820 w 10000"/>
                  <a:gd name="connsiteY6" fmla="*/ 58 h 11278"/>
                  <a:gd name="connsiteX7" fmla="*/ 1661 w 10000"/>
                  <a:gd name="connsiteY7" fmla="*/ 3188 h 11278"/>
                  <a:gd name="connsiteX0" fmla="*/ 1661 w 10000"/>
                  <a:gd name="connsiteY0" fmla="*/ 3188 h 11419"/>
                  <a:gd name="connsiteX1" fmla="*/ 2078 w 10000"/>
                  <a:gd name="connsiteY1" fmla="*/ 9110 h 11419"/>
                  <a:gd name="connsiteX2" fmla="*/ 5842 w 10000"/>
                  <a:gd name="connsiteY2" fmla="*/ 9758 h 11419"/>
                  <a:gd name="connsiteX3" fmla="*/ 8694 w 10000"/>
                  <a:gd name="connsiteY3" fmla="*/ 7344 h 11419"/>
                  <a:gd name="connsiteX4" fmla="*/ 9949 w 10000"/>
                  <a:gd name="connsiteY4" fmla="*/ 5266 h 11419"/>
                  <a:gd name="connsiteX5" fmla="*/ 6884 w 10000"/>
                  <a:gd name="connsiteY5" fmla="*/ 2671 h 11419"/>
                  <a:gd name="connsiteX6" fmla="*/ 3820 w 10000"/>
                  <a:gd name="connsiteY6" fmla="*/ 58 h 11419"/>
                  <a:gd name="connsiteX7" fmla="*/ 1661 w 10000"/>
                  <a:gd name="connsiteY7" fmla="*/ 3188 h 11419"/>
                  <a:gd name="connsiteX0" fmla="*/ 1661 w 10000"/>
                  <a:gd name="connsiteY0" fmla="*/ 3188 h 11077"/>
                  <a:gd name="connsiteX1" fmla="*/ 2078 w 10000"/>
                  <a:gd name="connsiteY1" fmla="*/ 9110 h 11077"/>
                  <a:gd name="connsiteX2" fmla="*/ 5842 w 10000"/>
                  <a:gd name="connsiteY2" fmla="*/ 9758 h 11077"/>
                  <a:gd name="connsiteX3" fmla="*/ 8694 w 10000"/>
                  <a:gd name="connsiteY3" fmla="*/ 7344 h 11077"/>
                  <a:gd name="connsiteX4" fmla="*/ 9949 w 10000"/>
                  <a:gd name="connsiteY4" fmla="*/ 5266 h 11077"/>
                  <a:gd name="connsiteX5" fmla="*/ 6884 w 10000"/>
                  <a:gd name="connsiteY5" fmla="*/ 2671 h 11077"/>
                  <a:gd name="connsiteX6" fmla="*/ 3820 w 10000"/>
                  <a:gd name="connsiteY6" fmla="*/ 58 h 11077"/>
                  <a:gd name="connsiteX7" fmla="*/ 1661 w 10000"/>
                  <a:gd name="connsiteY7" fmla="*/ 3188 h 11077"/>
                  <a:gd name="connsiteX0" fmla="*/ 1661 w 10000"/>
                  <a:gd name="connsiteY0" fmla="*/ 3188 h 10386"/>
                  <a:gd name="connsiteX1" fmla="*/ 2078 w 10000"/>
                  <a:gd name="connsiteY1" fmla="*/ 9110 h 10386"/>
                  <a:gd name="connsiteX2" fmla="*/ 5992 w 10000"/>
                  <a:gd name="connsiteY2" fmla="*/ 8529 h 10386"/>
                  <a:gd name="connsiteX3" fmla="*/ 8694 w 10000"/>
                  <a:gd name="connsiteY3" fmla="*/ 7344 h 10386"/>
                  <a:gd name="connsiteX4" fmla="*/ 9949 w 10000"/>
                  <a:gd name="connsiteY4" fmla="*/ 5266 h 10386"/>
                  <a:gd name="connsiteX5" fmla="*/ 6884 w 10000"/>
                  <a:gd name="connsiteY5" fmla="*/ 2671 h 10386"/>
                  <a:gd name="connsiteX6" fmla="*/ 3820 w 10000"/>
                  <a:gd name="connsiteY6" fmla="*/ 58 h 10386"/>
                  <a:gd name="connsiteX7" fmla="*/ 1661 w 10000"/>
                  <a:gd name="connsiteY7" fmla="*/ 3188 h 10386"/>
                  <a:gd name="connsiteX0" fmla="*/ 1661 w 10000"/>
                  <a:gd name="connsiteY0" fmla="*/ 3188 h 10590"/>
                  <a:gd name="connsiteX1" fmla="*/ 2078 w 10000"/>
                  <a:gd name="connsiteY1" fmla="*/ 9110 h 10590"/>
                  <a:gd name="connsiteX2" fmla="*/ 5992 w 10000"/>
                  <a:gd name="connsiteY2" fmla="*/ 8529 h 10590"/>
                  <a:gd name="connsiteX3" fmla="*/ 8694 w 10000"/>
                  <a:gd name="connsiteY3" fmla="*/ 7344 h 10590"/>
                  <a:gd name="connsiteX4" fmla="*/ 9949 w 10000"/>
                  <a:gd name="connsiteY4" fmla="*/ 5266 h 10590"/>
                  <a:gd name="connsiteX5" fmla="*/ 6884 w 10000"/>
                  <a:gd name="connsiteY5" fmla="*/ 2671 h 10590"/>
                  <a:gd name="connsiteX6" fmla="*/ 3820 w 10000"/>
                  <a:gd name="connsiteY6" fmla="*/ 58 h 10590"/>
                  <a:gd name="connsiteX7" fmla="*/ 1661 w 10000"/>
                  <a:gd name="connsiteY7" fmla="*/ 3188 h 10590"/>
                  <a:gd name="connsiteX0" fmla="*/ 1661 w 9973"/>
                  <a:gd name="connsiteY0" fmla="*/ 3188 h 10590"/>
                  <a:gd name="connsiteX1" fmla="*/ 2078 w 9973"/>
                  <a:gd name="connsiteY1" fmla="*/ 9110 h 10590"/>
                  <a:gd name="connsiteX2" fmla="*/ 5992 w 9973"/>
                  <a:gd name="connsiteY2" fmla="*/ 8529 h 10590"/>
                  <a:gd name="connsiteX3" fmla="*/ 8394 w 9973"/>
                  <a:gd name="connsiteY3" fmla="*/ 6674 h 10590"/>
                  <a:gd name="connsiteX4" fmla="*/ 9949 w 9973"/>
                  <a:gd name="connsiteY4" fmla="*/ 5266 h 10590"/>
                  <a:gd name="connsiteX5" fmla="*/ 6884 w 9973"/>
                  <a:gd name="connsiteY5" fmla="*/ 2671 h 10590"/>
                  <a:gd name="connsiteX6" fmla="*/ 3820 w 9973"/>
                  <a:gd name="connsiteY6" fmla="*/ 58 h 10590"/>
                  <a:gd name="connsiteX7" fmla="*/ 1661 w 9973"/>
                  <a:gd name="connsiteY7" fmla="*/ 3188 h 10590"/>
                  <a:gd name="connsiteX0" fmla="*/ 1665 w 10000"/>
                  <a:gd name="connsiteY0" fmla="*/ 3010 h 10000"/>
                  <a:gd name="connsiteX1" fmla="*/ 2084 w 10000"/>
                  <a:gd name="connsiteY1" fmla="*/ 8602 h 10000"/>
                  <a:gd name="connsiteX2" fmla="*/ 6008 w 10000"/>
                  <a:gd name="connsiteY2" fmla="*/ 8054 h 10000"/>
                  <a:gd name="connsiteX3" fmla="*/ 8417 w 10000"/>
                  <a:gd name="connsiteY3" fmla="*/ 6302 h 10000"/>
                  <a:gd name="connsiteX4" fmla="*/ 9976 w 10000"/>
                  <a:gd name="connsiteY4" fmla="*/ 4973 h 10000"/>
                  <a:gd name="connsiteX5" fmla="*/ 6903 w 10000"/>
                  <a:gd name="connsiteY5" fmla="*/ 2522 h 10000"/>
                  <a:gd name="connsiteX6" fmla="*/ 3830 w 10000"/>
                  <a:gd name="connsiteY6" fmla="*/ 55 h 10000"/>
                  <a:gd name="connsiteX7" fmla="*/ 1665 w 10000"/>
                  <a:gd name="connsiteY7" fmla="*/ 3010 h 10000"/>
                  <a:gd name="connsiteX0" fmla="*/ 1665 w 10000"/>
                  <a:gd name="connsiteY0" fmla="*/ 3010 h 10000"/>
                  <a:gd name="connsiteX1" fmla="*/ 2084 w 10000"/>
                  <a:gd name="connsiteY1" fmla="*/ 8602 h 10000"/>
                  <a:gd name="connsiteX2" fmla="*/ 6008 w 10000"/>
                  <a:gd name="connsiteY2" fmla="*/ 8054 h 10000"/>
                  <a:gd name="connsiteX3" fmla="*/ 8417 w 10000"/>
                  <a:gd name="connsiteY3" fmla="*/ 6302 h 10000"/>
                  <a:gd name="connsiteX4" fmla="*/ 9976 w 10000"/>
                  <a:gd name="connsiteY4" fmla="*/ 4973 h 10000"/>
                  <a:gd name="connsiteX5" fmla="*/ 6903 w 10000"/>
                  <a:gd name="connsiteY5" fmla="*/ 2522 h 10000"/>
                  <a:gd name="connsiteX6" fmla="*/ 3830 w 10000"/>
                  <a:gd name="connsiteY6" fmla="*/ 55 h 10000"/>
                  <a:gd name="connsiteX7" fmla="*/ 1665 w 10000"/>
                  <a:gd name="connsiteY7" fmla="*/ 3010 h 10000"/>
                  <a:gd name="connsiteX0" fmla="*/ 1665 w 8546"/>
                  <a:gd name="connsiteY0" fmla="*/ 3010 h 10000"/>
                  <a:gd name="connsiteX1" fmla="*/ 2084 w 8546"/>
                  <a:gd name="connsiteY1" fmla="*/ 8602 h 10000"/>
                  <a:gd name="connsiteX2" fmla="*/ 6008 w 8546"/>
                  <a:gd name="connsiteY2" fmla="*/ 8054 h 10000"/>
                  <a:gd name="connsiteX3" fmla="*/ 8417 w 8546"/>
                  <a:gd name="connsiteY3" fmla="*/ 6302 h 10000"/>
                  <a:gd name="connsiteX4" fmla="*/ 6903 w 8546"/>
                  <a:gd name="connsiteY4" fmla="*/ 2522 h 10000"/>
                  <a:gd name="connsiteX5" fmla="*/ 3830 w 8546"/>
                  <a:gd name="connsiteY5" fmla="*/ 55 h 10000"/>
                  <a:gd name="connsiteX6" fmla="*/ 1665 w 8546"/>
                  <a:gd name="connsiteY6" fmla="*/ 3010 h 10000"/>
                  <a:gd name="connsiteX0" fmla="*/ 1948 w 10001"/>
                  <a:gd name="connsiteY0" fmla="*/ 3010 h 10000"/>
                  <a:gd name="connsiteX1" fmla="*/ 2439 w 10001"/>
                  <a:gd name="connsiteY1" fmla="*/ 8602 h 10000"/>
                  <a:gd name="connsiteX2" fmla="*/ 7030 w 10001"/>
                  <a:gd name="connsiteY2" fmla="*/ 8054 h 10000"/>
                  <a:gd name="connsiteX3" fmla="*/ 9849 w 10001"/>
                  <a:gd name="connsiteY3" fmla="*/ 6302 h 10000"/>
                  <a:gd name="connsiteX4" fmla="*/ 8077 w 10001"/>
                  <a:gd name="connsiteY4" fmla="*/ 2522 h 10000"/>
                  <a:gd name="connsiteX5" fmla="*/ 4482 w 10001"/>
                  <a:gd name="connsiteY5" fmla="*/ 55 h 10000"/>
                  <a:gd name="connsiteX6" fmla="*/ 1948 w 10001"/>
                  <a:gd name="connsiteY6" fmla="*/ 3010 h 10000"/>
                  <a:gd name="connsiteX0" fmla="*/ 1948 w 10976"/>
                  <a:gd name="connsiteY0" fmla="*/ 3010 h 10000"/>
                  <a:gd name="connsiteX1" fmla="*/ 2439 w 10976"/>
                  <a:gd name="connsiteY1" fmla="*/ 8602 h 10000"/>
                  <a:gd name="connsiteX2" fmla="*/ 7030 w 10976"/>
                  <a:gd name="connsiteY2" fmla="*/ 8054 h 10000"/>
                  <a:gd name="connsiteX3" fmla="*/ 9849 w 10976"/>
                  <a:gd name="connsiteY3" fmla="*/ 6302 h 10000"/>
                  <a:gd name="connsiteX4" fmla="*/ 8077 w 10976"/>
                  <a:gd name="connsiteY4" fmla="*/ 2522 h 10000"/>
                  <a:gd name="connsiteX5" fmla="*/ 4482 w 10976"/>
                  <a:gd name="connsiteY5" fmla="*/ 55 h 10000"/>
                  <a:gd name="connsiteX6" fmla="*/ 1948 w 10976"/>
                  <a:gd name="connsiteY6" fmla="*/ 3010 h 10000"/>
                  <a:gd name="connsiteX0" fmla="*/ 1948 w 11571"/>
                  <a:gd name="connsiteY0" fmla="*/ 3010 h 10000"/>
                  <a:gd name="connsiteX1" fmla="*/ 2439 w 11571"/>
                  <a:gd name="connsiteY1" fmla="*/ 8602 h 10000"/>
                  <a:gd name="connsiteX2" fmla="*/ 7030 w 11571"/>
                  <a:gd name="connsiteY2" fmla="*/ 8054 h 10000"/>
                  <a:gd name="connsiteX3" fmla="*/ 9849 w 11571"/>
                  <a:gd name="connsiteY3" fmla="*/ 6302 h 10000"/>
                  <a:gd name="connsiteX4" fmla="*/ 8077 w 11571"/>
                  <a:gd name="connsiteY4" fmla="*/ 2522 h 10000"/>
                  <a:gd name="connsiteX5" fmla="*/ 4482 w 11571"/>
                  <a:gd name="connsiteY5" fmla="*/ 55 h 10000"/>
                  <a:gd name="connsiteX6" fmla="*/ 1948 w 11571"/>
                  <a:gd name="connsiteY6" fmla="*/ 3010 h 10000"/>
                  <a:gd name="connsiteX0" fmla="*/ 1948 w 10719"/>
                  <a:gd name="connsiteY0" fmla="*/ 3010 h 10000"/>
                  <a:gd name="connsiteX1" fmla="*/ 2439 w 10719"/>
                  <a:gd name="connsiteY1" fmla="*/ 8602 h 10000"/>
                  <a:gd name="connsiteX2" fmla="*/ 7030 w 10719"/>
                  <a:gd name="connsiteY2" fmla="*/ 8054 h 10000"/>
                  <a:gd name="connsiteX3" fmla="*/ 9849 w 10719"/>
                  <a:gd name="connsiteY3" fmla="*/ 6302 h 10000"/>
                  <a:gd name="connsiteX4" fmla="*/ 8077 w 10719"/>
                  <a:gd name="connsiteY4" fmla="*/ 2522 h 10000"/>
                  <a:gd name="connsiteX5" fmla="*/ 4482 w 10719"/>
                  <a:gd name="connsiteY5" fmla="*/ 55 h 10000"/>
                  <a:gd name="connsiteX6" fmla="*/ 1948 w 10719"/>
                  <a:gd name="connsiteY6" fmla="*/ 3010 h 10000"/>
                  <a:gd name="connsiteX0" fmla="*/ 1948 w 11270"/>
                  <a:gd name="connsiteY0" fmla="*/ 3010 h 10000"/>
                  <a:gd name="connsiteX1" fmla="*/ 2439 w 11270"/>
                  <a:gd name="connsiteY1" fmla="*/ 8602 h 10000"/>
                  <a:gd name="connsiteX2" fmla="*/ 7030 w 11270"/>
                  <a:gd name="connsiteY2" fmla="*/ 8054 h 10000"/>
                  <a:gd name="connsiteX3" fmla="*/ 10552 w 11270"/>
                  <a:gd name="connsiteY3" fmla="*/ 4403 h 10000"/>
                  <a:gd name="connsiteX4" fmla="*/ 8077 w 11270"/>
                  <a:gd name="connsiteY4" fmla="*/ 2522 h 10000"/>
                  <a:gd name="connsiteX5" fmla="*/ 4482 w 11270"/>
                  <a:gd name="connsiteY5" fmla="*/ 55 h 10000"/>
                  <a:gd name="connsiteX6" fmla="*/ 1948 w 11270"/>
                  <a:gd name="connsiteY6" fmla="*/ 3010 h 10000"/>
                  <a:gd name="connsiteX0" fmla="*/ 1948 w 11304"/>
                  <a:gd name="connsiteY0" fmla="*/ 3015 h 10005"/>
                  <a:gd name="connsiteX1" fmla="*/ 2439 w 11304"/>
                  <a:gd name="connsiteY1" fmla="*/ 8607 h 10005"/>
                  <a:gd name="connsiteX2" fmla="*/ 7030 w 11304"/>
                  <a:gd name="connsiteY2" fmla="*/ 8059 h 10005"/>
                  <a:gd name="connsiteX3" fmla="*/ 10552 w 11304"/>
                  <a:gd name="connsiteY3" fmla="*/ 4408 h 10005"/>
                  <a:gd name="connsiteX4" fmla="*/ 8253 w 11304"/>
                  <a:gd name="connsiteY4" fmla="*/ 2211 h 10005"/>
                  <a:gd name="connsiteX5" fmla="*/ 4482 w 11304"/>
                  <a:gd name="connsiteY5" fmla="*/ 60 h 10005"/>
                  <a:gd name="connsiteX6" fmla="*/ 1948 w 11304"/>
                  <a:gd name="connsiteY6" fmla="*/ 3015 h 10005"/>
                  <a:gd name="connsiteX0" fmla="*/ 1948 w 10766"/>
                  <a:gd name="connsiteY0" fmla="*/ 3015 h 10005"/>
                  <a:gd name="connsiteX1" fmla="*/ 2439 w 10766"/>
                  <a:gd name="connsiteY1" fmla="*/ 8607 h 10005"/>
                  <a:gd name="connsiteX2" fmla="*/ 7030 w 10766"/>
                  <a:gd name="connsiteY2" fmla="*/ 8059 h 10005"/>
                  <a:gd name="connsiteX3" fmla="*/ 9849 w 10766"/>
                  <a:gd name="connsiteY3" fmla="*/ 4303 h 10005"/>
                  <a:gd name="connsiteX4" fmla="*/ 8253 w 10766"/>
                  <a:gd name="connsiteY4" fmla="*/ 2211 h 10005"/>
                  <a:gd name="connsiteX5" fmla="*/ 4482 w 10766"/>
                  <a:gd name="connsiteY5" fmla="*/ 60 h 10005"/>
                  <a:gd name="connsiteX6" fmla="*/ 1948 w 10766"/>
                  <a:gd name="connsiteY6" fmla="*/ 3015 h 10005"/>
                  <a:gd name="connsiteX0" fmla="*/ 1948 w 10461"/>
                  <a:gd name="connsiteY0" fmla="*/ 3015 h 10005"/>
                  <a:gd name="connsiteX1" fmla="*/ 2439 w 10461"/>
                  <a:gd name="connsiteY1" fmla="*/ 8607 h 10005"/>
                  <a:gd name="connsiteX2" fmla="*/ 7030 w 10461"/>
                  <a:gd name="connsiteY2" fmla="*/ 8059 h 10005"/>
                  <a:gd name="connsiteX3" fmla="*/ 9410 w 10461"/>
                  <a:gd name="connsiteY3" fmla="*/ 4619 h 10005"/>
                  <a:gd name="connsiteX4" fmla="*/ 8253 w 10461"/>
                  <a:gd name="connsiteY4" fmla="*/ 2211 h 10005"/>
                  <a:gd name="connsiteX5" fmla="*/ 4482 w 10461"/>
                  <a:gd name="connsiteY5" fmla="*/ 60 h 10005"/>
                  <a:gd name="connsiteX6" fmla="*/ 1948 w 10461"/>
                  <a:gd name="connsiteY6" fmla="*/ 3015 h 10005"/>
                  <a:gd name="connsiteX0" fmla="*/ 1948 w 11375"/>
                  <a:gd name="connsiteY0" fmla="*/ 3015 h 10005"/>
                  <a:gd name="connsiteX1" fmla="*/ 2439 w 11375"/>
                  <a:gd name="connsiteY1" fmla="*/ 8607 h 10005"/>
                  <a:gd name="connsiteX2" fmla="*/ 7030 w 11375"/>
                  <a:gd name="connsiteY2" fmla="*/ 8059 h 10005"/>
                  <a:gd name="connsiteX3" fmla="*/ 10640 w 11375"/>
                  <a:gd name="connsiteY3" fmla="*/ 4619 h 10005"/>
                  <a:gd name="connsiteX4" fmla="*/ 8253 w 11375"/>
                  <a:gd name="connsiteY4" fmla="*/ 2211 h 10005"/>
                  <a:gd name="connsiteX5" fmla="*/ 4482 w 11375"/>
                  <a:gd name="connsiteY5" fmla="*/ 60 h 10005"/>
                  <a:gd name="connsiteX6" fmla="*/ 1948 w 11375"/>
                  <a:gd name="connsiteY6" fmla="*/ 3015 h 10005"/>
                  <a:gd name="connsiteX0" fmla="*/ 1948 w 11607"/>
                  <a:gd name="connsiteY0" fmla="*/ 3015 h 10005"/>
                  <a:gd name="connsiteX1" fmla="*/ 2439 w 11607"/>
                  <a:gd name="connsiteY1" fmla="*/ 8607 h 10005"/>
                  <a:gd name="connsiteX2" fmla="*/ 7030 w 11607"/>
                  <a:gd name="connsiteY2" fmla="*/ 8059 h 10005"/>
                  <a:gd name="connsiteX3" fmla="*/ 10640 w 11607"/>
                  <a:gd name="connsiteY3" fmla="*/ 4619 h 10005"/>
                  <a:gd name="connsiteX4" fmla="*/ 9219 w 11607"/>
                  <a:gd name="connsiteY4" fmla="*/ 2211 h 10005"/>
                  <a:gd name="connsiteX5" fmla="*/ 4482 w 11607"/>
                  <a:gd name="connsiteY5" fmla="*/ 60 h 10005"/>
                  <a:gd name="connsiteX6" fmla="*/ 1948 w 11607"/>
                  <a:gd name="connsiteY6" fmla="*/ 3015 h 10005"/>
                  <a:gd name="connsiteX0" fmla="*/ 1948 w 11607"/>
                  <a:gd name="connsiteY0" fmla="*/ 3015 h 10005"/>
                  <a:gd name="connsiteX1" fmla="*/ 2439 w 11607"/>
                  <a:gd name="connsiteY1" fmla="*/ 8607 h 10005"/>
                  <a:gd name="connsiteX2" fmla="*/ 7030 w 11607"/>
                  <a:gd name="connsiteY2" fmla="*/ 8059 h 10005"/>
                  <a:gd name="connsiteX3" fmla="*/ 10640 w 11607"/>
                  <a:gd name="connsiteY3" fmla="*/ 4619 h 10005"/>
                  <a:gd name="connsiteX4" fmla="*/ 9219 w 11607"/>
                  <a:gd name="connsiteY4" fmla="*/ 2211 h 10005"/>
                  <a:gd name="connsiteX5" fmla="*/ 4482 w 11607"/>
                  <a:gd name="connsiteY5" fmla="*/ 60 h 10005"/>
                  <a:gd name="connsiteX6" fmla="*/ 1948 w 11607"/>
                  <a:gd name="connsiteY6" fmla="*/ 3015 h 10005"/>
                  <a:gd name="connsiteX0" fmla="*/ 1948 w 11607"/>
                  <a:gd name="connsiteY0" fmla="*/ 3015 h 10005"/>
                  <a:gd name="connsiteX1" fmla="*/ 2439 w 11607"/>
                  <a:gd name="connsiteY1" fmla="*/ 8607 h 10005"/>
                  <a:gd name="connsiteX2" fmla="*/ 7030 w 11607"/>
                  <a:gd name="connsiteY2" fmla="*/ 8059 h 10005"/>
                  <a:gd name="connsiteX3" fmla="*/ 10640 w 11607"/>
                  <a:gd name="connsiteY3" fmla="*/ 4619 h 10005"/>
                  <a:gd name="connsiteX4" fmla="*/ 9219 w 11607"/>
                  <a:gd name="connsiteY4" fmla="*/ 2211 h 10005"/>
                  <a:gd name="connsiteX5" fmla="*/ 4482 w 11607"/>
                  <a:gd name="connsiteY5" fmla="*/ 60 h 10005"/>
                  <a:gd name="connsiteX6" fmla="*/ 1948 w 11607"/>
                  <a:gd name="connsiteY6" fmla="*/ 3015 h 10005"/>
                  <a:gd name="connsiteX0" fmla="*/ 1948 w 11414"/>
                  <a:gd name="connsiteY0" fmla="*/ 3015 h 10005"/>
                  <a:gd name="connsiteX1" fmla="*/ 2439 w 11414"/>
                  <a:gd name="connsiteY1" fmla="*/ 8607 h 10005"/>
                  <a:gd name="connsiteX2" fmla="*/ 7030 w 11414"/>
                  <a:gd name="connsiteY2" fmla="*/ 8059 h 10005"/>
                  <a:gd name="connsiteX3" fmla="*/ 10640 w 11414"/>
                  <a:gd name="connsiteY3" fmla="*/ 4619 h 10005"/>
                  <a:gd name="connsiteX4" fmla="*/ 9219 w 11414"/>
                  <a:gd name="connsiteY4" fmla="*/ 2211 h 10005"/>
                  <a:gd name="connsiteX5" fmla="*/ 4482 w 11414"/>
                  <a:gd name="connsiteY5" fmla="*/ 60 h 10005"/>
                  <a:gd name="connsiteX6" fmla="*/ 1948 w 11414"/>
                  <a:gd name="connsiteY6" fmla="*/ 3015 h 10005"/>
                  <a:gd name="connsiteX0" fmla="*/ 1948 w 11221"/>
                  <a:gd name="connsiteY0" fmla="*/ 3015 h 10005"/>
                  <a:gd name="connsiteX1" fmla="*/ 2439 w 11221"/>
                  <a:gd name="connsiteY1" fmla="*/ 8607 h 10005"/>
                  <a:gd name="connsiteX2" fmla="*/ 7030 w 11221"/>
                  <a:gd name="connsiteY2" fmla="*/ 8059 h 10005"/>
                  <a:gd name="connsiteX3" fmla="*/ 10640 w 11221"/>
                  <a:gd name="connsiteY3" fmla="*/ 4619 h 10005"/>
                  <a:gd name="connsiteX4" fmla="*/ 9219 w 11221"/>
                  <a:gd name="connsiteY4" fmla="*/ 2211 h 10005"/>
                  <a:gd name="connsiteX5" fmla="*/ 4482 w 11221"/>
                  <a:gd name="connsiteY5" fmla="*/ 60 h 10005"/>
                  <a:gd name="connsiteX6" fmla="*/ 1948 w 11221"/>
                  <a:gd name="connsiteY6" fmla="*/ 3015 h 10005"/>
                  <a:gd name="connsiteX0" fmla="*/ 1948 w 10823"/>
                  <a:gd name="connsiteY0" fmla="*/ 3015 h 10005"/>
                  <a:gd name="connsiteX1" fmla="*/ 2439 w 10823"/>
                  <a:gd name="connsiteY1" fmla="*/ 8607 h 10005"/>
                  <a:gd name="connsiteX2" fmla="*/ 7030 w 10823"/>
                  <a:gd name="connsiteY2" fmla="*/ 8059 h 10005"/>
                  <a:gd name="connsiteX3" fmla="*/ 10113 w 10823"/>
                  <a:gd name="connsiteY3" fmla="*/ 4724 h 10005"/>
                  <a:gd name="connsiteX4" fmla="*/ 9219 w 10823"/>
                  <a:gd name="connsiteY4" fmla="*/ 2211 h 10005"/>
                  <a:gd name="connsiteX5" fmla="*/ 4482 w 10823"/>
                  <a:gd name="connsiteY5" fmla="*/ 60 h 10005"/>
                  <a:gd name="connsiteX6" fmla="*/ 1948 w 10823"/>
                  <a:gd name="connsiteY6" fmla="*/ 3015 h 10005"/>
                  <a:gd name="connsiteX0" fmla="*/ 1948 w 11135"/>
                  <a:gd name="connsiteY0" fmla="*/ 3015 h 10005"/>
                  <a:gd name="connsiteX1" fmla="*/ 2439 w 11135"/>
                  <a:gd name="connsiteY1" fmla="*/ 8607 h 10005"/>
                  <a:gd name="connsiteX2" fmla="*/ 7030 w 11135"/>
                  <a:gd name="connsiteY2" fmla="*/ 8059 h 10005"/>
                  <a:gd name="connsiteX3" fmla="*/ 10113 w 11135"/>
                  <a:gd name="connsiteY3" fmla="*/ 4724 h 10005"/>
                  <a:gd name="connsiteX4" fmla="*/ 9219 w 11135"/>
                  <a:gd name="connsiteY4" fmla="*/ 2211 h 10005"/>
                  <a:gd name="connsiteX5" fmla="*/ 4482 w 11135"/>
                  <a:gd name="connsiteY5" fmla="*/ 60 h 10005"/>
                  <a:gd name="connsiteX6" fmla="*/ 1948 w 11135"/>
                  <a:gd name="connsiteY6" fmla="*/ 3015 h 10005"/>
                  <a:gd name="connsiteX0" fmla="*/ 1948 w 10900"/>
                  <a:gd name="connsiteY0" fmla="*/ 3015 h 10005"/>
                  <a:gd name="connsiteX1" fmla="*/ 2439 w 10900"/>
                  <a:gd name="connsiteY1" fmla="*/ 8607 h 10005"/>
                  <a:gd name="connsiteX2" fmla="*/ 7030 w 10900"/>
                  <a:gd name="connsiteY2" fmla="*/ 8059 h 10005"/>
                  <a:gd name="connsiteX3" fmla="*/ 10113 w 10900"/>
                  <a:gd name="connsiteY3" fmla="*/ 4724 h 10005"/>
                  <a:gd name="connsiteX4" fmla="*/ 8165 w 10900"/>
                  <a:gd name="connsiteY4" fmla="*/ 2211 h 10005"/>
                  <a:gd name="connsiteX5" fmla="*/ 4482 w 10900"/>
                  <a:gd name="connsiteY5" fmla="*/ 60 h 10005"/>
                  <a:gd name="connsiteX6" fmla="*/ 1948 w 10900"/>
                  <a:gd name="connsiteY6" fmla="*/ 3015 h 10005"/>
                  <a:gd name="connsiteX0" fmla="*/ 1948 w 10989"/>
                  <a:gd name="connsiteY0" fmla="*/ 3015 h 10005"/>
                  <a:gd name="connsiteX1" fmla="*/ 2439 w 10989"/>
                  <a:gd name="connsiteY1" fmla="*/ 8607 h 10005"/>
                  <a:gd name="connsiteX2" fmla="*/ 7030 w 10989"/>
                  <a:gd name="connsiteY2" fmla="*/ 8059 h 10005"/>
                  <a:gd name="connsiteX3" fmla="*/ 10113 w 10989"/>
                  <a:gd name="connsiteY3" fmla="*/ 4724 h 10005"/>
                  <a:gd name="connsiteX4" fmla="*/ 8165 w 10989"/>
                  <a:gd name="connsiteY4" fmla="*/ 2211 h 10005"/>
                  <a:gd name="connsiteX5" fmla="*/ 4482 w 10989"/>
                  <a:gd name="connsiteY5" fmla="*/ 60 h 10005"/>
                  <a:gd name="connsiteX6" fmla="*/ 1948 w 10989"/>
                  <a:gd name="connsiteY6" fmla="*/ 3015 h 10005"/>
                  <a:gd name="connsiteX0" fmla="*/ 2105 w 10707"/>
                  <a:gd name="connsiteY0" fmla="*/ 3437 h 10005"/>
                  <a:gd name="connsiteX1" fmla="*/ 2157 w 10707"/>
                  <a:gd name="connsiteY1" fmla="*/ 8607 h 10005"/>
                  <a:gd name="connsiteX2" fmla="*/ 6748 w 10707"/>
                  <a:gd name="connsiteY2" fmla="*/ 8059 h 10005"/>
                  <a:gd name="connsiteX3" fmla="*/ 9831 w 10707"/>
                  <a:gd name="connsiteY3" fmla="*/ 4724 h 10005"/>
                  <a:gd name="connsiteX4" fmla="*/ 7883 w 10707"/>
                  <a:gd name="connsiteY4" fmla="*/ 2211 h 10005"/>
                  <a:gd name="connsiteX5" fmla="*/ 4200 w 10707"/>
                  <a:gd name="connsiteY5" fmla="*/ 60 h 10005"/>
                  <a:gd name="connsiteX6" fmla="*/ 2105 w 10707"/>
                  <a:gd name="connsiteY6" fmla="*/ 3437 h 10005"/>
                  <a:gd name="connsiteX0" fmla="*/ 2178 w 10780"/>
                  <a:gd name="connsiteY0" fmla="*/ 3437 h 10005"/>
                  <a:gd name="connsiteX1" fmla="*/ 2230 w 10780"/>
                  <a:gd name="connsiteY1" fmla="*/ 8607 h 10005"/>
                  <a:gd name="connsiteX2" fmla="*/ 6821 w 10780"/>
                  <a:gd name="connsiteY2" fmla="*/ 8059 h 10005"/>
                  <a:gd name="connsiteX3" fmla="*/ 9904 w 10780"/>
                  <a:gd name="connsiteY3" fmla="*/ 4724 h 10005"/>
                  <a:gd name="connsiteX4" fmla="*/ 7956 w 10780"/>
                  <a:gd name="connsiteY4" fmla="*/ 2211 h 10005"/>
                  <a:gd name="connsiteX5" fmla="*/ 4273 w 10780"/>
                  <a:gd name="connsiteY5" fmla="*/ 60 h 10005"/>
                  <a:gd name="connsiteX6" fmla="*/ 2178 w 10780"/>
                  <a:gd name="connsiteY6" fmla="*/ 3437 h 10005"/>
                  <a:gd name="connsiteX0" fmla="*/ 2178 w 10780"/>
                  <a:gd name="connsiteY0" fmla="*/ 3437 h 10005"/>
                  <a:gd name="connsiteX1" fmla="*/ 2230 w 10780"/>
                  <a:gd name="connsiteY1" fmla="*/ 8607 h 10005"/>
                  <a:gd name="connsiteX2" fmla="*/ 6821 w 10780"/>
                  <a:gd name="connsiteY2" fmla="*/ 8059 h 10005"/>
                  <a:gd name="connsiteX3" fmla="*/ 9904 w 10780"/>
                  <a:gd name="connsiteY3" fmla="*/ 4724 h 10005"/>
                  <a:gd name="connsiteX4" fmla="*/ 7956 w 10780"/>
                  <a:gd name="connsiteY4" fmla="*/ 2211 h 10005"/>
                  <a:gd name="connsiteX5" fmla="*/ 4712 w 10780"/>
                  <a:gd name="connsiteY5" fmla="*/ 60 h 10005"/>
                  <a:gd name="connsiteX6" fmla="*/ 2178 w 10780"/>
                  <a:gd name="connsiteY6" fmla="*/ 3437 h 10005"/>
                  <a:gd name="connsiteX0" fmla="*/ 2178 w 10780"/>
                  <a:gd name="connsiteY0" fmla="*/ 1987 h 8555"/>
                  <a:gd name="connsiteX1" fmla="*/ 2230 w 10780"/>
                  <a:gd name="connsiteY1" fmla="*/ 7157 h 8555"/>
                  <a:gd name="connsiteX2" fmla="*/ 6821 w 10780"/>
                  <a:gd name="connsiteY2" fmla="*/ 6609 h 8555"/>
                  <a:gd name="connsiteX3" fmla="*/ 9904 w 10780"/>
                  <a:gd name="connsiteY3" fmla="*/ 3274 h 8555"/>
                  <a:gd name="connsiteX4" fmla="*/ 7956 w 10780"/>
                  <a:gd name="connsiteY4" fmla="*/ 761 h 8555"/>
                  <a:gd name="connsiteX5" fmla="*/ 2178 w 10780"/>
                  <a:gd name="connsiteY5" fmla="*/ 1987 h 8555"/>
                  <a:gd name="connsiteX0" fmla="*/ 2021 w 10001"/>
                  <a:gd name="connsiteY0" fmla="*/ 2719 h 10396"/>
                  <a:gd name="connsiteX1" fmla="*/ 2070 w 10001"/>
                  <a:gd name="connsiteY1" fmla="*/ 8762 h 10396"/>
                  <a:gd name="connsiteX2" fmla="*/ 6328 w 10001"/>
                  <a:gd name="connsiteY2" fmla="*/ 8121 h 10396"/>
                  <a:gd name="connsiteX3" fmla="*/ 9188 w 10001"/>
                  <a:gd name="connsiteY3" fmla="*/ 4223 h 10396"/>
                  <a:gd name="connsiteX4" fmla="*/ 7381 w 10001"/>
                  <a:gd name="connsiteY4" fmla="*/ 1286 h 10396"/>
                  <a:gd name="connsiteX5" fmla="*/ 2021 w 10001"/>
                  <a:gd name="connsiteY5" fmla="*/ 2719 h 10396"/>
                  <a:gd name="connsiteX0" fmla="*/ 2021 w 10001"/>
                  <a:gd name="connsiteY0" fmla="*/ 3839 h 11516"/>
                  <a:gd name="connsiteX1" fmla="*/ 2070 w 10001"/>
                  <a:gd name="connsiteY1" fmla="*/ 9882 h 11516"/>
                  <a:gd name="connsiteX2" fmla="*/ 6328 w 10001"/>
                  <a:gd name="connsiteY2" fmla="*/ 9241 h 11516"/>
                  <a:gd name="connsiteX3" fmla="*/ 9188 w 10001"/>
                  <a:gd name="connsiteY3" fmla="*/ 5343 h 11516"/>
                  <a:gd name="connsiteX4" fmla="*/ 7381 w 10001"/>
                  <a:gd name="connsiteY4" fmla="*/ 2406 h 11516"/>
                  <a:gd name="connsiteX5" fmla="*/ 2021 w 10001"/>
                  <a:gd name="connsiteY5" fmla="*/ 3839 h 11516"/>
                  <a:gd name="connsiteX0" fmla="*/ 2021 w 10001"/>
                  <a:gd name="connsiteY0" fmla="*/ 3790 h 11467"/>
                  <a:gd name="connsiteX1" fmla="*/ 2070 w 10001"/>
                  <a:gd name="connsiteY1" fmla="*/ 9833 h 11467"/>
                  <a:gd name="connsiteX2" fmla="*/ 6328 w 10001"/>
                  <a:gd name="connsiteY2" fmla="*/ 9192 h 11467"/>
                  <a:gd name="connsiteX3" fmla="*/ 9188 w 10001"/>
                  <a:gd name="connsiteY3" fmla="*/ 5294 h 11467"/>
                  <a:gd name="connsiteX4" fmla="*/ 7381 w 10001"/>
                  <a:gd name="connsiteY4" fmla="*/ 2357 h 11467"/>
                  <a:gd name="connsiteX5" fmla="*/ 2021 w 10001"/>
                  <a:gd name="connsiteY5" fmla="*/ 3790 h 11467"/>
                  <a:gd name="connsiteX0" fmla="*/ 1878 w 9858"/>
                  <a:gd name="connsiteY0" fmla="*/ 3790 h 11001"/>
                  <a:gd name="connsiteX1" fmla="*/ 2334 w 9858"/>
                  <a:gd name="connsiteY1" fmla="*/ 8723 h 11001"/>
                  <a:gd name="connsiteX2" fmla="*/ 6185 w 9858"/>
                  <a:gd name="connsiteY2" fmla="*/ 9192 h 11001"/>
                  <a:gd name="connsiteX3" fmla="*/ 9045 w 9858"/>
                  <a:gd name="connsiteY3" fmla="*/ 5294 h 11001"/>
                  <a:gd name="connsiteX4" fmla="*/ 7238 w 9858"/>
                  <a:gd name="connsiteY4" fmla="*/ 2357 h 11001"/>
                  <a:gd name="connsiteX5" fmla="*/ 1878 w 9858"/>
                  <a:gd name="connsiteY5" fmla="*/ 3790 h 11001"/>
                  <a:gd name="connsiteX0" fmla="*/ 1950 w 10045"/>
                  <a:gd name="connsiteY0" fmla="*/ 3445 h 10000"/>
                  <a:gd name="connsiteX1" fmla="*/ 2413 w 10045"/>
                  <a:gd name="connsiteY1" fmla="*/ 7929 h 10000"/>
                  <a:gd name="connsiteX2" fmla="*/ 6319 w 10045"/>
                  <a:gd name="connsiteY2" fmla="*/ 8356 h 10000"/>
                  <a:gd name="connsiteX3" fmla="*/ 9220 w 10045"/>
                  <a:gd name="connsiteY3" fmla="*/ 4812 h 10000"/>
                  <a:gd name="connsiteX4" fmla="*/ 7387 w 10045"/>
                  <a:gd name="connsiteY4" fmla="*/ 2143 h 10000"/>
                  <a:gd name="connsiteX5" fmla="*/ 1950 w 10045"/>
                  <a:gd name="connsiteY5" fmla="*/ 3445 h 10000"/>
                  <a:gd name="connsiteX0" fmla="*/ 1973 w 10068"/>
                  <a:gd name="connsiteY0" fmla="*/ 3445 h 10000"/>
                  <a:gd name="connsiteX1" fmla="*/ 2436 w 10068"/>
                  <a:gd name="connsiteY1" fmla="*/ 7929 h 10000"/>
                  <a:gd name="connsiteX2" fmla="*/ 6342 w 10068"/>
                  <a:gd name="connsiteY2" fmla="*/ 8356 h 10000"/>
                  <a:gd name="connsiteX3" fmla="*/ 9243 w 10068"/>
                  <a:gd name="connsiteY3" fmla="*/ 4812 h 10000"/>
                  <a:gd name="connsiteX4" fmla="*/ 7410 w 10068"/>
                  <a:gd name="connsiteY4" fmla="*/ 2143 h 10000"/>
                  <a:gd name="connsiteX5" fmla="*/ 1973 w 10068"/>
                  <a:gd name="connsiteY5" fmla="*/ 3445 h 10000"/>
                  <a:gd name="connsiteX0" fmla="*/ 1973 w 10068"/>
                  <a:gd name="connsiteY0" fmla="*/ 3445 h 10206"/>
                  <a:gd name="connsiteX1" fmla="*/ 2436 w 10068"/>
                  <a:gd name="connsiteY1" fmla="*/ 7929 h 10206"/>
                  <a:gd name="connsiteX2" fmla="*/ 6342 w 10068"/>
                  <a:gd name="connsiteY2" fmla="*/ 8356 h 10206"/>
                  <a:gd name="connsiteX3" fmla="*/ 9243 w 10068"/>
                  <a:gd name="connsiteY3" fmla="*/ 4812 h 10206"/>
                  <a:gd name="connsiteX4" fmla="*/ 7410 w 10068"/>
                  <a:gd name="connsiteY4" fmla="*/ 2143 h 10206"/>
                  <a:gd name="connsiteX5" fmla="*/ 1973 w 10068"/>
                  <a:gd name="connsiteY5" fmla="*/ 3445 h 10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68" h="10206">
                    <a:moveTo>
                      <a:pt x="1973" y="3445"/>
                    </a:moveTo>
                    <a:cubicBezTo>
                      <a:pt x="-1652" y="4511"/>
                      <a:pt x="454" y="10071"/>
                      <a:pt x="2436" y="7929"/>
                    </a:cubicBezTo>
                    <a:cubicBezTo>
                      <a:pt x="2362" y="10356"/>
                      <a:pt x="5539" y="11342"/>
                      <a:pt x="6342" y="8356"/>
                    </a:cubicBezTo>
                    <a:cubicBezTo>
                      <a:pt x="7558" y="10071"/>
                      <a:pt x="10210" y="7561"/>
                      <a:pt x="9243" y="4812"/>
                    </a:cubicBezTo>
                    <a:cubicBezTo>
                      <a:pt x="11226" y="3945"/>
                      <a:pt x="9243" y="-451"/>
                      <a:pt x="7410" y="2143"/>
                    </a:cubicBezTo>
                    <a:cubicBezTo>
                      <a:pt x="6530" y="-776"/>
                      <a:pt x="2127" y="-1050"/>
                      <a:pt x="1973" y="3445"/>
                    </a:cubicBezTo>
                    <a:close/>
                  </a:path>
                </a:pathLst>
              </a:custGeom>
              <a:noFill/>
              <a:ln w="9525">
                <a:solidFill>
                  <a:srgbClr val="68ACB5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219170"/>
                <a:endParaRPr lang="zh-CN" altLang="en-US" sz="240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257" name="等腰三角形 264">
              <a:extLst>
                <a:ext uri="{FF2B5EF4-FFF2-40B4-BE49-F238E27FC236}">
                  <a16:creationId xmlns:a16="http://schemas.microsoft.com/office/drawing/2014/main" id="{31F2F7C8-1407-C9C2-DE9C-24D0FC6DB177}"/>
                </a:ext>
              </a:extLst>
            </p:cNvPr>
            <p:cNvSpPr/>
            <p:nvPr/>
          </p:nvSpPr>
          <p:spPr>
            <a:xfrm rot="16200000">
              <a:off x="678464" y="373897"/>
              <a:ext cx="201886" cy="163721"/>
            </a:xfrm>
            <a:prstGeom prst="triangle">
              <a:avLst/>
            </a:prstGeom>
            <a:noFill/>
            <a:ln w="952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258" name="组合 317">
              <a:extLst>
                <a:ext uri="{FF2B5EF4-FFF2-40B4-BE49-F238E27FC236}">
                  <a16:creationId xmlns:a16="http://schemas.microsoft.com/office/drawing/2014/main" id="{A6609B16-D5A1-E950-EE36-EB6C01C0B8EA}"/>
                </a:ext>
              </a:extLst>
            </p:cNvPr>
            <p:cNvGrpSpPr/>
            <p:nvPr/>
          </p:nvGrpSpPr>
          <p:grpSpPr>
            <a:xfrm>
              <a:off x="861268" y="245584"/>
              <a:ext cx="2153876" cy="447467"/>
              <a:chOff x="238584" y="693051"/>
              <a:chExt cx="2153876" cy="447467"/>
            </a:xfrm>
          </p:grpSpPr>
          <p:sp>
            <p:nvSpPr>
              <p:cNvPr id="259" name="椭圆 292">
                <a:extLst>
                  <a:ext uri="{FF2B5EF4-FFF2-40B4-BE49-F238E27FC236}">
                    <a16:creationId xmlns:a16="http://schemas.microsoft.com/office/drawing/2014/main" id="{91CE240D-CB7F-FD8A-E376-8DE87A8A9571}"/>
                  </a:ext>
                </a:extLst>
              </p:cNvPr>
              <p:cNvSpPr/>
              <p:nvPr/>
            </p:nvSpPr>
            <p:spPr>
              <a:xfrm>
                <a:off x="1086202" y="693051"/>
                <a:ext cx="447467" cy="447467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zh-CN" altLang="en-US" sz="240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260" name="组合 294">
                <a:extLst>
                  <a:ext uri="{FF2B5EF4-FFF2-40B4-BE49-F238E27FC236}">
                    <a16:creationId xmlns:a16="http://schemas.microsoft.com/office/drawing/2014/main" id="{5D388DFF-DF4A-5967-0CB4-BD2FA9F906E3}"/>
                  </a:ext>
                </a:extLst>
              </p:cNvPr>
              <p:cNvGrpSpPr/>
              <p:nvPr/>
            </p:nvGrpSpPr>
            <p:grpSpPr>
              <a:xfrm rot="551016">
                <a:off x="1149213" y="755802"/>
                <a:ext cx="321444" cy="321965"/>
                <a:chOff x="5055381" y="3757059"/>
                <a:chExt cx="458344" cy="459086"/>
              </a:xfrm>
              <a:solidFill>
                <a:srgbClr val="016B52"/>
              </a:solidFill>
            </p:grpSpPr>
            <p:sp>
              <p:nvSpPr>
                <p:cNvPr id="264" name="Oval 6">
                  <a:extLst>
                    <a:ext uri="{FF2B5EF4-FFF2-40B4-BE49-F238E27FC236}">
                      <a16:creationId xmlns:a16="http://schemas.microsoft.com/office/drawing/2014/main" id="{3ABDC69C-1C32-3B81-19AE-3A49E98F8E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1059721">
                  <a:off x="5055381" y="3757059"/>
                  <a:ext cx="458344" cy="459086"/>
                </a:xfrm>
                <a:prstGeom prst="ellipse">
                  <a:avLst/>
                </a:prstGeom>
                <a:noFill/>
                <a:ln w="12700">
                  <a:solidFill>
                    <a:schemeClr val="bg1"/>
                  </a:solidFill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/>
                  <a:endParaRPr lang="zh-CN" altLang="en-US" sz="2400">
                    <a:solidFill>
                      <a:prstClr val="black"/>
                    </a:solidFill>
                    <a:cs typeface="+mn-ea"/>
                    <a:sym typeface="+mn-lt"/>
                  </a:endParaRPr>
                </a:p>
              </p:txBody>
            </p:sp>
            <p:grpSp>
              <p:nvGrpSpPr>
                <p:cNvPr id="265" name="组合 297">
                  <a:extLst>
                    <a:ext uri="{FF2B5EF4-FFF2-40B4-BE49-F238E27FC236}">
                      <a16:creationId xmlns:a16="http://schemas.microsoft.com/office/drawing/2014/main" id="{6211B238-A1A8-8B68-1AD2-E3E717566C12}"/>
                    </a:ext>
                  </a:extLst>
                </p:cNvPr>
                <p:cNvGrpSpPr/>
                <p:nvPr/>
              </p:nvGrpSpPr>
              <p:grpSpPr>
                <a:xfrm>
                  <a:off x="5103986" y="3807981"/>
                  <a:ext cx="361195" cy="356603"/>
                  <a:chOff x="5103986" y="3807981"/>
                  <a:chExt cx="361195" cy="356603"/>
                </a:xfrm>
                <a:grpFill/>
              </p:grpSpPr>
              <p:sp>
                <p:nvSpPr>
                  <p:cNvPr id="266" name="Freeform 8">
                    <a:extLst>
                      <a:ext uri="{FF2B5EF4-FFF2-40B4-BE49-F238E27FC236}">
                        <a16:creationId xmlns:a16="http://schemas.microsoft.com/office/drawing/2014/main" id="{DCC4FBBE-0716-6E26-5775-FB4F2FBC6B6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21059721">
                    <a:off x="5215285" y="3818791"/>
                    <a:ext cx="34127" cy="60941"/>
                  </a:xfrm>
                  <a:custGeom>
                    <a:avLst/>
                    <a:gdLst>
                      <a:gd name="T0" fmla="*/ 42 w 42"/>
                      <a:gd name="T1" fmla="*/ 73 h 73"/>
                      <a:gd name="T2" fmla="*/ 42 w 42"/>
                      <a:gd name="T3" fmla="*/ 0 h 73"/>
                      <a:gd name="T4" fmla="*/ 0 w 42"/>
                      <a:gd name="T5" fmla="*/ 73 h 73"/>
                      <a:gd name="T6" fmla="*/ 42 w 42"/>
                      <a:gd name="T7" fmla="*/ 73 h 7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2" h="73">
                        <a:moveTo>
                          <a:pt x="42" y="73"/>
                        </a:moveTo>
                        <a:cubicBezTo>
                          <a:pt x="42" y="0"/>
                          <a:pt x="42" y="0"/>
                          <a:pt x="42" y="0"/>
                        </a:cubicBezTo>
                        <a:cubicBezTo>
                          <a:pt x="26" y="22"/>
                          <a:pt x="11" y="47"/>
                          <a:pt x="0" y="73"/>
                        </a:cubicBezTo>
                        <a:lnTo>
                          <a:pt x="42" y="7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219170"/>
                    <a:endParaRPr lang="zh-CN" altLang="en-US" sz="2400">
                      <a:solidFill>
                        <a:prstClr val="black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67" name="Freeform 9">
                    <a:extLst>
                      <a:ext uri="{FF2B5EF4-FFF2-40B4-BE49-F238E27FC236}">
                        <a16:creationId xmlns:a16="http://schemas.microsoft.com/office/drawing/2014/main" id="{C53E5487-519C-A3F5-7DA4-2FC981504D6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21059721">
                    <a:off x="5103986" y="3929533"/>
                    <a:ext cx="73942" cy="61754"/>
                  </a:xfrm>
                  <a:custGeom>
                    <a:avLst/>
                    <a:gdLst>
                      <a:gd name="T0" fmla="*/ 89 w 89"/>
                      <a:gd name="T1" fmla="*/ 0 h 75"/>
                      <a:gd name="T2" fmla="*/ 22 w 89"/>
                      <a:gd name="T3" fmla="*/ 0 h 75"/>
                      <a:gd name="T4" fmla="*/ 0 w 89"/>
                      <a:gd name="T5" fmla="*/ 75 h 75"/>
                      <a:gd name="T6" fmla="*/ 78 w 89"/>
                      <a:gd name="T7" fmla="*/ 75 h 75"/>
                      <a:gd name="T8" fmla="*/ 89 w 89"/>
                      <a:gd name="T9" fmla="*/ 0 h 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9" h="75">
                        <a:moveTo>
                          <a:pt x="89" y="0"/>
                        </a:moveTo>
                        <a:cubicBezTo>
                          <a:pt x="22" y="0"/>
                          <a:pt x="22" y="0"/>
                          <a:pt x="22" y="0"/>
                        </a:cubicBezTo>
                        <a:cubicBezTo>
                          <a:pt x="10" y="23"/>
                          <a:pt x="3" y="48"/>
                          <a:pt x="0" y="75"/>
                        </a:cubicBezTo>
                        <a:cubicBezTo>
                          <a:pt x="78" y="75"/>
                          <a:pt x="78" y="75"/>
                          <a:pt x="78" y="75"/>
                        </a:cubicBezTo>
                        <a:cubicBezTo>
                          <a:pt x="79" y="49"/>
                          <a:pt x="83" y="24"/>
                          <a:pt x="89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219170"/>
                    <a:endParaRPr lang="zh-CN" altLang="en-US" sz="2400">
                      <a:solidFill>
                        <a:prstClr val="black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68" name="Freeform 10">
                    <a:extLst>
                      <a:ext uri="{FF2B5EF4-FFF2-40B4-BE49-F238E27FC236}">
                        <a16:creationId xmlns:a16="http://schemas.microsoft.com/office/drawing/2014/main" id="{9E2CB757-8240-6FD4-4DFA-475BD40FD50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21059721">
                    <a:off x="5135860" y="3842013"/>
                    <a:ext cx="65003" cy="47940"/>
                  </a:xfrm>
                  <a:custGeom>
                    <a:avLst/>
                    <a:gdLst>
                      <a:gd name="T0" fmla="*/ 79 w 79"/>
                      <a:gd name="T1" fmla="*/ 0 h 58"/>
                      <a:gd name="T2" fmla="*/ 0 w 79"/>
                      <a:gd name="T3" fmla="*/ 58 h 58"/>
                      <a:gd name="T4" fmla="*/ 52 w 79"/>
                      <a:gd name="T5" fmla="*/ 58 h 58"/>
                      <a:gd name="T6" fmla="*/ 79 w 79"/>
                      <a:gd name="T7" fmla="*/ 0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9" h="58">
                        <a:moveTo>
                          <a:pt x="79" y="0"/>
                        </a:moveTo>
                        <a:cubicBezTo>
                          <a:pt x="49" y="13"/>
                          <a:pt x="22" y="33"/>
                          <a:pt x="0" y="58"/>
                        </a:cubicBezTo>
                        <a:cubicBezTo>
                          <a:pt x="52" y="58"/>
                          <a:pt x="52" y="58"/>
                          <a:pt x="52" y="58"/>
                        </a:cubicBezTo>
                        <a:cubicBezTo>
                          <a:pt x="60" y="38"/>
                          <a:pt x="69" y="19"/>
                          <a:pt x="79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219170"/>
                    <a:endParaRPr lang="zh-CN" altLang="en-US" sz="2400">
                      <a:solidFill>
                        <a:prstClr val="black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69" name="Freeform 11">
                    <a:extLst>
                      <a:ext uri="{FF2B5EF4-FFF2-40B4-BE49-F238E27FC236}">
                        <a16:creationId xmlns:a16="http://schemas.microsoft.com/office/drawing/2014/main" id="{4FAC56AC-6741-4588-5C2A-A2C82AD0F70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21059721">
                    <a:off x="5283499" y="3807981"/>
                    <a:ext cx="34127" cy="60941"/>
                  </a:xfrm>
                  <a:custGeom>
                    <a:avLst/>
                    <a:gdLst>
                      <a:gd name="T0" fmla="*/ 42 w 42"/>
                      <a:gd name="T1" fmla="*/ 73 h 73"/>
                      <a:gd name="T2" fmla="*/ 0 w 42"/>
                      <a:gd name="T3" fmla="*/ 0 h 73"/>
                      <a:gd name="T4" fmla="*/ 0 w 42"/>
                      <a:gd name="T5" fmla="*/ 73 h 73"/>
                      <a:gd name="T6" fmla="*/ 42 w 42"/>
                      <a:gd name="T7" fmla="*/ 73 h 7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2" h="73">
                        <a:moveTo>
                          <a:pt x="42" y="73"/>
                        </a:moveTo>
                        <a:cubicBezTo>
                          <a:pt x="31" y="47"/>
                          <a:pt x="17" y="22"/>
                          <a:pt x="0" y="0"/>
                        </a:cubicBezTo>
                        <a:cubicBezTo>
                          <a:pt x="0" y="73"/>
                          <a:pt x="0" y="73"/>
                          <a:pt x="0" y="73"/>
                        </a:cubicBezTo>
                        <a:lnTo>
                          <a:pt x="42" y="7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219170"/>
                    <a:endParaRPr lang="zh-CN" altLang="en-US" sz="2400">
                      <a:solidFill>
                        <a:prstClr val="black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70" name="Freeform 12">
                    <a:extLst>
                      <a:ext uri="{FF2B5EF4-FFF2-40B4-BE49-F238E27FC236}">
                        <a16:creationId xmlns:a16="http://schemas.microsoft.com/office/drawing/2014/main" id="{7DE0A79B-6562-A345-DBAF-3090FD1294C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21059721">
                    <a:off x="5376041" y="3886421"/>
                    <a:ext cx="73942" cy="61754"/>
                  </a:xfrm>
                  <a:custGeom>
                    <a:avLst/>
                    <a:gdLst>
                      <a:gd name="T0" fmla="*/ 11 w 89"/>
                      <a:gd name="T1" fmla="*/ 75 h 75"/>
                      <a:gd name="T2" fmla="*/ 89 w 89"/>
                      <a:gd name="T3" fmla="*/ 75 h 75"/>
                      <a:gd name="T4" fmla="*/ 67 w 89"/>
                      <a:gd name="T5" fmla="*/ 0 h 75"/>
                      <a:gd name="T6" fmla="*/ 0 w 89"/>
                      <a:gd name="T7" fmla="*/ 0 h 75"/>
                      <a:gd name="T8" fmla="*/ 11 w 89"/>
                      <a:gd name="T9" fmla="*/ 75 h 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9" h="75">
                        <a:moveTo>
                          <a:pt x="11" y="75"/>
                        </a:moveTo>
                        <a:cubicBezTo>
                          <a:pt x="89" y="75"/>
                          <a:pt x="89" y="75"/>
                          <a:pt x="89" y="75"/>
                        </a:cubicBezTo>
                        <a:cubicBezTo>
                          <a:pt x="86" y="48"/>
                          <a:pt x="78" y="23"/>
                          <a:pt x="67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6" y="24"/>
                          <a:pt x="9" y="49"/>
                          <a:pt x="11" y="75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219170"/>
                    <a:endParaRPr lang="zh-CN" altLang="en-US" sz="2400">
                      <a:solidFill>
                        <a:prstClr val="black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71" name="Freeform 13">
                    <a:extLst>
                      <a:ext uri="{FF2B5EF4-FFF2-40B4-BE49-F238E27FC236}">
                        <a16:creationId xmlns:a16="http://schemas.microsoft.com/office/drawing/2014/main" id="{A49836CC-5286-F6E9-20E2-DA66E67CDAA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21059721">
                    <a:off x="5334891" y="3810537"/>
                    <a:ext cx="64190" cy="47940"/>
                  </a:xfrm>
                  <a:custGeom>
                    <a:avLst/>
                    <a:gdLst>
                      <a:gd name="T0" fmla="*/ 78 w 78"/>
                      <a:gd name="T1" fmla="*/ 58 h 58"/>
                      <a:gd name="T2" fmla="*/ 0 w 78"/>
                      <a:gd name="T3" fmla="*/ 0 h 58"/>
                      <a:gd name="T4" fmla="*/ 27 w 78"/>
                      <a:gd name="T5" fmla="*/ 58 h 58"/>
                      <a:gd name="T6" fmla="*/ 78 w 78"/>
                      <a:gd name="T7" fmla="*/ 5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8" h="58">
                        <a:moveTo>
                          <a:pt x="78" y="58"/>
                        </a:moveTo>
                        <a:cubicBezTo>
                          <a:pt x="57" y="33"/>
                          <a:pt x="30" y="13"/>
                          <a:pt x="0" y="0"/>
                        </a:cubicBezTo>
                        <a:cubicBezTo>
                          <a:pt x="10" y="19"/>
                          <a:pt x="19" y="38"/>
                          <a:pt x="27" y="58"/>
                        </a:cubicBezTo>
                        <a:lnTo>
                          <a:pt x="78" y="58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219170"/>
                    <a:endParaRPr lang="zh-CN" altLang="en-US" sz="2400">
                      <a:solidFill>
                        <a:prstClr val="black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72" name="Freeform 14">
                    <a:extLst>
                      <a:ext uri="{FF2B5EF4-FFF2-40B4-BE49-F238E27FC236}">
                        <a16:creationId xmlns:a16="http://schemas.microsoft.com/office/drawing/2014/main" id="{81409B75-ED71-7A7A-D21C-1BA0212F955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21059721">
                    <a:off x="5255553" y="4104456"/>
                    <a:ext cx="34127" cy="60128"/>
                  </a:xfrm>
                  <a:custGeom>
                    <a:avLst/>
                    <a:gdLst>
                      <a:gd name="T0" fmla="*/ 0 w 42"/>
                      <a:gd name="T1" fmla="*/ 0 h 73"/>
                      <a:gd name="T2" fmla="*/ 42 w 42"/>
                      <a:gd name="T3" fmla="*/ 73 h 73"/>
                      <a:gd name="T4" fmla="*/ 42 w 42"/>
                      <a:gd name="T5" fmla="*/ 0 h 73"/>
                      <a:gd name="T6" fmla="*/ 0 w 42"/>
                      <a:gd name="T7" fmla="*/ 0 h 7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2" h="73">
                        <a:moveTo>
                          <a:pt x="0" y="0"/>
                        </a:moveTo>
                        <a:cubicBezTo>
                          <a:pt x="11" y="27"/>
                          <a:pt x="26" y="51"/>
                          <a:pt x="42" y="73"/>
                        </a:cubicBezTo>
                        <a:cubicBezTo>
                          <a:pt x="42" y="0"/>
                          <a:pt x="42" y="0"/>
                          <a:pt x="42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219170"/>
                    <a:endParaRPr lang="zh-CN" altLang="en-US" sz="2400">
                      <a:solidFill>
                        <a:prstClr val="black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73" name="Freeform 15">
                    <a:extLst>
                      <a:ext uri="{FF2B5EF4-FFF2-40B4-BE49-F238E27FC236}">
                        <a16:creationId xmlns:a16="http://schemas.microsoft.com/office/drawing/2014/main" id="{E43AC3BD-E9A9-9473-0B73-556FF63AC36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21059721">
                    <a:off x="5119184" y="4025028"/>
                    <a:ext cx="73942" cy="62566"/>
                  </a:xfrm>
                  <a:custGeom>
                    <a:avLst/>
                    <a:gdLst>
                      <a:gd name="T0" fmla="*/ 78 w 89"/>
                      <a:gd name="T1" fmla="*/ 0 h 76"/>
                      <a:gd name="T2" fmla="*/ 0 w 89"/>
                      <a:gd name="T3" fmla="*/ 0 h 76"/>
                      <a:gd name="T4" fmla="*/ 22 w 89"/>
                      <a:gd name="T5" fmla="*/ 76 h 76"/>
                      <a:gd name="T6" fmla="*/ 89 w 89"/>
                      <a:gd name="T7" fmla="*/ 76 h 76"/>
                      <a:gd name="T8" fmla="*/ 78 w 89"/>
                      <a:gd name="T9" fmla="*/ 0 h 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9" h="76">
                        <a:moveTo>
                          <a:pt x="78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3" y="27"/>
                          <a:pt x="10" y="53"/>
                          <a:pt x="22" y="76"/>
                        </a:cubicBezTo>
                        <a:cubicBezTo>
                          <a:pt x="89" y="76"/>
                          <a:pt x="89" y="76"/>
                          <a:pt x="89" y="76"/>
                        </a:cubicBezTo>
                        <a:cubicBezTo>
                          <a:pt x="83" y="51"/>
                          <a:pt x="79" y="26"/>
                          <a:pt x="78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219170"/>
                    <a:endParaRPr lang="zh-CN" altLang="en-US" sz="2400">
                      <a:solidFill>
                        <a:prstClr val="black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74" name="Freeform 16">
                    <a:extLst>
                      <a:ext uri="{FF2B5EF4-FFF2-40B4-BE49-F238E27FC236}">
                        <a16:creationId xmlns:a16="http://schemas.microsoft.com/office/drawing/2014/main" id="{529E7282-B591-CBA2-04FD-5F0CC8FC7A8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21059721">
                    <a:off x="5174093" y="4114838"/>
                    <a:ext cx="65003" cy="47128"/>
                  </a:xfrm>
                  <a:custGeom>
                    <a:avLst/>
                    <a:gdLst>
                      <a:gd name="T0" fmla="*/ 0 w 79"/>
                      <a:gd name="T1" fmla="*/ 0 h 58"/>
                      <a:gd name="T2" fmla="*/ 79 w 79"/>
                      <a:gd name="T3" fmla="*/ 58 h 58"/>
                      <a:gd name="T4" fmla="*/ 52 w 79"/>
                      <a:gd name="T5" fmla="*/ 0 h 58"/>
                      <a:gd name="T6" fmla="*/ 0 w 79"/>
                      <a:gd name="T7" fmla="*/ 0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9" h="58">
                        <a:moveTo>
                          <a:pt x="0" y="0"/>
                        </a:moveTo>
                        <a:cubicBezTo>
                          <a:pt x="22" y="25"/>
                          <a:pt x="49" y="45"/>
                          <a:pt x="79" y="58"/>
                        </a:cubicBezTo>
                        <a:cubicBezTo>
                          <a:pt x="69" y="40"/>
                          <a:pt x="60" y="20"/>
                          <a:pt x="52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219170"/>
                    <a:endParaRPr lang="zh-CN" altLang="en-US" sz="2400">
                      <a:solidFill>
                        <a:prstClr val="black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75" name="Freeform 17">
                    <a:extLst>
                      <a:ext uri="{FF2B5EF4-FFF2-40B4-BE49-F238E27FC236}">
                        <a16:creationId xmlns:a16="http://schemas.microsoft.com/office/drawing/2014/main" id="{3C727C1E-BB34-7E45-8040-41C44341C09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21059721">
                    <a:off x="5323768" y="4093647"/>
                    <a:ext cx="34127" cy="60128"/>
                  </a:xfrm>
                  <a:custGeom>
                    <a:avLst/>
                    <a:gdLst>
                      <a:gd name="T0" fmla="*/ 0 w 42"/>
                      <a:gd name="T1" fmla="*/ 73 h 73"/>
                      <a:gd name="T2" fmla="*/ 42 w 42"/>
                      <a:gd name="T3" fmla="*/ 0 h 73"/>
                      <a:gd name="T4" fmla="*/ 0 w 42"/>
                      <a:gd name="T5" fmla="*/ 0 h 73"/>
                      <a:gd name="T6" fmla="*/ 0 w 42"/>
                      <a:gd name="T7" fmla="*/ 73 h 7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2" h="73">
                        <a:moveTo>
                          <a:pt x="0" y="73"/>
                        </a:moveTo>
                        <a:cubicBezTo>
                          <a:pt x="17" y="51"/>
                          <a:pt x="31" y="27"/>
                          <a:pt x="42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0" y="7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219170"/>
                    <a:endParaRPr lang="zh-CN" altLang="en-US" sz="2400">
                      <a:solidFill>
                        <a:prstClr val="black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76" name="Freeform 18">
                    <a:extLst>
                      <a:ext uri="{FF2B5EF4-FFF2-40B4-BE49-F238E27FC236}">
                        <a16:creationId xmlns:a16="http://schemas.microsoft.com/office/drawing/2014/main" id="{7DFE79D8-9C4D-7878-CF91-2DFDEF1229A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21059721">
                    <a:off x="5391239" y="3981916"/>
                    <a:ext cx="73942" cy="62566"/>
                  </a:xfrm>
                  <a:custGeom>
                    <a:avLst/>
                    <a:gdLst>
                      <a:gd name="T0" fmla="*/ 0 w 89"/>
                      <a:gd name="T1" fmla="*/ 76 h 76"/>
                      <a:gd name="T2" fmla="*/ 67 w 89"/>
                      <a:gd name="T3" fmla="*/ 76 h 76"/>
                      <a:gd name="T4" fmla="*/ 89 w 89"/>
                      <a:gd name="T5" fmla="*/ 0 h 76"/>
                      <a:gd name="T6" fmla="*/ 11 w 89"/>
                      <a:gd name="T7" fmla="*/ 0 h 76"/>
                      <a:gd name="T8" fmla="*/ 0 w 89"/>
                      <a:gd name="T9" fmla="*/ 76 h 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9" h="76">
                        <a:moveTo>
                          <a:pt x="0" y="76"/>
                        </a:moveTo>
                        <a:cubicBezTo>
                          <a:pt x="67" y="76"/>
                          <a:pt x="67" y="76"/>
                          <a:pt x="67" y="76"/>
                        </a:cubicBezTo>
                        <a:cubicBezTo>
                          <a:pt x="78" y="53"/>
                          <a:pt x="86" y="27"/>
                          <a:pt x="89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9" y="26"/>
                          <a:pt x="6" y="51"/>
                          <a:pt x="0" y="7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219170"/>
                    <a:endParaRPr lang="zh-CN" altLang="en-US" sz="2400">
                      <a:solidFill>
                        <a:prstClr val="black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77" name="Freeform 19">
                    <a:extLst>
                      <a:ext uri="{FF2B5EF4-FFF2-40B4-BE49-F238E27FC236}">
                        <a16:creationId xmlns:a16="http://schemas.microsoft.com/office/drawing/2014/main" id="{DFED7401-8452-742F-FA85-9909681EC02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21059721">
                    <a:off x="5373124" y="4083362"/>
                    <a:ext cx="64190" cy="47128"/>
                  </a:xfrm>
                  <a:custGeom>
                    <a:avLst/>
                    <a:gdLst>
                      <a:gd name="T0" fmla="*/ 0 w 78"/>
                      <a:gd name="T1" fmla="*/ 58 h 58"/>
                      <a:gd name="T2" fmla="*/ 78 w 78"/>
                      <a:gd name="T3" fmla="*/ 0 h 58"/>
                      <a:gd name="T4" fmla="*/ 27 w 78"/>
                      <a:gd name="T5" fmla="*/ 0 h 58"/>
                      <a:gd name="T6" fmla="*/ 0 w 78"/>
                      <a:gd name="T7" fmla="*/ 5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8" h="58">
                        <a:moveTo>
                          <a:pt x="0" y="58"/>
                        </a:moveTo>
                        <a:cubicBezTo>
                          <a:pt x="30" y="45"/>
                          <a:pt x="57" y="25"/>
                          <a:pt x="78" y="0"/>
                        </a:cubicBezTo>
                        <a:cubicBezTo>
                          <a:pt x="27" y="0"/>
                          <a:pt x="27" y="0"/>
                          <a:pt x="27" y="0"/>
                        </a:cubicBezTo>
                        <a:cubicBezTo>
                          <a:pt x="19" y="20"/>
                          <a:pt x="10" y="40"/>
                          <a:pt x="0" y="5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219170"/>
                    <a:endParaRPr lang="zh-CN" altLang="en-US" sz="2400">
                      <a:solidFill>
                        <a:prstClr val="black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78" name="Freeform 21">
                    <a:extLst>
                      <a:ext uri="{FF2B5EF4-FFF2-40B4-BE49-F238E27FC236}">
                        <a16:creationId xmlns:a16="http://schemas.microsoft.com/office/drawing/2014/main" id="{90AB02C6-9C5D-0C8F-381A-0C8248084B9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21059721">
                    <a:off x="5203991" y="3906687"/>
                    <a:ext cx="169820" cy="1576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1788" h="307975">
                        <a:moveTo>
                          <a:pt x="132815" y="86573"/>
                        </a:moveTo>
                        <a:cubicBezTo>
                          <a:pt x="130198" y="88182"/>
                          <a:pt x="128588" y="91401"/>
                          <a:pt x="128588" y="95424"/>
                        </a:cubicBezTo>
                        <a:cubicBezTo>
                          <a:pt x="128588" y="95424"/>
                          <a:pt x="128588" y="95424"/>
                          <a:pt x="128588" y="188760"/>
                        </a:cubicBezTo>
                        <a:cubicBezTo>
                          <a:pt x="128588" y="196807"/>
                          <a:pt x="135029" y="200025"/>
                          <a:pt x="143080" y="196807"/>
                        </a:cubicBezTo>
                        <a:cubicBezTo>
                          <a:pt x="143080" y="196807"/>
                          <a:pt x="143080" y="196807"/>
                          <a:pt x="234860" y="148529"/>
                        </a:cubicBezTo>
                        <a:cubicBezTo>
                          <a:pt x="241301" y="145311"/>
                          <a:pt x="241301" y="138874"/>
                          <a:pt x="234860" y="134046"/>
                        </a:cubicBezTo>
                        <a:cubicBezTo>
                          <a:pt x="234860" y="134046"/>
                          <a:pt x="234860" y="134046"/>
                          <a:pt x="143080" y="87378"/>
                        </a:cubicBezTo>
                        <a:cubicBezTo>
                          <a:pt x="139054" y="84964"/>
                          <a:pt x="135431" y="84964"/>
                          <a:pt x="132815" y="86573"/>
                        </a:cubicBezTo>
                        <a:close/>
                        <a:moveTo>
                          <a:pt x="11274" y="0"/>
                        </a:moveTo>
                        <a:cubicBezTo>
                          <a:pt x="11274" y="0"/>
                          <a:pt x="11274" y="0"/>
                          <a:pt x="318903" y="0"/>
                        </a:cubicBezTo>
                        <a:cubicBezTo>
                          <a:pt x="326956" y="0"/>
                          <a:pt x="331788" y="9675"/>
                          <a:pt x="331788" y="20962"/>
                        </a:cubicBezTo>
                        <a:lnTo>
                          <a:pt x="331788" y="287013"/>
                        </a:lnTo>
                        <a:cubicBezTo>
                          <a:pt x="331788" y="298301"/>
                          <a:pt x="326956" y="307975"/>
                          <a:pt x="318903" y="307975"/>
                        </a:cubicBezTo>
                        <a:cubicBezTo>
                          <a:pt x="318903" y="307975"/>
                          <a:pt x="318903" y="307975"/>
                          <a:pt x="11274" y="307975"/>
                        </a:cubicBezTo>
                        <a:cubicBezTo>
                          <a:pt x="4832" y="307975"/>
                          <a:pt x="0" y="298301"/>
                          <a:pt x="0" y="287013"/>
                        </a:cubicBezTo>
                        <a:cubicBezTo>
                          <a:pt x="0" y="287013"/>
                          <a:pt x="0" y="287013"/>
                          <a:pt x="0" y="20962"/>
                        </a:cubicBezTo>
                        <a:cubicBezTo>
                          <a:pt x="0" y="9675"/>
                          <a:pt x="4832" y="0"/>
                          <a:pt x="11274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219170"/>
                    <a:endParaRPr lang="zh-CN" altLang="en-US" sz="2400">
                      <a:solidFill>
                        <a:prstClr val="black"/>
                      </a:solidFill>
                      <a:cs typeface="+mn-ea"/>
                      <a:sym typeface="+mn-lt"/>
                    </a:endParaRPr>
                  </a:p>
                </p:txBody>
              </p:sp>
            </p:grpSp>
          </p:grpSp>
          <p:sp>
            <p:nvSpPr>
              <p:cNvPr id="261" name="TextBox 260">
                <a:extLst>
                  <a:ext uri="{FF2B5EF4-FFF2-40B4-BE49-F238E27FC236}">
                    <a16:creationId xmlns:a16="http://schemas.microsoft.com/office/drawing/2014/main" id="{2EB2EB6A-0C4D-6AC0-0986-2070CA7F1849}"/>
                  </a:ext>
                </a:extLst>
              </p:cNvPr>
              <p:cNvSpPr txBox="1"/>
              <p:nvPr/>
            </p:nvSpPr>
            <p:spPr>
              <a:xfrm>
                <a:off x="1305877" y="777379"/>
                <a:ext cx="138548" cy="2382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219170">
                  <a:lnSpc>
                    <a:spcPct val="120000"/>
                  </a:lnSpc>
                </a:pPr>
                <a:endParaRPr lang="zh-CN" altLang="en-US" sz="1333" dirty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62" name="任意多边形 315">
                <a:extLst>
                  <a:ext uri="{FF2B5EF4-FFF2-40B4-BE49-F238E27FC236}">
                    <a16:creationId xmlns:a16="http://schemas.microsoft.com/office/drawing/2014/main" id="{FB7DBA06-ECC1-269B-412B-28D129447C11}"/>
                  </a:ext>
                </a:extLst>
              </p:cNvPr>
              <p:cNvSpPr/>
              <p:nvPr/>
            </p:nvSpPr>
            <p:spPr>
              <a:xfrm>
                <a:off x="238584" y="800262"/>
                <a:ext cx="869950" cy="212725"/>
              </a:xfrm>
              <a:custGeom>
                <a:avLst/>
                <a:gdLst>
                  <a:gd name="connsiteX0" fmla="*/ 863600 w 869950"/>
                  <a:gd name="connsiteY0" fmla="*/ 0 h 212725"/>
                  <a:gd name="connsiteX1" fmla="*/ 0 w 869950"/>
                  <a:gd name="connsiteY1" fmla="*/ 0 h 212725"/>
                  <a:gd name="connsiteX2" fmla="*/ 0 w 869950"/>
                  <a:gd name="connsiteY2" fmla="*/ 212725 h 212725"/>
                  <a:gd name="connsiteX3" fmla="*/ 869950 w 869950"/>
                  <a:gd name="connsiteY3" fmla="*/ 212725 h 212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9950" h="212725">
                    <a:moveTo>
                      <a:pt x="863600" y="0"/>
                    </a:moveTo>
                    <a:lnTo>
                      <a:pt x="0" y="0"/>
                    </a:lnTo>
                    <a:lnTo>
                      <a:pt x="0" y="212725"/>
                    </a:lnTo>
                    <a:lnTo>
                      <a:pt x="869950" y="212725"/>
                    </a:ln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zh-CN" altLang="en-US" sz="240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63" name="任意多边形 316">
                <a:extLst>
                  <a:ext uri="{FF2B5EF4-FFF2-40B4-BE49-F238E27FC236}">
                    <a16:creationId xmlns:a16="http://schemas.microsoft.com/office/drawing/2014/main" id="{2E55F2E8-C54C-F2D2-61DC-E97E50BA39B5}"/>
                  </a:ext>
                </a:extLst>
              </p:cNvPr>
              <p:cNvSpPr/>
              <p:nvPr/>
            </p:nvSpPr>
            <p:spPr>
              <a:xfrm flipH="1">
                <a:off x="1522510" y="800262"/>
                <a:ext cx="869950" cy="212725"/>
              </a:xfrm>
              <a:custGeom>
                <a:avLst/>
                <a:gdLst>
                  <a:gd name="connsiteX0" fmla="*/ 863600 w 869950"/>
                  <a:gd name="connsiteY0" fmla="*/ 0 h 212725"/>
                  <a:gd name="connsiteX1" fmla="*/ 0 w 869950"/>
                  <a:gd name="connsiteY1" fmla="*/ 0 h 212725"/>
                  <a:gd name="connsiteX2" fmla="*/ 0 w 869950"/>
                  <a:gd name="connsiteY2" fmla="*/ 212725 h 212725"/>
                  <a:gd name="connsiteX3" fmla="*/ 869950 w 869950"/>
                  <a:gd name="connsiteY3" fmla="*/ 212725 h 212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9950" h="212725">
                    <a:moveTo>
                      <a:pt x="863600" y="0"/>
                    </a:moveTo>
                    <a:lnTo>
                      <a:pt x="0" y="0"/>
                    </a:lnTo>
                    <a:lnTo>
                      <a:pt x="0" y="212725"/>
                    </a:lnTo>
                    <a:lnTo>
                      <a:pt x="869950" y="212725"/>
                    </a:ln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zh-CN" altLang="en-US" sz="240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81" name="组合 274">
            <a:extLst>
              <a:ext uri="{FF2B5EF4-FFF2-40B4-BE49-F238E27FC236}">
                <a16:creationId xmlns:a16="http://schemas.microsoft.com/office/drawing/2014/main" id="{0ACB11B3-AF59-0497-023E-102C08D98AA4}"/>
              </a:ext>
            </a:extLst>
          </p:cNvPr>
          <p:cNvGrpSpPr/>
          <p:nvPr/>
        </p:nvGrpSpPr>
        <p:grpSpPr>
          <a:xfrm>
            <a:off x="10130925" y="4218054"/>
            <a:ext cx="379817" cy="379820"/>
            <a:chOff x="4859338" y="3219450"/>
            <a:chExt cx="195262" cy="195263"/>
          </a:xfrm>
          <a:solidFill>
            <a:srgbClr val="FFFF00"/>
          </a:solidFill>
          <a:effectLst/>
        </p:grpSpPr>
        <p:sp>
          <p:nvSpPr>
            <p:cNvPr id="282" name="Freeform 105">
              <a:extLst>
                <a:ext uri="{FF2B5EF4-FFF2-40B4-BE49-F238E27FC236}">
                  <a16:creationId xmlns:a16="http://schemas.microsoft.com/office/drawing/2014/main" id="{E2B1C99B-60BF-196F-5DD4-AE76F6744C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9338" y="3219450"/>
              <a:ext cx="195262" cy="195263"/>
            </a:xfrm>
            <a:custGeom>
              <a:avLst/>
              <a:gdLst>
                <a:gd name="T0" fmla="*/ 26 w 52"/>
                <a:gd name="T1" fmla="*/ 25 h 52"/>
                <a:gd name="T2" fmla="*/ 27 w 52"/>
                <a:gd name="T3" fmla="*/ 24 h 52"/>
                <a:gd name="T4" fmla="*/ 26 w 52"/>
                <a:gd name="T5" fmla="*/ 17 h 52"/>
                <a:gd name="T6" fmla="*/ 30 w 52"/>
                <a:gd name="T7" fmla="*/ 5 h 52"/>
                <a:gd name="T8" fmla="*/ 33 w 52"/>
                <a:gd name="T9" fmla="*/ 1 h 52"/>
                <a:gd name="T10" fmla="*/ 37 w 52"/>
                <a:gd name="T11" fmla="*/ 2 h 52"/>
                <a:gd name="T12" fmla="*/ 44 w 52"/>
                <a:gd name="T13" fmla="*/ 9 h 52"/>
                <a:gd name="T14" fmla="*/ 46 w 52"/>
                <a:gd name="T15" fmla="*/ 12 h 52"/>
                <a:gd name="T16" fmla="*/ 44 w 52"/>
                <a:gd name="T17" fmla="*/ 15 h 52"/>
                <a:gd name="T18" fmla="*/ 44 w 52"/>
                <a:gd name="T19" fmla="*/ 16 h 52"/>
                <a:gd name="T20" fmla="*/ 51 w 52"/>
                <a:gd name="T21" fmla="*/ 19 h 52"/>
                <a:gd name="T22" fmla="*/ 52 w 52"/>
                <a:gd name="T23" fmla="*/ 23 h 52"/>
                <a:gd name="T24" fmla="*/ 52 w 52"/>
                <a:gd name="T25" fmla="*/ 27 h 52"/>
                <a:gd name="T26" fmla="*/ 52 w 52"/>
                <a:gd name="T27" fmla="*/ 30 h 52"/>
                <a:gd name="T28" fmla="*/ 50 w 52"/>
                <a:gd name="T29" fmla="*/ 34 h 52"/>
                <a:gd name="T30" fmla="*/ 47 w 52"/>
                <a:gd name="T31" fmla="*/ 38 h 52"/>
                <a:gd name="T32" fmla="*/ 44 w 52"/>
                <a:gd name="T33" fmla="*/ 38 h 52"/>
                <a:gd name="T34" fmla="*/ 37 w 52"/>
                <a:gd name="T35" fmla="*/ 35 h 52"/>
                <a:gd name="T36" fmla="*/ 37 w 52"/>
                <a:gd name="T37" fmla="*/ 36 h 52"/>
                <a:gd name="T38" fmla="*/ 37 w 52"/>
                <a:gd name="T39" fmla="*/ 37 h 52"/>
                <a:gd name="T40" fmla="*/ 37 w 52"/>
                <a:gd name="T41" fmla="*/ 38 h 52"/>
                <a:gd name="T42" fmla="*/ 36 w 52"/>
                <a:gd name="T43" fmla="*/ 38 h 52"/>
                <a:gd name="T44" fmla="*/ 35 w 52"/>
                <a:gd name="T45" fmla="*/ 37 h 52"/>
                <a:gd name="T46" fmla="*/ 34 w 52"/>
                <a:gd name="T47" fmla="*/ 37 h 52"/>
                <a:gd name="T48" fmla="*/ 37 w 52"/>
                <a:gd name="T49" fmla="*/ 45 h 52"/>
                <a:gd name="T50" fmla="*/ 37 w 52"/>
                <a:gd name="T51" fmla="*/ 48 h 52"/>
                <a:gd name="T52" fmla="*/ 32 w 52"/>
                <a:gd name="T53" fmla="*/ 51 h 52"/>
                <a:gd name="T54" fmla="*/ 29 w 52"/>
                <a:gd name="T55" fmla="*/ 52 h 52"/>
                <a:gd name="T56" fmla="*/ 24 w 52"/>
                <a:gd name="T57" fmla="*/ 52 h 52"/>
                <a:gd name="T58" fmla="*/ 19 w 52"/>
                <a:gd name="T59" fmla="*/ 51 h 52"/>
                <a:gd name="T60" fmla="*/ 15 w 52"/>
                <a:gd name="T61" fmla="*/ 43 h 52"/>
                <a:gd name="T62" fmla="*/ 15 w 52"/>
                <a:gd name="T63" fmla="*/ 43 h 52"/>
                <a:gd name="T64" fmla="*/ 12 w 52"/>
                <a:gd name="T65" fmla="*/ 45 h 52"/>
                <a:gd name="T66" fmla="*/ 9 w 52"/>
                <a:gd name="T67" fmla="*/ 44 h 52"/>
                <a:gd name="T68" fmla="*/ 3 w 52"/>
                <a:gd name="T69" fmla="*/ 38 h 52"/>
                <a:gd name="T70" fmla="*/ 0 w 52"/>
                <a:gd name="T71" fmla="*/ 34 h 52"/>
                <a:gd name="T72" fmla="*/ 2 w 52"/>
                <a:gd name="T73" fmla="*/ 30 h 52"/>
                <a:gd name="T74" fmla="*/ 11 w 52"/>
                <a:gd name="T75" fmla="*/ 26 h 52"/>
                <a:gd name="T76" fmla="*/ 23 w 52"/>
                <a:gd name="T77" fmla="*/ 26 h 52"/>
                <a:gd name="T78" fmla="*/ 24 w 52"/>
                <a:gd name="T79" fmla="*/ 27 h 52"/>
                <a:gd name="T80" fmla="*/ 24 w 52"/>
                <a:gd name="T81" fmla="*/ 25 h 52"/>
                <a:gd name="T82" fmla="*/ 24 w 52"/>
                <a:gd name="T83" fmla="*/ 25 h 52"/>
                <a:gd name="T84" fmla="*/ 25 w 52"/>
                <a:gd name="T85" fmla="*/ 2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2" h="52">
                  <a:moveTo>
                    <a:pt x="25" y="24"/>
                  </a:moveTo>
                  <a:cubicBezTo>
                    <a:pt x="25" y="25"/>
                    <a:pt x="26" y="25"/>
                    <a:pt x="26" y="25"/>
                  </a:cubicBezTo>
                  <a:cubicBezTo>
                    <a:pt x="26" y="25"/>
                    <a:pt x="26" y="25"/>
                    <a:pt x="27" y="25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5" y="21"/>
                    <a:pt x="25" y="19"/>
                    <a:pt x="26" y="17"/>
                  </a:cubicBezTo>
                  <a:cubicBezTo>
                    <a:pt x="26" y="15"/>
                    <a:pt x="26" y="13"/>
                    <a:pt x="27" y="10"/>
                  </a:cubicBezTo>
                  <a:cubicBezTo>
                    <a:pt x="28" y="8"/>
                    <a:pt x="28" y="6"/>
                    <a:pt x="30" y="5"/>
                  </a:cubicBezTo>
                  <a:cubicBezTo>
                    <a:pt x="30" y="3"/>
                    <a:pt x="31" y="2"/>
                    <a:pt x="32" y="1"/>
                  </a:cubicBezTo>
                  <a:cubicBezTo>
                    <a:pt x="32" y="1"/>
                    <a:pt x="32" y="1"/>
                    <a:pt x="33" y="1"/>
                  </a:cubicBezTo>
                  <a:cubicBezTo>
                    <a:pt x="33" y="0"/>
                    <a:pt x="34" y="0"/>
                    <a:pt x="35" y="0"/>
                  </a:cubicBezTo>
                  <a:cubicBezTo>
                    <a:pt x="36" y="1"/>
                    <a:pt x="36" y="1"/>
                    <a:pt x="37" y="2"/>
                  </a:cubicBezTo>
                  <a:cubicBezTo>
                    <a:pt x="39" y="3"/>
                    <a:pt x="40" y="5"/>
                    <a:pt x="41" y="6"/>
                  </a:cubicBezTo>
                  <a:cubicBezTo>
                    <a:pt x="42" y="7"/>
                    <a:pt x="43" y="8"/>
                    <a:pt x="44" y="9"/>
                  </a:cubicBezTo>
                  <a:cubicBezTo>
                    <a:pt x="44" y="9"/>
                    <a:pt x="45" y="10"/>
                    <a:pt x="45" y="11"/>
                  </a:cubicBezTo>
                  <a:cubicBezTo>
                    <a:pt x="45" y="11"/>
                    <a:pt x="46" y="11"/>
                    <a:pt x="46" y="12"/>
                  </a:cubicBezTo>
                  <a:cubicBezTo>
                    <a:pt x="46" y="12"/>
                    <a:pt x="46" y="13"/>
                    <a:pt x="45" y="13"/>
                  </a:cubicBezTo>
                  <a:cubicBezTo>
                    <a:pt x="45" y="14"/>
                    <a:pt x="44" y="15"/>
                    <a:pt x="44" y="15"/>
                  </a:cubicBezTo>
                  <a:cubicBezTo>
                    <a:pt x="44" y="16"/>
                    <a:pt x="43" y="16"/>
                    <a:pt x="43" y="16"/>
                  </a:cubicBezTo>
                  <a:cubicBezTo>
                    <a:pt x="43" y="16"/>
                    <a:pt x="44" y="16"/>
                    <a:pt x="44" y="16"/>
                  </a:cubicBezTo>
                  <a:cubicBezTo>
                    <a:pt x="45" y="17"/>
                    <a:pt x="47" y="17"/>
                    <a:pt x="49" y="18"/>
                  </a:cubicBezTo>
                  <a:cubicBezTo>
                    <a:pt x="49" y="18"/>
                    <a:pt x="50" y="19"/>
                    <a:pt x="51" y="19"/>
                  </a:cubicBezTo>
                  <a:cubicBezTo>
                    <a:pt x="51" y="20"/>
                    <a:pt x="51" y="20"/>
                    <a:pt x="51" y="21"/>
                  </a:cubicBezTo>
                  <a:cubicBezTo>
                    <a:pt x="51" y="21"/>
                    <a:pt x="51" y="22"/>
                    <a:pt x="52" y="23"/>
                  </a:cubicBezTo>
                  <a:cubicBezTo>
                    <a:pt x="52" y="24"/>
                    <a:pt x="52" y="25"/>
                    <a:pt x="52" y="26"/>
                  </a:cubicBezTo>
                  <a:cubicBezTo>
                    <a:pt x="52" y="26"/>
                    <a:pt x="52" y="27"/>
                    <a:pt x="52" y="27"/>
                  </a:cubicBezTo>
                  <a:cubicBezTo>
                    <a:pt x="52" y="28"/>
                    <a:pt x="52" y="29"/>
                    <a:pt x="52" y="29"/>
                  </a:cubicBezTo>
                  <a:cubicBezTo>
                    <a:pt x="52" y="30"/>
                    <a:pt x="52" y="30"/>
                    <a:pt x="52" y="30"/>
                  </a:cubicBezTo>
                  <a:cubicBezTo>
                    <a:pt x="52" y="31"/>
                    <a:pt x="52" y="31"/>
                    <a:pt x="51" y="32"/>
                  </a:cubicBezTo>
                  <a:cubicBezTo>
                    <a:pt x="51" y="33"/>
                    <a:pt x="50" y="33"/>
                    <a:pt x="50" y="34"/>
                  </a:cubicBezTo>
                  <a:cubicBezTo>
                    <a:pt x="50" y="35"/>
                    <a:pt x="49" y="36"/>
                    <a:pt x="48" y="37"/>
                  </a:cubicBezTo>
                  <a:cubicBezTo>
                    <a:pt x="48" y="37"/>
                    <a:pt x="48" y="37"/>
                    <a:pt x="47" y="38"/>
                  </a:cubicBezTo>
                  <a:cubicBezTo>
                    <a:pt x="47" y="38"/>
                    <a:pt x="46" y="38"/>
                    <a:pt x="46" y="38"/>
                  </a:cubicBezTo>
                  <a:cubicBezTo>
                    <a:pt x="45" y="38"/>
                    <a:pt x="44" y="38"/>
                    <a:pt x="44" y="38"/>
                  </a:cubicBezTo>
                  <a:cubicBezTo>
                    <a:pt x="43" y="38"/>
                    <a:pt x="42" y="37"/>
                    <a:pt x="40" y="37"/>
                  </a:cubicBezTo>
                  <a:cubicBezTo>
                    <a:pt x="39" y="36"/>
                    <a:pt x="38" y="36"/>
                    <a:pt x="37" y="35"/>
                  </a:cubicBezTo>
                  <a:cubicBezTo>
                    <a:pt x="37" y="35"/>
                    <a:pt x="36" y="35"/>
                    <a:pt x="36" y="34"/>
                  </a:cubicBezTo>
                  <a:cubicBezTo>
                    <a:pt x="36" y="35"/>
                    <a:pt x="36" y="35"/>
                    <a:pt x="37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7" y="36"/>
                    <a:pt x="37" y="37"/>
                    <a:pt x="37" y="37"/>
                  </a:cubicBezTo>
                  <a:cubicBezTo>
                    <a:pt x="37" y="37"/>
                    <a:pt x="38" y="37"/>
                    <a:pt x="38" y="37"/>
                  </a:cubicBezTo>
                  <a:cubicBezTo>
                    <a:pt x="38" y="38"/>
                    <a:pt x="37" y="38"/>
                    <a:pt x="37" y="38"/>
                  </a:cubicBezTo>
                  <a:cubicBezTo>
                    <a:pt x="37" y="38"/>
                    <a:pt x="36" y="38"/>
                    <a:pt x="36" y="38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4" y="37"/>
                    <a:pt x="34" y="36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5" y="39"/>
                    <a:pt x="36" y="40"/>
                    <a:pt x="36" y="42"/>
                  </a:cubicBezTo>
                  <a:cubicBezTo>
                    <a:pt x="36" y="43"/>
                    <a:pt x="37" y="44"/>
                    <a:pt x="37" y="45"/>
                  </a:cubicBezTo>
                  <a:cubicBezTo>
                    <a:pt x="37" y="45"/>
                    <a:pt x="37" y="46"/>
                    <a:pt x="37" y="46"/>
                  </a:cubicBezTo>
                  <a:cubicBezTo>
                    <a:pt x="37" y="47"/>
                    <a:pt x="37" y="47"/>
                    <a:pt x="37" y="48"/>
                  </a:cubicBezTo>
                  <a:cubicBezTo>
                    <a:pt x="36" y="48"/>
                    <a:pt x="35" y="49"/>
                    <a:pt x="35" y="50"/>
                  </a:cubicBezTo>
                  <a:cubicBezTo>
                    <a:pt x="34" y="50"/>
                    <a:pt x="33" y="51"/>
                    <a:pt x="32" y="51"/>
                  </a:cubicBezTo>
                  <a:cubicBezTo>
                    <a:pt x="32" y="51"/>
                    <a:pt x="31" y="51"/>
                    <a:pt x="31" y="52"/>
                  </a:cubicBezTo>
                  <a:cubicBezTo>
                    <a:pt x="30" y="52"/>
                    <a:pt x="29" y="52"/>
                    <a:pt x="29" y="52"/>
                  </a:cubicBezTo>
                  <a:cubicBezTo>
                    <a:pt x="28" y="52"/>
                    <a:pt x="27" y="52"/>
                    <a:pt x="26" y="52"/>
                  </a:cubicBezTo>
                  <a:cubicBezTo>
                    <a:pt x="25" y="52"/>
                    <a:pt x="25" y="52"/>
                    <a:pt x="24" y="52"/>
                  </a:cubicBezTo>
                  <a:cubicBezTo>
                    <a:pt x="24" y="52"/>
                    <a:pt x="23" y="52"/>
                    <a:pt x="22" y="52"/>
                  </a:cubicBezTo>
                  <a:cubicBezTo>
                    <a:pt x="21" y="51"/>
                    <a:pt x="20" y="51"/>
                    <a:pt x="19" y="51"/>
                  </a:cubicBezTo>
                  <a:cubicBezTo>
                    <a:pt x="18" y="51"/>
                    <a:pt x="17" y="50"/>
                    <a:pt x="17" y="48"/>
                  </a:cubicBezTo>
                  <a:cubicBezTo>
                    <a:pt x="16" y="47"/>
                    <a:pt x="16" y="45"/>
                    <a:pt x="15" y="43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5" y="43"/>
                    <a:pt x="14" y="44"/>
                    <a:pt x="13" y="44"/>
                  </a:cubicBezTo>
                  <a:cubicBezTo>
                    <a:pt x="13" y="44"/>
                    <a:pt x="13" y="45"/>
                    <a:pt x="12" y="45"/>
                  </a:cubicBezTo>
                  <a:cubicBezTo>
                    <a:pt x="12" y="45"/>
                    <a:pt x="11" y="45"/>
                    <a:pt x="10" y="45"/>
                  </a:cubicBezTo>
                  <a:cubicBezTo>
                    <a:pt x="10" y="45"/>
                    <a:pt x="9" y="45"/>
                    <a:pt x="9" y="44"/>
                  </a:cubicBezTo>
                  <a:cubicBezTo>
                    <a:pt x="8" y="44"/>
                    <a:pt x="8" y="43"/>
                    <a:pt x="7" y="43"/>
                  </a:cubicBezTo>
                  <a:cubicBezTo>
                    <a:pt x="6" y="41"/>
                    <a:pt x="4" y="40"/>
                    <a:pt x="3" y="38"/>
                  </a:cubicBezTo>
                  <a:cubicBezTo>
                    <a:pt x="2" y="38"/>
                    <a:pt x="2" y="37"/>
                    <a:pt x="1" y="36"/>
                  </a:cubicBezTo>
                  <a:cubicBezTo>
                    <a:pt x="1" y="36"/>
                    <a:pt x="0" y="35"/>
                    <a:pt x="0" y="34"/>
                  </a:cubicBezTo>
                  <a:cubicBezTo>
                    <a:pt x="0" y="33"/>
                    <a:pt x="0" y="32"/>
                    <a:pt x="1" y="31"/>
                  </a:cubicBezTo>
                  <a:cubicBezTo>
                    <a:pt x="1" y="31"/>
                    <a:pt x="1" y="31"/>
                    <a:pt x="2" y="30"/>
                  </a:cubicBezTo>
                  <a:cubicBezTo>
                    <a:pt x="3" y="30"/>
                    <a:pt x="3" y="29"/>
                    <a:pt x="4" y="29"/>
                  </a:cubicBezTo>
                  <a:cubicBezTo>
                    <a:pt x="6" y="28"/>
                    <a:pt x="8" y="27"/>
                    <a:pt x="11" y="26"/>
                  </a:cubicBezTo>
                  <a:cubicBezTo>
                    <a:pt x="13" y="26"/>
                    <a:pt x="15" y="25"/>
                    <a:pt x="18" y="25"/>
                  </a:cubicBezTo>
                  <a:cubicBezTo>
                    <a:pt x="19" y="25"/>
                    <a:pt x="21" y="26"/>
                    <a:pt x="23" y="26"/>
                  </a:cubicBezTo>
                  <a:cubicBezTo>
                    <a:pt x="23" y="26"/>
                    <a:pt x="24" y="26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6"/>
                    <a:pt x="24" y="26"/>
                  </a:cubicBezTo>
                  <a:cubicBezTo>
                    <a:pt x="25" y="26"/>
                    <a:pt x="24" y="25"/>
                    <a:pt x="24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5" y="24"/>
                    <a:pt x="25" y="24"/>
                    <a:pt x="25" y="24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83" name="Freeform 106">
              <a:extLst>
                <a:ext uri="{FF2B5EF4-FFF2-40B4-BE49-F238E27FC236}">
                  <a16:creationId xmlns:a16="http://schemas.microsoft.com/office/drawing/2014/main" id="{90A2C7C3-FCA9-539D-1A03-150DB44E2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2838" y="3298825"/>
              <a:ext cx="7937" cy="3175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1 h 1"/>
                <a:gd name="T4" fmla="*/ 2 w 2"/>
                <a:gd name="T5" fmla="*/ 1 h 1"/>
                <a:gd name="T6" fmla="*/ 1 w 2"/>
                <a:gd name="T7" fmla="*/ 1 h 1"/>
                <a:gd name="T8" fmla="*/ 1 w 2"/>
                <a:gd name="T9" fmla="*/ 1 h 1"/>
                <a:gd name="T10" fmla="*/ 1 w 2"/>
                <a:gd name="T11" fmla="*/ 0 h 1"/>
                <a:gd name="T12" fmla="*/ 1 w 2"/>
                <a:gd name="T13" fmla="*/ 0 h 1"/>
                <a:gd name="T14" fmla="*/ 2 w 2"/>
                <a:gd name="T15" fmla="*/ 1 h 1"/>
                <a:gd name="T16" fmla="*/ 2 w 2"/>
                <a:gd name="T17" fmla="*/ 1 h 1"/>
                <a:gd name="T18" fmla="*/ 2 w 2"/>
                <a:gd name="T1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84" name="Freeform 107">
              <a:extLst>
                <a:ext uri="{FF2B5EF4-FFF2-40B4-BE49-F238E27FC236}">
                  <a16:creationId xmlns:a16="http://schemas.microsoft.com/office/drawing/2014/main" id="{6708A095-A387-BA08-C3BA-063C0A37EB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8713" y="3282950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  <a:gd name="T10" fmla="*/ 1 w 1"/>
                <a:gd name="T11" fmla="*/ 2 h 2"/>
                <a:gd name="T12" fmla="*/ 1 w 1"/>
                <a:gd name="T13" fmla="*/ 2 h 2"/>
                <a:gd name="T14" fmla="*/ 1 w 1"/>
                <a:gd name="T1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1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85" name="Freeform 108">
              <a:extLst>
                <a:ext uri="{FF2B5EF4-FFF2-40B4-BE49-F238E27FC236}">
                  <a16:creationId xmlns:a16="http://schemas.microsoft.com/office/drawing/2014/main" id="{84226115-413A-1AEB-965D-587C308188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0775" y="3302000"/>
              <a:ext cx="7937" cy="4763"/>
            </a:xfrm>
            <a:custGeom>
              <a:avLst/>
              <a:gdLst>
                <a:gd name="T0" fmla="*/ 0 w 2"/>
                <a:gd name="T1" fmla="*/ 0 h 1"/>
                <a:gd name="T2" fmla="*/ 1 w 2"/>
                <a:gd name="T3" fmla="*/ 1 h 1"/>
                <a:gd name="T4" fmla="*/ 1 w 2"/>
                <a:gd name="T5" fmla="*/ 1 h 1"/>
                <a:gd name="T6" fmla="*/ 0 w 2"/>
                <a:gd name="T7" fmla="*/ 1 h 1"/>
                <a:gd name="T8" fmla="*/ 0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86" name="Freeform 109">
              <a:extLst>
                <a:ext uri="{FF2B5EF4-FFF2-40B4-BE49-F238E27FC236}">
                  <a16:creationId xmlns:a16="http://schemas.microsoft.com/office/drawing/2014/main" id="{AE438FCF-4520-5054-F552-C4AD65C967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1888" y="3290888"/>
              <a:ext cx="4762" cy="7938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0 h 2"/>
                <a:gd name="T4" fmla="*/ 1 w 1"/>
                <a:gd name="T5" fmla="*/ 0 h 2"/>
                <a:gd name="T6" fmla="*/ 1 w 1"/>
                <a:gd name="T7" fmla="*/ 2 h 2"/>
                <a:gd name="T8" fmla="*/ 1 w 1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1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1" y="2"/>
                    <a:pt x="1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87" name="Freeform 110">
              <a:extLst>
                <a:ext uri="{FF2B5EF4-FFF2-40B4-BE49-F238E27FC236}">
                  <a16:creationId xmlns:a16="http://schemas.microsoft.com/office/drawing/2014/main" id="{E48DB8B7-19EC-6DC6-6935-80988B1A7D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0" y="3294063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88" name="Freeform 111">
              <a:extLst>
                <a:ext uri="{FF2B5EF4-FFF2-40B4-BE49-F238E27FC236}">
                  <a16:creationId xmlns:a16="http://schemas.microsoft.com/office/drawing/2014/main" id="{EE4AFAAA-DDCA-0D00-7C62-6341945D43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5538" y="3306763"/>
              <a:ext cx="6350" cy="3175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2 w 2"/>
                <a:gd name="T5" fmla="*/ 0 h 1"/>
                <a:gd name="T6" fmla="*/ 2 w 2"/>
                <a:gd name="T7" fmla="*/ 1 h 1"/>
                <a:gd name="T8" fmla="*/ 0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89" name="Freeform 112">
              <a:extLst>
                <a:ext uri="{FF2B5EF4-FFF2-40B4-BE49-F238E27FC236}">
                  <a16:creationId xmlns:a16="http://schemas.microsoft.com/office/drawing/2014/main" id="{38D3F78E-0B08-5674-DAB2-E888E1BF42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0" y="3309938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1 w 1"/>
                <a:gd name="T5" fmla="*/ 1 h 1"/>
                <a:gd name="T6" fmla="*/ 0 w 1"/>
                <a:gd name="T7" fmla="*/ 0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90" name="Freeform 113">
              <a:extLst>
                <a:ext uri="{FF2B5EF4-FFF2-40B4-BE49-F238E27FC236}">
                  <a16:creationId xmlns:a16="http://schemas.microsoft.com/office/drawing/2014/main" id="{13D4E72E-2242-D0B5-7048-FE1684EFA2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9825" y="3306763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91" name="Freeform 114">
              <a:extLst>
                <a:ext uri="{FF2B5EF4-FFF2-40B4-BE49-F238E27FC236}">
                  <a16:creationId xmlns:a16="http://schemas.microsoft.com/office/drawing/2014/main" id="{3F0CFA60-2D1F-0B03-BAD5-F43E8A941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9825" y="3302000"/>
              <a:ext cx="0" cy="4763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0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92" name="Freeform 115">
              <a:extLst>
                <a:ext uri="{FF2B5EF4-FFF2-40B4-BE49-F238E27FC236}">
                  <a16:creationId xmlns:a16="http://schemas.microsoft.com/office/drawing/2014/main" id="{C36DCEA2-6886-BD5F-3A3D-C6FE6847F7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1888" y="3309938"/>
              <a:ext cx="4762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0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93" name="Freeform 116">
              <a:extLst>
                <a:ext uri="{FF2B5EF4-FFF2-40B4-BE49-F238E27FC236}">
                  <a16:creationId xmlns:a16="http://schemas.microsoft.com/office/drawing/2014/main" id="{AA5A89BC-29BD-9348-5AEE-2560332C72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1888" y="330676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1 h 1"/>
                <a:gd name="T3" fmla="*/ 0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94" name="Freeform 117">
              <a:extLst>
                <a:ext uri="{FF2B5EF4-FFF2-40B4-BE49-F238E27FC236}">
                  <a16:creationId xmlns:a16="http://schemas.microsoft.com/office/drawing/2014/main" id="{DF252727-2C94-37C7-ECDC-88876F6EB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0" y="3302000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95" name="Freeform 118">
              <a:extLst>
                <a:ext uri="{FF2B5EF4-FFF2-40B4-BE49-F238E27FC236}">
                  <a16:creationId xmlns:a16="http://schemas.microsoft.com/office/drawing/2014/main" id="{C7F8EDED-0F8B-13B4-5CAC-46F6640C9A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0775" y="3302000"/>
              <a:ext cx="0" cy="4763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96" name="Oval 119">
              <a:extLst>
                <a:ext uri="{FF2B5EF4-FFF2-40B4-BE49-F238E27FC236}">
                  <a16:creationId xmlns:a16="http://schemas.microsoft.com/office/drawing/2014/main" id="{B4D76167-CDB3-E704-ACBF-58D5A618BB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1888" y="3290888"/>
              <a:ext cx="4762" cy="1588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97" name="Oval 120">
              <a:extLst>
                <a:ext uri="{FF2B5EF4-FFF2-40B4-BE49-F238E27FC236}">
                  <a16:creationId xmlns:a16="http://schemas.microsoft.com/office/drawing/2014/main" id="{97091952-5EE0-370B-D158-1CA4878776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3000" y="3309938"/>
              <a:ext cx="1587" cy="1588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98" name="Oval 121">
              <a:extLst>
                <a:ext uri="{FF2B5EF4-FFF2-40B4-BE49-F238E27FC236}">
                  <a16:creationId xmlns:a16="http://schemas.microsoft.com/office/drawing/2014/main" id="{9D5673D7-80DA-E4D0-4E78-E1B2D7447B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9825" y="3313113"/>
              <a:ext cx="1587" cy="1588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99" name="Freeform 122">
              <a:extLst>
                <a:ext uri="{FF2B5EF4-FFF2-40B4-BE49-F238E27FC236}">
                  <a16:creationId xmlns:a16="http://schemas.microsoft.com/office/drawing/2014/main" id="{6F268DE3-AA7C-01C4-CF4A-A84606F1F9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0775" y="33020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00" name="Freeform 123">
              <a:extLst>
                <a:ext uri="{FF2B5EF4-FFF2-40B4-BE49-F238E27FC236}">
                  <a16:creationId xmlns:a16="http://schemas.microsoft.com/office/drawing/2014/main" id="{8D22D059-F3A5-847A-8E79-996269F5A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1888" y="32908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01" name="组合 312">
            <a:extLst>
              <a:ext uri="{FF2B5EF4-FFF2-40B4-BE49-F238E27FC236}">
                <a16:creationId xmlns:a16="http://schemas.microsoft.com/office/drawing/2014/main" id="{8AD01C18-7682-CFD0-0D29-E1AF1E17F217}"/>
              </a:ext>
            </a:extLst>
          </p:cNvPr>
          <p:cNvGrpSpPr/>
          <p:nvPr/>
        </p:nvGrpSpPr>
        <p:grpSpPr>
          <a:xfrm>
            <a:off x="9356918" y="2304073"/>
            <a:ext cx="285749" cy="275167"/>
            <a:chOff x="4248150" y="3073400"/>
            <a:chExt cx="214312" cy="206375"/>
          </a:xfrm>
          <a:solidFill>
            <a:srgbClr val="FFFF00"/>
          </a:solidFill>
          <a:effectLst/>
        </p:grpSpPr>
        <p:sp>
          <p:nvSpPr>
            <p:cNvPr id="302" name="Freeform 148">
              <a:extLst>
                <a:ext uri="{FF2B5EF4-FFF2-40B4-BE49-F238E27FC236}">
                  <a16:creationId xmlns:a16="http://schemas.microsoft.com/office/drawing/2014/main" id="{5FE90E0B-2883-7AE3-F5CF-C243ACB645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8150" y="3073400"/>
              <a:ext cx="214312" cy="206375"/>
            </a:xfrm>
            <a:custGeom>
              <a:avLst/>
              <a:gdLst>
                <a:gd name="T0" fmla="*/ 48 w 57"/>
                <a:gd name="T1" fmla="*/ 20 h 55"/>
                <a:gd name="T2" fmla="*/ 52 w 57"/>
                <a:gd name="T3" fmla="*/ 22 h 55"/>
                <a:gd name="T4" fmla="*/ 54 w 57"/>
                <a:gd name="T5" fmla="*/ 25 h 55"/>
                <a:gd name="T6" fmla="*/ 54 w 57"/>
                <a:gd name="T7" fmla="*/ 28 h 55"/>
                <a:gd name="T8" fmla="*/ 54 w 57"/>
                <a:gd name="T9" fmla="*/ 30 h 55"/>
                <a:gd name="T10" fmla="*/ 57 w 57"/>
                <a:gd name="T11" fmla="*/ 33 h 55"/>
                <a:gd name="T12" fmla="*/ 56 w 57"/>
                <a:gd name="T13" fmla="*/ 36 h 55"/>
                <a:gd name="T14" fmla="*/ 54 w 57"/>
                <a:gd name="T15" fmla="*/ 37 h 55"/>
                <a:gd name="T16" fmla="*/ 53 w 57"/>
                <a:gd name="T17" fmla="*/ 40 h 55"/>
                <a:gd name="T18" fmla="*/ 51 w 57"/>
                <a:gd name="T19" fmla="*/ 42 h 55"/>
                <a:gd name="T20" fmla="*/ 48 w 57"/>
                <a:gd name="T21" fmla="*/ 42 h 55"/>
                <a:gd name="T22" fmla="*/ 38 w 57"/>
                <a:gd name="T23" fmla="*/ 38 h 55"/>
                <a:gd name="T24" fmla="*/ 35 w 57"/>
                <a:gd name="T25" fmla="*/ 33 h 55"/>
                <a:gd name="T26" fmla="*/ 38 w 57"/>
                <a:gd name="T27" fmla="*/ 42 h 55"/>
                <a:gd name="T28" fmla="*/ 37 w 57"/>
                <a:gd name="T29" fmla="*/ 44 h 55"/>
                <a:gd name="T30" fmla="*/ 31 w 57"/>
                <a:gd name="T31" fmla="*/ 35 h 55"/>
                <a:gd name="T32" fmla="*/ 33 w 57"/>
                <a:gd name="T33" fmla="*/ 42 h 55"/>
                <a:gd name="T34" fmla="*/ 32 w 57"/>
                <a:gd name="T35" fmla="*/ 51 h 55"/>
                <a:gd name="T36" fmla="*/ 30 w 57"/>
                <a:gd name="T37" fmla="*/ 53 h 55"/>
                <a:gd name="T38" fmla="*/ 27 w 57"/>
                <a:gd name="T39" fmla="*/ 55 h 55"/>
                <a:gd name="T40" fmla="*/ 24 w 57"/>
                <a:gd name="T41" fmla="*/ 55 h 55"/>
                <a:gd name="T42" fmla="*/ 22 w 57"/>
                <a:gd name="T43" fmla="*/ 53 h 55"/>
                <a:gd name="T44" fmla="*/ 19 w 57"/>
                <a:gd name="T45" fmla="*/ 54 h 55"/>
                <a:gd name="T46" fmla="*/ 18 w 57"/>
                <a:gd name="T47" fmla="*/ 50 h 55"/>
                <a:gd name="T48" fmla="*/ 16 w 57"/>
                <a:gd name="T49" fmla="*/ 49 h 55"/>
                <a:gd name="T50" fmla="*/ 14 w 57"/>
                <a:gd name="T51" fmla="*/ 48 h 55"/>
                <a:gd name="T52" fmla="*/ 13 w 57"/>
                <a:gd name="T53" fmla="*/ 44 h 55"/>
                <a:gd name="T54" fmla="*/ 13 w 57"/>
                <a:gd name="T55" fmla="*/ 41 h 55"/>
                <a:gd name="T56" fmla="*/ 15 w 57"/>
                <a:gd name="T57" fmla="*/ 37 h 55"/>
                <a:gd name="T58" fmla="*/ 9 w 57"/>
                <a:gd name="T59" fmla="*/ 37 h 55"/>
                <a:gd name="T60" fmla="*/ 7 w 57"/>
                <a:gd name="T61" fmla="*/ 35 h 55"/>
                <a:gd name="T62" fmla="*/ 5 w 57"/>
                <a:gd name="T63" fmla="*/ 32 h 55"/>
                <a:gd name="T64" fmla="*/ 4 w 57"/>
                <a:gd name="T65" fmla="*/ 28 h 55"/>
                <a:gd name="T66" fmla="*/ 2 w 57"/>
                <a:gd name="T67" fmla="*/ 26 h 55"/>
                <a:gd name="T68" fmla="*/ 1 w 57"/>
                <a:gd name="T69" fmla="*/ 24 h 55"/>
                <a:gd name="T70" fmla="*/ 1 w 57"/>
                <a:gd name="T71" fmla="*/ 22 h 55"/>
                <a:gd name="T72" fmla="*/ 2 w 57"/>
                <a:gd name="T73" fmla="*/ 20 h 55"/>
                <a:gd name="T74" fmla="*/ 20 w 57"/>
                <a:gd name="T75" fmla="*/ 23 h 55"/>
                <a:gd name="T76" fmla="*/ 29 w 57"/>
                <a:gd name="T77" fmla="*/ 28 h 55"/>
                <a:gd name="T78" fmla="*/ 30 w 57"/>
                <a:gd name="T79" fmla="*/ 28 h 55"/>
                <a:gd name="T80" fmla="*/ 30 w 57"/>
                <a:gd name="T81" fmla="*/ 24 h 55"/>
                <a:gd name="T82" fmla="*/ 36 w 57"/>
                <a:gd name="T83" fmla="*/ 1 h 55"/>
                <a:gd name="T84" fmla="*/ 39 w 57"/>
                <a:gd name="T85" fmla="*/ 0 h 55"/>
                <a:gd name="T86" fmla="*/ 41 w 57"/>
                <a:gd name="T87" fmla="*/ 2 h 55"/>
                <a:gd name="T88" fmla="*/ 42 w 57"/>
                <a:gd name="T89" fmla="*/ 4 h 55"/>
                <a:gd name="T90" fmla="*/ 43 w 57"/>
                <a:gd name="T91" fmla="*/ 7 h 55"/>
                <a:gd name="T92" fmla="*/ 46 w 57"/>
                <a:gd name="T93" fmla="*/ 10 h 55"/>
                <a:gd name="T94" fmla="*/ 48 w 57"/>
                <a:gd name="T95" fmla="*/ 13 h 55"/>
                <a:gd name="T96" fmla="*/ 48 w 57"/>
                <a:gd name="T97" fmla="*/ 15 h 55"/>
                <a:gd name="T98" fmla="*/ 44 w 57"/>
                <a:gd name="T99" fmla="*/ 2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7" h="55">
                  <a:moveTo>
                    <a:pt x="44" y="21"/>
                  </a:moveTo>
                  <a:cubicBezTo>
                    <a:pt x="44" y="21"/>
                    <a:pt x="44" y="21"/>
                    <a:pt x="45" y="21"/>
                  </a:cubicBezTo>
                  <a:cubicBezTo>
                    <a:pt x="46" y="20"/>
                    <a:pt x="47" y="20"/>
                    <a:pt x="48" y="20"/>
                  </a:cubicBezTo>
                  <a:cubicBezTo>
                    <a:pt x="48" y="20"/>
                    <a:pt x="48" y="20"/>
                    <a:pt x="48" y="20"/>
                  </a:cubicBezTo>
                  <a:cubicBezTo>
                    <a:pt x="49" y="20"/>
                    <a:pt x="49" y="20"/>
                    <a:pt x="49" y="21"/>
                  </a:cubicBezTo>
                  <a:cubicBezTo>
                    <a:pt x="49" y="21"/>
                    <a:pt x="49" y="21"/>
                    <a:pt x="50" y="21"/>
                  </a:cubicBezTo>
                  <a:cubicBezTo>
                    <a:pt x="51" y="21"/>
                    <a:pt x="51" y="22"/>
                    <a:pt x="52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2"/>
                    <a:pt x="52" y="22"/>
                    <a:pt x="52" y="23"/>
                  </a:cubicBezTo>
                  <a:cubicBezTo>
                    <a:pt x="52" y="23"/>
                    <a:pt x="52" y="23"/>
                    <a:pt x="52" y="23"/>
                  </a:cubicBezTo>
                  <a:cubicBezTo>
                    <a:pt x="52" y="24"/>
                    <a:pt x="53" y="24"/>
                    <a:pt x="53" y="24"/>
                  </a:cubicBezTo>
                  <a:cubicBezTo>
                    <a:pt x="54" y="24"/>
                    <a:pt x="54" y="24"/>
                    <a:pt x="54" y="25"/>
                  </a:cubicBezTo>
                  <a:cubicBezTo>
                    <a:pt x="54" y="25"/>
                    <a:pt x="54" y="25"/>
                    <a:pt x="54" y="25"/>
                  </a:cubicBezTo>
                  <a:cubicBezTo>
                    <a:pt x="54" y="25"/>
                    <a:pt x="54" y="26"/>
                    <a:pt x="53" y="26"/>
                  </a:cubicBezTo>
                  <a:cubicBezTo>
                    <a:pt x="53" y="26"/>
                    <a:pt x="53" y="26"/>
                    <a:pt x="53" y="27"/>
                  </a:cubicBezTo>
                  <a:cubicBezTo>
                    <a:pt x="54" y="27"/>
                    <a:pt x="54" y="27"/>
                    <a:pt x="54" y="28"/>
                  </a:cubicBezTo>
                  <a:cubicBezTo>
                    <a:pt x="55" y="28"/>
                    <a:pt x="55" y="28"/>
                    <a:pt x="55" y="28"/>
                  </a:cubicBezTo>
                  <a:cubicBezTo>
                    <a:pt x="55" y="28"/>
                    <a:pt x="55" y="28"/>
                    <a:pt x="55" y="28"/>
                  </a:cubicBezTo>
                  <a:cubicBezTo>
                    <a:pt x="55" y="29"/>
                    <a:pt x="55" y="29"/>
                    <a:pt x="55" y="29"/>
                  </a:cubicBezTo>
                  <a:cubicBezTo>
                    <a:pt x="54" y="29"/>
                    <a:pt x="54" y="30"/>
                    <a:pt x="54" y="30"/>
                  </a:cubicBezTo>
                  <a:cubicBezTo>
                    <a:pt x="54" y="30"/>
                    <a:pt x="55" y="31"/>
                    <a:pt x="55" y="31"/>
                  </a:cubicBezTo>
                  <a:cubicBezTo>
                    <a:pt x="56" y="32"/>
                    <a:pt x="56" y="32"/>
                    <a:pt x="57" y="32"/>
                  </a:cubicBezTo>
                  <a:cubicBezTo>
                    <a:pt x="57" y="33"/>
                    <a:pt x="57" y="33"/>
                    <a:pt x="57" y="33"/>
                  </a:cubicBezTo>
                  <a:cubicBezTo>
                    <a:pt x="57" y="33"/>
                    <a:pt x="57" y="33"/>
                    <a:pt x="57" y="33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33"/>
                    <a:pt x="56" y="33"/>
                    <a:pt x="55" y="33"/>
                  </a:cubicBezTo>
                  <a:cubicBezTo>
                    <a:pt x="55" y="34"/>
                    <a:pt x="54" y="34"/>
                    <a:pt x="55" y="35"/>
                  </a:cubicBezTo>
                  <a:cubicBezTo>
                    <a:pt x="55" y="36"/>
                    <a:pt x="56" y="36"/>
                    <a:pt x="56" y="36"/>
                  </a:cubicBezTo>
                  <a:cubicBezTo>
                    <a:pt x="56" y="36"/>
                    <a:pt x="56" y="37"/>
                    <a:pt x="56" y="37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37"/>
                    <a:pt x="55" y="37"/>
                    <a:pt x="55" y="37"/>
                  </a:cubicBezTo>
                  <a:cubicBezTo>
                    <a:pt x="55" y="37"/>
                    <a:pt x="55" y="37"/>
                    <a:pt x="54" y="37"/>
                  </a:cubicBezTo>
                  <a:cubicBezTo>
                    <a:pt x="54" y="37"/>
                    <a:pt x="53" y="38"/>
                    <a:pt x="53" y="38"/>
                  </a:cubicBezTo>
                  <a:cubicBezTo>
                    <a:pt x="54" y="39"/>
                    <a:pt x="54" y="39"/>
                    <a:pt x="54" y="40"/>
                  </a:cubicBezTo>
                  <a:cubicBezTo>
                    <a:pt x="54" y="40"/>
                    <a:pt x="54" y="40"/>
                    <a:pt x="53" y="40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2" y="40"/>
                    <a:pt x="52" y="41"/>
                    <a:pt x="52" y="41"/>
                  </a:cubicBezTo>
                  <a:cubicBezTo>
                    <a:pt x="52" y="41"/>
                    <a:pt x="52" y="41"/>
                    <a:pt x="51" y="42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51" y="43"/>
                    <a:pt x="50" y="43"/>
                    <a:pt x="50" y="43"/>
                  </a:cubicBezTo>
                  <a:cubicBezTo>
                    <a:pt x="49" y="43"/>
                    <a:pt x="49" y="43"/>
                    <a:pt x="49" y="42"/>
                  </a:cubicBezTo>
                  <a:cubicBezTo>
                    <a:pt x="49" y="42"/>
                    <a:pt x="48" y="42"/>
                    <a:pt x="48" y="42"/>
                  </a:cubicBezTo>
                  <a:cubicBezTo>
                    <a:pt x="47" y="42"/>
                    <a:pt x="47" y="42"/>
                    <a:pt x="46" y="42"/>
                  </a:cubicBezTo>
                  <a:cubicBezTo>
                    <a:pt x="46" y="42"/>
                    <a:pt x="45" y="42"/>
                    <a:pt x="44" y="42"/>
                  </a:cubicBezTo>
                  <a:cubicBezTo>
                    <a:pt x="44" y="41"/>
                    <a:pt x="43" y="41"/>
                    <a:pt x="43" y="41"/>
                  </a:cubicBezTo>
                  <a:cubicBezTo>
                    <a:pt x="41" y="40"/>
                    <a:pt x="40" y="39"/>
                    <a:pt x="38" y="38"/>
                  </a:cubicBezTo>
                  <a:cubicBezTo>
                    <a:pt x="37" y="37"/>
                    <a:pt x="37" y="37"/>
                    <a:pt x="36" y="36"/>
                  </a:cubicBezTo>
                  <a:cubicBezTo>
                    <a:pt x="36" y="36"/>
                    <a:pt x="35" y="36"/>
                    <a:pt x="35" y="35"/>
                  </a:cubicBezTo>
                  <a:cubicBezTo>
                    <a:pt x="35" y="35"/>
                    <a:pt x="35" y="34"/>
                    <a:pt x="35" y="33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33"/>
                    <a:pt x="34" y="33"/>
                    <a:pt x="34" y="33"/>
                  </a:cubicBezTo>
                  <a:cubicBezTo>
                    <a:pt x="34" y="34"/>
                    <a:pt x="34" y="35"/>
                    <a:pt x="34" y="35"/>
                  </a:cubicBezTo>
                  <a:cubicBezTo>
                    <a:pt x="35" y="37"/>
                    <a:pt x="35" y="38"/>
                    <a:pt x="36" y="39"/>
                  </a:cubicBezTo>
                  <a:cubicBezTo>
                    <a:pt x="37" y="40"/>
                    <a:pt x="37" y="41"/>
                    <a:pt x="38" y="42"/>
                  </a:cubicBezTo>
                  <a:cubicBezTo>
                    <a:pt x="38" y="43"/>
                    <a:pt x="38" y="43"/>
                    <a:pt x="38" y="44"/>
                  </a:cubicBezTo>
                  <a:cubicBezTo>
                    <a:pt x="38" y="44"/>
                    <a:pt x="38" y="44"/>
                    <a:pt x="38" y="44"/>
                  </a:cubicBezTo>
                  <a:cubicBezTo>
                    <a:pt x="38" y="45"/>
                    <a:pt x="38" y="45"/>
                    <a:pt x="37" y="45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6" y="42"/>
                    <a:pt x="35" y="41"/>
                    <a:pt x="35" y="39"/>
                  </a:cubicBezTo>
                  <a:cubicBezTo>
                    <a:pt x="34" y="38"/>
                    <a:pt x="34" y="37"/>
                    <a:pt x="33" y="36"/>
                  </a:cubicBezTo>
                  <a:cubicBezTo>
                    <a:pt x="32" y="36"/>
                    <a:pt x="32" y="35"/>
                    <a:pt x="31" y="35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1" y="35"/>
                    <a:pt x="31" y="36"/>
                    <a:pt x="31" y="36"/>
                  </a:cubicBezTo>
                  <a:cubicBezTo>
                    <a:pt x="32" y="36"/>
                    <a:pt x="32" y="36"/>
                    <a:pt x="32" y="37"/>
                  </a:cubicBezTo>
                  <a:cubicBezTo>
                    <a:pt x="33" y="37"/>
                    <a:pt x="33" y="38"/>
                    <a:pt x="33" y="38"/>
                  </a:cubicBezTo>
                  <a:cubicBezTo>
                    <a:pt x="33" y="40"/>
                    <a:pt x="33" y="41"/>
                    <a:pt x="33" y="42"/>
                  </a:cubicBezTo>
                  <a:cubicBezTo>
                    <a:pt x="33" y="43"/>
                    <a:pt x="33" y="45"/>
                    <a:pt x="33" y="46"/>
                  </a:cubicBezTo>
                  <a:cubicBezTo>
                    <a:pt x="33" y="47"/>
                    <a:pt x="33" y="47"/>
                    <a:pt x="33" y="48"/>
                  </a:cubicBezTo>
                  <a:cubicBezTo>
                    <a:pt x="33" y="49"/>
                    <a:pt x="33" y="49"/>
                    <a:pt x="32" y="50"/>
                  </a:cubicBezTo>
                  <a:cubicBezTo>
                    <a:pt x="32" y="50"/>
                    <a:pt x="32" y="51"/>
                    <a:pt x="32" y="51"/>
                  </a:cubicBezTo>
                  <a:cubicBezTo>
                    <a:pt x="31" y="52"/>
                    <a:pt x="31" y="52"/>
                    <a:pt x="31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1" y="54"/>
                    <a:pt x="31" y="54"/>
                    <a:pt x="30" y="54"/>
                  </a:cubicBezTo>
                  <a:cubicBezTo>
                    <a:pt x="30" y="54"/>
                    <a:pt x="30" y="53"/>
                    <a:pt x="30" y="53"/>
                  </a:cubicBezTo>
                  <a:cubicBezTo>
                    <a:pt x="29" y="54"/>
                    <a:pt x="29" y="54"/>
                    <a:pt x="29" y="54"/>
                  </a:cubicBezTo>
                  <a:cubicBezTo>
                    <a:pt x="29" y="54"/>
                    <a:pt x="29" y="54"/>
                    <a:pt x="29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4"/>
                    <a:pt x="27" y="55"/>
                    <a:pt x="27" y="55"/>
                  </a:cubicBezTo>
                  <a:cubicBezTo>
                    <a:pt x="27" y="55"/>
                    <a:pt x="27" y="55"/>
                    <a:pt x="26" y="55"/>
                  </a:cubicBezTo>
                  <a:cubicBezTo>
                    <a:pt x="26" y="55"/>
                    <a:pt x="26" y="54"/>
                    <a:pt x="25" y="54"/>
                  </a:cubicBezTo>
                  <a:cubicBezTo>
                    <a:pt x="25" y="54"/>
                    <a:pt x="24" y="54"/>
                    <a:pt x="24" y="54"/>
                  </a:cubicBezTo>
                  <a:cubicBezTo>
                    <a:pt x="24" y="54"/>
                    <a:pt x="24" y="55"/>
                    <a:pt x="24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4"/>
                    <a:pt x="22" y="53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21" y="53"/>
                    <a:pt x="21" y="53"/>
                    <a:pt x="20" y="53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20" y="54"/>
                    <a:pt x="19" y="54"/>
                    <a:pt x="19" y="54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19" y="53"/>
                    <a:pt x="19" y="52"/>
                    <a:pt x="19" y="52"/>
                  </a:cubicBezTo>
                  <a:cubicBezTo>
                    <a:pt x="18" y="51"/>
                    <a:pt x="18" y="51"/>
                    <a:pt x="18" y="50"/>
                  </a:cubicBezTo>
                  <a:cubicBezTo>
                    <a:pt x="18" y="50"/>
                    <a:pt x="17" y="50"/>
                    <a:pt x="17" y="50"/>
                  </a:cubicBezTo>
                  <a:cubicBezTo>
                    <a:pt x="17" y="50"/>
                    <a:pt x="16" y="50"/>
                    <a:pt x="16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6" y="50"/>
                    <a:pt x="16" y="49"/>
                    <a:pt x="16" y="49"/>
                  </a:cubicBezTo>
                  <a:cubicBezTo>
                    <a:pt x="16" y="49"/>
                    <a:pt x="16" y="48"/>
                    <a:pt x="16" y="48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5" y="47"/>
                    <a:pt x="14" y="47"/>
                    <a:pt x="14" y="47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14" y="48"/>
                    <a:pt x="14" y="47"/>
                    <a:pt x="13" y="47"/>
                  </a:cubicBezTo>
                  <a:cubicBezTo>
                    <a:pt x="13" y="47"/>
                    <a:pt x="14" y="47"/>
                    <a:pt x="14" y="47"/>
                  </a:cubicBezTo>
                  <a:cubicBezTo>
                    <a:pt x="14" y="46"/>
                    <a:pt x="14" y="45"/>
                    <a:pt x="14" y="45"/>
                  </a:cubicBezTo>
                  <a:cubicBezTo>
                    <a:pt x="14" y="45"/>
                    <a:pt x="13" y="44"/>
                    <a:pt x="13" y="44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3" y="43"/>
                    <a:pt x="13" y="43"/>
                    <a:pt x="13" y="42"/>
                  </a:cubicBezTo>
                  <a:cubicBezTo>
                    <a:pt x="13" y="42"/>
                    <a:pt x="13" y="41"/>
                    <a:pt x="13" y="41"/>
                  </a:cubicBezTo>
                  <a:cubicBezTo>
                    <a:pt x="12" y="40"/>
                    <a:pt x="12" y="40"/>
                    <a:pt x="13" y="40"/>
                  </a:cubicBezTo>
                  <a:cubicBezTo>
                    <a:pt x="13" y="39"/>
                    <a:pt x="14" y="38"/>
                    <a:pt x="15" y="38"/>
                  </a:cubicBezTo>
                  <a:cubicBezTo>
                    <a:pt x="15" y="38"/>
                    <a:pt x="15" y="37"/>
                    <a:pt x="16" y="37"/>
                  </a:cubicBezTo>
                  <a:cubicBezTo>
                    <a:pt x="16" y="37"/>
                    <a:pt x="16" y="37"/>
                    <a:pt x="15" y="37"/>
                  </a:cubicBezTo>
                  <a:cubicBezTo>
                    <a:pt x="14" y="37"/>
                    <a:pt x="13" y="38"/>
                    <a:pt x="11" y="38"/>
                  </a:cubicBezTo>
                  <a:cubicBezTo>
                    <a:pt x="11" y="38"/>
                    <a:pt x="10" y="38"/>
                    <a:pt x="10" y="38"/>
                  </a:cubicBezTo>
                  <a:cubicBezTo>
                    <a:pt x="9" y="38"/>
                    <a:pt x="9" y="38"/>
                    <a:pt x="9" y="37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8" y="37"/>
                    <a:pt x="8" y="37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5"/>
                    <a:pt x="7" y="35"/>
                    <a:pt x="7" y="34"/>
                  </a:cubicBezTo>
                  <a:cubicBezTo>
                    <a:pt x="7" y="34"/>
                    <a:pt x="7" y="33"/>
                    <a:pt x="6" y="33"/>
                  </a:cubicBezTo>
                  <a:cubicBezTo>
                    <a:pt x="6" y="33"/>
                    <a:pt x="6" y="33"/>
                    <a:pt x="5" y="33"/>
                  </a:cubicBezTo>
                  <a:cubicBezTo>
                    <a:pt x="5" y="33"/>
                    <a:pt x="5" y="32"/>
                    <a:pt x="5" y="32"/>
                  </a:cubicBezTo>
                  <a:cubicBezTo>
                    <a:pt x="5" y="32"/>
                    <a:pt x="5" y="32"/>
                    <a:pt x="5" y="31"/>
                  </a:cubicBezTo>
                  <a:cubicBezTo>
                    <a:pt x="6" y="31"/>
                    <a:pt x="5" y="30"/>
                    <a:pt x="5" y="30"/>
                  </a:cubicBezTo>
                  <a:cubicBezTo>
                    <a:pt x="4" y="30"/>
                    <a:pt x="4" y="30"/>
                    <a:pt x="4" y="29"/>
                  </a:cubicBezTo>
                  <a:cubicBezTo>
                    <a:pt x="4" y="29"/>
                    <a:pt x="4" y="29"/>
                    <a:pt x="4" y="28"/>
                  </a:cubicBezTo>
                  <a:cubicBezTo>
                    <a:pt x="4" y="28"/>
                    <a:pt x="4" y="28"/>
                    <a:pt x="3" y="28"/>
                  </a:cubicBezTo>
                  <a:cubicBezTo>
                    <a:pt x="3" y="28"/>
                    <a:pt x="3" y="28"/>
                    <a:pt x="3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6"/>
                    <a:pt x="2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1" y="25"/>
                    <a:pt x="1" y="25"/>
                    <a:pt x="1" y="2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1" y="24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3"/>
                    <a:pt x="1" y="22"/>
                    <a:pt x="1" y="22"/>
                  </a:cubicBezTo>
                  <a:cubicBezTo>
                    <a:pt x="1" y="22"/>
                    <a:pt x="1" y="22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0"/>
                    <a:pt x="2" y="20"/>
                    <a:pt x="2" y="20"/>
                  </a:cubicBezTo>
                  <a:cubicBezTo>
                    <a:pt x="2" y="19"/>
                    <a:pt x="3" y="19"/>
                    <a:pt x="4" y="19"/>
                  </a:cubicBezTo>
                  <a:cubicBezTo>
                    <a:pt x="5" y="19"/>
                    <a:pt x="6" y="19"/>
                    <a:pt x="8" y="19"/>
                  </a:cubicBezTo>
                  <a:cubicBezTo>
                    <a:pt x="10" y="19"/>
                    <a:pt x="12" y="20"/>
                    <a:pt x="14" y="20"/>
                  </a:cubicBezTo>
                  <a:cubicBezTo>
                    <a:pt x="16" y="21"/>
                    <a:pt x="18" y="22"/>
                    <a:pt x="20" y="23"/>
                  </a:cubicBezTo>
                  <a:cubicBezTo>
                    <a:pt x="22" y="24"/>
                    <a:pt x="24" y="25"/>
                    <a:pt x="26" y="27"/>
                  </a:cubicBezTo>
                  <a:cubicBezTo>
                    <a:pt x="27" y="28"/>
                    <a:pt x="28" y="28"/>
                    <a:pt x="28" y="29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29" y="29"/>
                    <a:pt x="29" y="29"/>
                    <a:pt x="29" y="28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29" y="28"/>
                    <a:pt x="29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0" y="27"/>
                    <a:pt x="30" y="27"/>
                    <a:pt x="30" y="28"/>
                  </a:cubicBezTo>
                  <a:cubicBezTo>
                    <a:pt x="30" y="28"/>
                    <a:pt x="30" y="28"/>
                    <a:pt x="30" y="2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1" y="28"/>
                    <a:pt x="31" y="27"/>
                    <a:pt x="31" y="27"/>
                  </a:cubicBezTo>
                  <a:cubicBezTo>
                    <a:pt x="30" y="26"/>
                    <a:pt x="30" y="25"/>
                    <a:pt x="30" y="24"/>
                  </a:cubicBezTo>
                  <a:cubicBezTo>
                    <a:pt x="30" y="20"/>
                    <a:pt x="30" y="16"/>
                    <a:pt x="31" y="12"/>
                  </a:cubicBezTo>
                  <a:cubicBezTo>
                    <a:pt x="31" y="11"/>
                    <a:pt x="31" y="10"/>
                    <a:pt x="32" y="9"/>
                  </a:cubicBezTo>
                  <a:cubicBezTo>
                    <a:pt x="32" y="8"/>
                    <a:pt x="32" y="6"/>
                    <a:pt x="33" y="5"/>
                  </a:cubicBezTo>
                  <a:cubicBezTo>
                    <a:pt x="34" y="3"/>
                    <a:pt x="35" y="2"/>
                    <a:pt x="36" y="1"/>
                  </a:cubicBezTo>
                  <a:cubicBezTo>
                    <a:pt x="36" y="1"/>
                    <a:pt x="37" y="0"/>
                    <a:pt x="37" y="0"/>
                  </a:cubicBezTo>
                  <a:cubicBezTo>
                    <a:pt x="37" y="0"/>
                    <a:pt x="38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40" y="0"/>
                    <a:pt x="40" y="1"/>
                    <a:pt x="40" y="1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2"/>
                    <a:pt x="41" y="2"/>
                    <a:pt x="42" y="2"/>
                  </a:cubicBezTo>
                  <a:cubicBezTo>
                    <a:pt x="42" y="2"/>
                    <a:pt x="42" y="2"/>
                    <a:pt x="42" y="3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3" y="4"/>
                  </a:cubicBezTo>
                  <a:cubicBezTo>
                    <a:pt x="43" y="4"/>
                    <a:pt x="43" y="4"/>
                    <a:pt x="43" y="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3" y="6"/>
                    <a:pt x="43" y="6"/>
                    <a:pt x="43" y="7"/>
                  </a:cubicBezTo>
                  <a:cubicBezTo>
                    <a:pt x="44" y="7"/>
                    <a:pt x="44" y="7"/>
                    <a:pt x="44" y="8"/>
                  </a:cubicBezTo>
                  <a:cubicBezTo>
                    <a:pt x="44" y="9"/>
                    <a:pt x="44" y="9"/>
                    <a:pt x="45" y="9"/>
                  </a:cubicBezTo>
                  <a:cubicBezTo>
                    <a:pt x="45" y="9"/>
                    <a:pt x="45" y="9"/>
                    <a:pt x="46" y="9"/>
                  </a:cubicBezTo>
                  <a:cubicBezTo>
                    <a:pt x="46" y="9"/>
                    <a:pt x="46" y="10"/>
                    <a:pt x="46" y="10"/>
                  </a:cubicBezTo>
                  <a:cubicBezTo>
                    <a:pt x="46" y="10"/>
                    <a:pt x="46" y="11"/>
                    <a:pt x="46" y="11"/>
                  </a:cubicBezTo>
                  <a:cubicBezTo>
                    <a:pt x="46" y="12"/>
                    <a:pt x="46" y="12"/>
                    <a:pt x="47" y="12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7" y="12"/>
                    <a:pt x="48" y="13"/>
                    <a:pt x="48" y="13"/>
                  </a:cubicBezTo>
                  <a:cubicBezTo>
                    <a:pt x="48" y="13"/>
                    <a:pt x="48" y="13"/>
                    <a:pt x="47" y="13"/>
                  </a:cubicBezTo>
                  <a:cubicBezTo>
                    <a:pt x="47" y="14"/>
                    <a:pt x="47" y="14"/>
                    <a:pt x="48" y="14"/>
                  </a:cubicBezTo>
                  <a:cubicBezTo>
                    <a:pt x="48" y="15"/>
                    <a:pt x="48" y="15"/>
                    <a:pt x="48" y="15"/>
                  </a:cubicBezTo>
                  <a:cubicBezTo>
                    <a:pt x="48" y="15"/>
                    <a:pt x="48" y="15"/>
                    <a:pt x="48" y="15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7" y="18"/>
                    <a:pt x="46" y="19"/>
                    <a:pt x="45" y="20"/>
                  </a:cubicBezTo>
                  <a:cubicBezTo>
                    <a:pt x="45" y="20"/>
                    <a:pt x="44" y="21"/>
                    <a:pt x="44" y="21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44" y="21"/>
                    <a:pt x="44" y="21"/>
                    <a:pt x="44" y="2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03" name="Freeform 149">
              <a:extLst>
                <a:ext uri="{FF2B5EF4-FFF2-40B4-BE49-F238E27FC236}">
                  <a16:creationId xmlns:a16="http://schemas.microsoft.com/office/drawing/2014/main" id="{805F0BE2-C63A-30A3-4A44-5B09F7718E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6575" y="3136900"/>
              <a:ext cx="6350" cy="11113"/>
            </a:xfrm>
            <a:custGeom>
              <a:avLst/>
              <a:gdLst>
                <a:gd name="T0" fmla="*/ 1 w 2"/>
                <a:gd name="T1" fmla="*/ 0 h 3"/>
                <a:gd name="T2" fmla="*/ 1 w 2"/>
                <a:gd name="T3" fmla="*/ 0 h 3"/>
                <a:gd name="T4" fmla="*/ 2 w 2"/>
                <a:gd name="T5" fmla="*/ 3 h 3"/>
                <a:gd name="T6" fmla="*/ 2 w 2"/>
                <a:gd name="T7" fmla="*/ 3 h 3"/>
                <a:gd name="T8" fmla="*/ 2 w 2"/>
                <a:gd name="T9" fmla="*/ 3 h 3"/>
                <a:gd name="T10" fmla="*/ 2 w 2"/>
                <a:gd name="T11" fmla="*/ 2 h 3"/>
                <a:gd name="T12" fmla="*/ 0 w 2"/>
                <a:gd name="T13" fmla="*/ 1 h 3"/>
                <a:gd name="T14" fmla="*/ 1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2" y="2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04" name="Freeform 150">
              <a:extLst>
                <a:ext uri="{FF2B5EF4-FFF2-40B4-BE49-F238E27FC236}">
                  <a16:creationId xmlns:a16="http://schemas.microsoft.com/office/drawing/2014/main" id="{A76039E7-C541-2982-90F6-8E406AFEC9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7688" y="3159125"/>
              <a:ext cx="3175" cy="11113"/>
            </a:xfrm>
            <a:custGeom>
              <a:avLst/>
              <a:gdLst>
                <a:gd name="T0" fmla="*/ 1 w 1"/>
                <a:gd name="T1" fmla="*/ 3 h 3"/>
                <a:gd name="T2" fmla="*/ 0 w 1"/>
                <a:gd name="T3" fmla="*/ 0 h 3"/>
                <a:gd name="T4" fmla="*/ 0 w 1"/>
                <a:gd name="T5" fmla="*/ 0 h 3"/>
                <a:gd name="T6" fmla="*/ 1 w 1"/>
                <a:gd name="T7" fmla="*/ 3 h 3"/>
                <a:gd name="T8" fmla="*/ 1 w 1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05" name="Freeform 151">
              <a:extLst>
                <a:ext uri="{FF2B5EF4-FFF2-40B4-BE49-F238E27FC236}">
                  <a16:creationId xmlns:a16="http://schemas.microsoft.com/office/drawing/2014/main" id="{E26822ED-CC69-B45E-34C7-AB9F29ED94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1813" y="3163888"/>
              <a:ext cx="7937" cy="11113"/>
            </a:xfrm>
            <a:custGeom>
              <a:avLst/>
              <a:gdLst>
                <a:gd name="T0" fmla="*/ 1 w 2"/>
                <a:gd name="T1" fmla="*/ 3 h 3"/>
                <a:gd name="T2" fmla="*/ 1 w 2"/>
                <a:gd name="T3" fmla="*/ 2 h 3"/>
                <a:gd name="T4" fmla="*/ 0 w 2"/>
                <a:gd name="T5" fmla="*/ 1 h 3"/>
                <a:gd name="T6" fmla="*/ 0 w 2"/>
                <a:gd name="T7" fmla="*/ 0 h 3"/>
                <a:gd name="T8" fmla="*/ 1 w 2"/>
                <a:gd name="T9" fmla="*/ 1 h 3"/>
                <a:gd name="T10" fmla="*/ 2 w 2"/>
                <a:gd name="T11" fmla="*/ 2 h 3"/>
                <a:gd name="T12" fmla="*/ 1 w 2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3">
                  <a:moveTo>
                    <a:pt x="1" y="3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2"/>
                    <a:pt x="2" y="3"/>
                    <a:pt x="1" y="3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06" name="Freeform 152">
              <a:extLst>
                <a:ext uri="{FF2B5EF4-FFF2-40B4-BE49-F238E27FC236}">
                  <a16:creationId xmlns:a16="http://schemas.microsoft.com/office/drawing/2014/main" id="{07FB8BA8-58CF-8FA7-2BF1-306820000F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7688" y="3170238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1 w 1"/>
                <a:gd name="T5" fmla="*/ 0 h 1"/>
                <a:gd name="T6" fmla="*/ 1 w 1"/>
                <a:gd name="T7" fmla="*/ 1 h 1"/>
                <a:gd name="T8" fmla="*/ 1 w 1"/>
                <a:gd name="T9" fmla="*/ 1 h 1"/>
                <a:gd name="T10" fmla="*/ 0 w 1"/>
                <a:gd name="T11" fmla="*/ 1 h 1"/>
                <a:gd name="T12" fmla="*/ 1 w 1"/>
                <a:gd name="T13" fmla="*/ 1 h 1"/>
                <a:gd name="T14" fmla="*/ 1 w 1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07" name="Freeform 153">
              <a:extLst>
                <a:ext uri="{FF2B5EF4-FFF2-40B4-BE49-F238E27FC236}">
                  <a16:creationId xmlns:a16="http://schemas.microsoft.com/office/drawing/2014/main" id="{3AB4A558-A5AA-2EDC-F3D7-C8FB54673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0700" y="3152775"/>
              <a:ext cx="7937" cy="6350"/>
            </a:xfrm>
            <a:custGeom>
              <a:avLst/>
              <a:gdLst>
                <a:gd name="T0" fmla="*/ 1 w 2"/>
                <a:gd name="T1" fmla="*/ 1 h 2"/>
                <a:gd name="T2" fmla="*/ 0 w 2"/>
                <a:gd name="T3" fmla="*/ 0 h 2"/>
                <a:gd name="T4" fmla="*/ 1 w 2"/>
                <a:gd name="T5" fmla="*/ 0 h 2"/>
                <a:gd name="T6" fmla="*/ 2 w 2"/>
                <a:gd name="T7" fmla="*/ 2 h 2"/>
                <a:gd name="T8" fmla="*/ 1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1"/>
                    <a:pt x="1" y="1"/>
                    <a:pt x="2" y="2"/>
                  </a:cubicBezTo>
                  <a:cubicBezTo>
                    <a:pt x="1" y="2"/>
                    <a:pt x="1" y="1"/>
                    <a:pt x="1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08" name="Freeform 154">
              <a:extLst>
                <a:ext uri="{FF2B5EF4-FFF2-40B4-BE49-F238E27FC236}">
                  <a16:creationId xmlns:a16="http://schemas.microsoft.com/office/drawing/2014/main" id="{24937E2B-9384-CFB4-127C-9DBBD0E94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0700" y="3144838"/>
              <a:ext cx="4762" cy="7938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2 h 2"/>
                <a:gd name="T4" fmla="*/ 0 w 1"/>
                <a:gd name="T5" fmla="*/ 0 h 2"/>
                <a:gd name="T6" fmla="*/ 0 w 1"/>
                <a:gd name="T7" fmla="*/ 0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1" y="2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09" name="Freeform 155">
              <a:extLst>
                <a:ext uri="{FF2B5EF4-FFF2-40B4-BE49-F238E27FC236}">
                  <a16:creationId xmlns:a16="http://schemas.microsoft.com/office/drawing/2014/main" id="{B6D9A03A-AB14-3F08-E977-61A9036B8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2925" y="3178175"/>
              <a:ext cx="4762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0 w 1"/>
                <a:gd name="T4" fmla="*/ 0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10" name="Freeform 156">
              <a:extLst>
                <a:ext uri="{FF2B5EF4-FFF2-40B4-BE49-F238E27FC236}">
                  <a16:creationId xmlns:a16="http://schemas.microsoft.com/office/drawing/2014/main" id="{10666147-0158-000A-1299-4CEEC1F5A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7688" y="3155950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0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11" name="Freeform 157">
              <a:extLst>
                <a:ext uri="{FF2B5EF4-FFF2-40B4-BE49-F238E27FC236}">
                  <a16:creationId xmlns:a16="http://schemas.microsoft.com/office/drawing/2014/main" id="{C6D58C48-DD37-870E-DCBA-203029821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3155950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  <a:gd name="T8" fmla="*/ 1 w 1"/>
                <a:gd name="T9" fmla="*/ 1 h 1"/>
                <a:gd name="T10" fmla="*/ 0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12" name="Freeform 158">
              <a:extLst>
                <a:ext uri="{FF2B5EF4-FFF2-40B4-BE49-F238E27FC236}">
                  <a16:creationId xmlns:a16="http://schemas.microsoft.com/office/drawing/2014/main" id="{DBCAF1A7-3031-2C72-410E-D77DBD2CB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8638" y="3159125"/>
              <a:ext cx="0" cy="4763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1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13" name="Freeform 159">
              <a:extLst>
                <a:ext uri="{FF2B5EF4-FFF2-40B4-BE49-F238E27FC236}">
                  <a16:creationId xmlns:a16="http://schemas.microsoft.com/office/drawing/2014/main" id="{DAB90465-7F2B-D2BD-4107-69A3CB4F0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2925" y="3152775"/>
              <a:ext cx="4762" cy="3175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0 w 1"/>
                <a:gd name="T5" fmla="*/ 0 h 1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14" name="Freeform 160">
              <a:extLst>
                <a:ext uri="{FF2B5EF4-FFF2-40B4-BE49-F238E27FC236}">
                  <a16:creationId xmlns:a16="http://schemas.microsoft.com/office/drawing/2014/main" id="{105696CB-5297-A5C4-CE86-51EB8F6F98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1813" y="3136900"/>
              <a:ext cx="7937" cy="4763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1 w 2"/>
                <a:gd name="T5" fmla="*/ 0 h 1"/>
                <a:gd name="T6" fmla="*/ 1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15" name="Freeform 161">
              <a:extLst>
                <a:ext uri="{FF2B5EF4-FFF2-40B4-BE49-F238E27FC236}">
                  <a16:creationId xmlns:a16="http://schemas.microsoft.com/office/drawing/2014/main" id="{F340467C-1ED0-69C6-B330-2037DDB89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1813" y="3133725"/>
              <a:ext cx="4762" cy="3175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0 w 1"/>
                <a:gd name="T5" fmla="*/ 0 h 1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16" name="Freeform 162">
              <a:extLst>
                <a:ext uri="{FF2B5EF4-FFF2-40B4-BE49-F238E27FC236}">
                  <a16:creationId xmlns:a16="http://schemas.microsoft.com/office/drawing/2014/main" id="{6BED714A-5B5E-098F-891F-5EE3087E94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9750" y="3175000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0 w 1"/>
                <a:gd name="T5" fmla="*/ 0 h 1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17" name="Freeform 163">
              <a:extLst>
                <a:ext uri="{FF2B5EF4-FFF2-40B4-BE49-F238E27FC236}">
                  <a16:creationId xmlns:a16="http://schemas.microsoft.com/office/drawing/2014/main" id="{E3B0D610-EA83-7525-52A4-09A24BE453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4200" y="32353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18" name="Freeform 164">
              <a:extLst>
                <a:ext uri="{FF2B5EF4-FFF2-40B4-BE49-F238E27FC236}">
                  <a16:creationId xmlns:a16="http://schemas.microsoft.com/office/drawing/2014/main" id="{6A7BC312-F627-6D8A-993C-E411E78F3D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5300" y="3211513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19" name="Freeform 165">
              <a:extLst>
                <a:ext uri="{FF2B5EF4-FFF2-40B4-BE49-F238E27FC236}">
                  <a16:creationId xmlns:a16="http://schemas.microsoft.com/office/drawing/2014/main" id="{B940C049-0F71-0B56-A9E4-5D0D1FB6B0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0700" y="314166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20" name="Oval 166">
              <a:extLst>
                <a:ext uri="{FF2B5EF4-FFF2-40B4-BE49-F238E27FC236}">
                  <a16:creationId xmlns:a16="http://schemas.microsoft.com/office/drawing/2014/main" id="{A4F06DED-5C19-3568-67C9-270FA816D4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9750" y="3175000"/>
              <a:ext cx="1587" cy="1588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21" name="Freeform 167">
              <a:extLst>
                <a:ext uri="{FF2B5EF4-FFF2-40B4-BE49-F238E27FC236}">
                  <a16:creationId xmlns:a16="http://schemas.microsoft.com/office/drawing/2014/main" id="{784DE059-8445-2E67-1C8D-13E1F5B64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2925" y="3148013"/>
              <a:ext cx="0" cy="4763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0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22" name="Freeform 168">
              <a:extLst>
                <a:ext uri="{FF2B5EF4-FFF2-40B4-BE49-F238E27FC236}">
                  <a16:creationId xmlns:a16="http://schemas.microsoft.com/office/drawing/2014/main" id="{32D1728E-292A-1C82-4E05-B3CBF0EB51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6575" y="3170238"/>
              <a:ext cx="3175" cy="4763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0 w 1"/>
                <a:gd name="T5" fmla="*/ 1 h 1"/>
                <a:gd name="T6" fmla="*/ 1 w 1"/>
                <a:gd name="T7" fmla="*/ 0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23" name="Freeform 169">
              <a:extLst>
                <a:ext uri="{FF2B5EF4-FFF2-40B4-BE49-F238E27FC236}">
                  <a16:creationId xmlns:a16="http://schemas.microsoft.com/office/drawing/2014/main" id="{F7BC1847-34C5-77D5-D0E6-B3C6E2BEE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3250" y="315277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24" name="Freeform 170">
              <a:extLst>
                <a:ext uri="{FF2B5EF4-FFF2-40B4-BE49-F238E27FC236}">
                  <a16:creationId xmlns:a16="http://schemas.microsoft.com/office/drawing/2014/main" id="{09148A8B-071E-2713-92DA-E8A9727200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8638" y="3133725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25" name="Freeform 171">
              <a:extLst>
                <a:ext uri="{FF2B5EF4-FFF2-40B4-BE49-F238E27FC236}">
                  <a16:creationId xmlns:a16="http://schemas.microsoft.com/office/drawing/2014/main" id="{2FB9D384-9949-EC62-BF8C-26F8F07DA0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0700" y="31416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26" name="Freeform 172">
              <a:extLst>
                <a:ext uri="{FF2B5EF4-FFF2-40B4-BE49-F238E27FC236}">
                  <a16:creationId xmlns:a16="http://schemas.microsoft.com/office/drawing/2014/main" id="{E76CD0C3-58E2-9A9A-9606-B27224939C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8638" y="3163888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0 h 1"/>
                <a:gd name="T6" fmla="*/ 1 w 1"/>
                <a:gd name="T7" fmla="*/ 1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27" name="Oval 173">
              <a:extLst>
                <a:ext uri="{FF2B5EF4-FFF2-40B4-BE49-F238E27FC236}">
                  <a16:creationId xmlns:a16="http://schemas.microsoft.com/office/drawing/2014/main" id="{D441DC5E-83E2-2CB5-0B3A-6C36A41767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0700" y="3144838"/>
              <a:ext cx="1587" cy="1588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28" name="Freeform 174">
              <a:extLst>
                <a:ext uri="{FF2B5EF4-FFF2-40B4-BE49-F238E27FC236}">
                  <a16:creationId xmlns:a16="http://schemas.microsoft.com/office/drawing/2014/main" id="{29103BEA-C27E-B407-F01E-B3EB4BB4E7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8638" y="3133725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29" name="组合 344">
            <a:extLst>
              <a:ext uri="{FF2B5EF4-FFF2-40B4-BE49-F238E27FC236}">
                <a16:creationId xmlns:a16="http://schemas.microsoft.com/office/drawing/2014/main" id="{6429DEE8-AAEC-8747-F36B-6C02A0A0B29E}"/>
              </a:ext>
            </a:extLst>
          </p:cNvPr>
          <p:cNvGrpSpPr/>
          <p:nvPr/>
        </p:nvGrpSpPr>
        <p:grpSpPr>
          <a:xfrm>
            <a:off x="3848597" y="1655597"/>
            <a:ext cx="300567" cy="264584"/>
            <a:chOff x="3573463" y="3103563"/>
            <a:chExt cx="225425" cy="198438"/>
          </a:xfrm>
          <a:solidFill>
            <a:srgbClr val="FFFF00"/>
          </a:solidFill>
          <a:effectLst/>
        </p:grpSpPr>
        <p:sp>
          <p:nvSpPr>
            <p:cNvPr id="330" name="Freeform 175">
              <a:extLst>
                <a:ext uri="{FF2B5EF4-FFF2-40B4-BE49-F238E27FC236}">
                  <a16:creationId xmlns:a16="http://schemas.microsoft.com/office/drawing/2014/main" id="{3B3048F6-182B-098A-74BD-443B35942D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3463" y="3103563"/>
              <a:ext cx="225425" cy="198438"/>
            </a:xfrm>
            <a:custGeom>
              <a:avLst/>
              <a:gdLst>
                <a:gd name="T0" fmla="*/ 18 w 60"/>
                <a:gd name="T1" fmla="*/ 42 h 53"/>
                <a:gd name="T2" fmla="*/ 14 w 60"/>
                <a:gd name="T3" fmla="*/ 46 h 53"/>
                <a:gd name="T4" fmla="*/ 12 w 60"/>
                <a:gd name="T5" fmla="*/ 49 h 53"/>
                <a:gd name="T6" fmla="*/ 8 w 60"/>
                <a:gd name="T7" fmla="*/ 48 h 53"/>
                <a:gd name="T8" fmla="*/ 7 w 60"/>
                <a:gd name="T9" fmla="*/ 47 h 53"/>
                <a:gd name="T10" fmla="*/ 4 w 60"/>
                <a:gd name="T11" fmla="*/ 46 h 53"/>
                <a:gd name="T12" fmla="*/ 4 w 60"/>
                <a:gd name="T13" fmla="*/ 43 h 53"/>
                <a:gd name="T14" fmla="*/ 3 w 60"/>
                <a:gd name="T15" fmla="*/ 40 h 53"/>
                <a:gd name="T16" fmla="*/ 2 w 60"/>
                <a:gd name="T17" fmla="*/ 36 h 53"/>
                <a:gd name="T18" fmla="*/ 1 w 60"/>
                <a:gd name="T19" fmla="*/ 33 h 53"/>
                <a:gd name="T20" fmla="*/ 6 w 60"/>
                <a:gd name="T21" fmla="*/ 28 h 53"/>
                <a:gd name="T22" fmla="*/ 10 w 60"/>
                <a:gd name="T23" fmla="*/ 26 h 53"/>
                <a:gd name="T24" fmla="*/ 3 w 60"/>
                <a:gd name="T25" fmla="*/ 25 h 53"/>
                <a:gd name="T26" fmla="*/ 1 w 60"/>
                <a:gd name="T27" fmla="*/ 18 h 53"/>
                <a:gd name="T28" fmla="*/ 1 w 60"/>
                <a:gd name="T29" fmla="*/ 15 h 53"/>
                <a:gd name="T30" fmla="*/ 1 w 60"/>
                <a:gd name="T31" fmla="*/ 11 h 53"/>
                <a:gd name="T32" fmla="*/ 1 w 60"/>
                <a:gd name="T33" fmla="*/ 8 h 53"/>
                <a:gd name="T34" fmla="*/ 0 w 60"/>
                <a:gd name="T35" fmla="*/ 3 h 53"/>
                <a:gd name="T36" fmla="*/ 3 w 60"/>
                <a:gd name="T37" fmla="*/ 0 h 53"/>
                <a:gd name="T38" fmla="*/ 16 w 60"/>
                <a:gd name="T39" fmla="*/ 9 h 53"/>
                <a:gd name="T40" fmla="*/ 23 w 60"/>
                <a:gd name="T41" fmla="*/ 23 h 53"/>
                <a:gd name="T42" fmla="*/ 25 w 60"/>
                <a:gd name="T43" fmla="*/ 25 h 53"/>
                <a:gd name="T44" fmla="*/ 26 w 60"/>
                <a:gd name="T45" fmla="*/ 23 h 53"/>
                <a:gd name="T46" fmla="*/ 27 w 60"/>
                <a:gd name="T47" fmla="*/ 22 h 53"/>
                <a:gd name="T48" fmla="*/ 29 w 60"/>
                <a:gd name="T49" fmla="*/ 23 h 53"/>
                <a:gd name="T50" fmla="*/ 29 w 60"/>
                <a:gd name="T51" fmla="*/ 24 h 53"/>
                <a:gd name="T52" fmla="*/ 29 w 60"/>
                <a:gd name="T53" fmla="*/ 26 h 53"/>
                <a:gd name="T54" fmla="*/ 39 w 60"/>
                <a:gd name="T55" fmla="*/ 16 h 53"/>
                <a:gd name="T56" fmla="*/ 58 w 60"/>
                <a:gd name="T57" fmla="*/ 10 h 53"/>
                <a:gd name="T58" fmla="*/ 59 w 60"/>
                <a:gd name="T59" fmla="*/ 15 h 53"/>
                <a:gd name="T60" fmla="*/ 56 w 60"/>
                <a:gd name="T61" fmla="*/ 19 h 53"/>
                <a:gd name="T62" fmla="*/ 55 w 60"/>
                <a:gd name="T63" fmla="*/ 23 h 53"/>
                <a:gd name="T64" fmla="*/ 54 w 60"/>
                <a:gd name="T65" fmla="*/ 26 h 53"/>
                <a:gd name="T66" fmla="*/ 51 w 60"/>
                <a:gd name="T67" fmla="*/ 31 h 53"/>
                <a:gd name="T68" fmla="*/ 41 w 60"/>
                <a:gd name="T69" fmla="*/ 32 h 53"/>
                <a:gd name="T70" fmla="*/ 45 w 60"/>
                <a:gd name="T71" fmla="*/ 35 h 53"/>
                <a:gd name="T72" fmla="*/ 47 w 60"/>
                <a:gd name="T73" fmla="*/ 41 h 53"/>
                <a:gd name="T74" fmla="*/ 45 w 60"/>
                <a:gd name="T75" fmla="*/ 46 h 53"/>
                <a:gd name="T76" fmla="*/ 43 w 60"/>
                <a:gd name="T77" fmla="*/ 48 h 53"/>
                <a:gd name="T78" fmla="*/ 41 w 60"/>
                <a:gd name="T79" fmla="*/ 50 h 53"/>
                <a:gd name="T80" fmla="*/ 39 w 60"/>
                <a:gd name="T81" fmla="*/ 52 h 53"/>
                <a:gd name="T82" fmla="*/ 36 w 60"/>
                <a:gd name="T83" fmla="*/ 53 h 53"/>
                <a:gd name="T84" fmla="*/ 34 w 60"/>
                <a:gd name="T85" fmla="*/ 53 h 53"/>
                <a:gd name="T86" fmla="*/ 31 w 60"/>
                <a:gd name="T87" fmla="*/ 52 h 53"/>
                <a:gd name="T88" fmla="*/ 30 w 60"/>
                <a:gd name="T89" fmla="*/ 49 h 53"/>
                <a:gd name="T90" fmla="*/ 28 w 60"/>
                <a:gd name="T91" fmla="*/ 44 h 53"/>
                <a:gd name="T92" fmla="*/ 27 w 60"/>
                <a:gd name="T93" fmla="*/ 31 h 53"/>
                <a:gd name="T94" fmla="*/ 26 w 60"/>
                <a:gd name="T95" fmla="*/ 35 h 53"/>
                <a:gd name="T96" fmla="*/ 25 w 60"/>
                <a:gd name="T97" fmla="*/ 40 h 53"/>
                <a:gd name="T98" fmla="*/ 24 w 60"/>
                <a:gd name="T99" fmla="*/ 43 h 53"/>
                <a:gd name="T100" fmla="*/ 23 w 60"/>
                <a:gd name="T101" fmla="*/ 43 h 53"/>
                <a:gd name="T102" fmla="*/ 22 w 60"/>
                <a:gd name="T103" fmla="*/ 40 h 53"/>
                <a:gd name="T104" fmla="*/ 22 w 60"/>
                <a:gd name="T105" fmla="*/ 38 h 53"/>
                <a:gd name="T106" fmla="*/ 23 w 60"/>
                <a:gd name="T107" fmla="*/ 3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0" h="53">
                  <a:moveTo>
                    <a:pt x="23" y="32"/>
                  </a:moveTo>
                  <a:cubicBezTo>
                    <a:pt x="23" y="34"/>
                    <a:pt x="22" y="3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8" y="42"/>
                    <a:pt x="18" y="42"/>
                    <a:pt x="18" y="43"/>
                  </a:cubicBezTo>
                  <a:cubicBezTo>
                    <a:pt x="17" y="43"/>
                    <a:pt x="17" y="44"/>
                    <a:pt x="16" y="44"/>
                  </a:cubicBezTo>
                  <a:cubicBezTo>
                    <a:pt x="16" y="45"/>
                    <a:pt x="15" y="46"/>
                    <a:pt x="14" y="46"/>
                  </a:cubicBezTo>
                  <a:cubicBezTo>
                    <a:pt x="14" y="46"/>
                    <a:pt x="14" y="47"/>
                    <a:pt x="14" y="47"/>
                  </a:cubicBezTo>
                  <a:cubicBezTo>
                    <a:pt x="14" y="47"/>
                    <a:pt x="13" y="48"/>
                    <a:pt x="13" y="48"/>
                  </a:cubicBezTo>
                  <a:cubicBezTo>
                    <a:pt x="13" y="49"/>
                    <a:pt x="12" y="49"/>
                    <a:pt x="12" y="49"/>
                  </a:cubicBezTo>
                  <a:cubicBezTo>
                    <a:pt x="11" y="50"/>
                    <a:pt x="11" y="50"/>
                    <a:pt x="10" y="49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9" y="48"/>
                    <a:pt x="9" y="48"/>
                    <a:pt x="8" y="48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8" y="49"/>
                    <a:pt x="7" y="48"/>
                    <a:pt x="7" y="48"/>
                  </a:cubicBezTo>
                  <a:cubicBezTo>
                    <a:pt x="7" y="48"/>
                    <a:pt x="7" y="48"/>
                    <a:pt x="7" y="47"/>
                  </a:cubicBezTo>
                  <a:cubicBezTo>
                    <a:pt x="7" y="47"/>
                    <a:pt x="6" y="47"/>
                    <a:pt x="6" y="47"/>
                  </a:cubicBezTo>
                  <a:cubicBezTo>
                    <a:pt x="6" y="46"/>
                    <a:pt x="5" y="46"/>
                    <a:pt x="5" y="46"/>
                  </a:cubicBezTo>
                  <a:cubicBezTo>
                    <a:pt x="5" y="46"/>
                    <a:pt x="4" y="46"/>
                    <a:pt x="4" y="46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4"/>
                    <a:pt x="4" y="44"/>
                    <a:pt x="4" y="43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3"/>
                    <a:pt x="3" y="43"/>
                    <a:pt x="3" y="43"/>
                  </a:cubicBezTo>
                  <a:cubicBezTo>
                    <a:pt x="3" y="42"/>
                    <a:pt x="3" y="42"/>
                    <a:pt x="3" y="41"/>
                  </a:cubicBezTo>
                  <a:cubicBezTo>
                    <a:pt x="3" y="41"/>
                    <a:pt x="3" y="40"/>
                    <a:pt x="3" y="40"/>
                  </a:cubicBezTo>
                  <a:cubicBezTo>
                    <a:pt x="3" y="39"/>
                    <a:pt x="2" y="39"/>
                    <a:pt x="2" y="39"/>
                  </a:cubicBezTo>
                  <a:cubicBezTo>
                    <a:pt x="1" y="38"/>
                    <a:pt x="1" y="38"/>
                    <a:pt x="1" y="37"/>
                  </a:cubicBezTo>
                  <a:cubicBezTo>
                    <a:pt x="1" y="37"/>
                    <a:pt x="2" y="37"/>
                    <a:pt x="2" y="36"/>
                  </a:cubicBezTo>
                  <a:cubicBezTo>
                    <a:pt x="2" y="36"/>
                    <a:pt x="2" y="35"/>
                    <a:pt x="1" y="35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4"/>
                    <a:pt x="1" y="34"/>
                    <a:pt x="1" y="33"/>
                  </a:cubicBezTo>
                  <a:cubicBezTo>
                    <a:pt x="1" y="33"/>
                    <a:pt x="1" y="33"/>
                    <a:pt x="2" y="32"/>
                  </a:cubicBezTo>
                  <a:cubicBezTo>
                    <a:pt x="2" y="32"/>
                    <a:pt x="2" y="32"/>
                    <a:pt x="2" y="31"/>
                  </a:cubicBezTo>
                  <a:cubicBezTo>
                    <a:pt x="3" y="30"/>
                    <a:pt x="4" y="28"/>
                    <a:pt x="6" y="28"/>
                  </a:cubicBezTo>
                  <a:cubicBezTo>
                    <a:pt x="7" y="27"/>
                    <a:pt x="8" y="27"/>
                    <a:pt x="9" y="27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6"/>
                    <a:pt x="8" y="26"/>
                    <a:pt x="6" y="26"/>
                  </a:cubicBezTo>
                  <a:cubicBezTo>
                    <a:pt x="6" y="25"/>
                    <a:pt x="5" y="25"/>
                    <a:pt x="4" y="25"/>
                  </a:cubicBezTo>
                  <a:cubicBezTo>
                    <a:pt x="4" y="25"/>
                    <a:pt x="3" y="25"/>
                    <a:pt x="3" y="25"/>
                  </a:cubicBezTo>
                  <a:cubicBezTo>
                    <a:pt x="2" y="24"/>
                    <a:pt x="2" y="24"/>
                    <a:pt x="2" y="23"/>
                  </a:cubicBezTo>
                  <a:cubicBezTo>
                    <a:pt x="1" y="22"/>
                    <a:pt x="1" y="21"/>
                    <a:pt x="1" y="20"/>
                  </a:cubicBezTo>
                  <a:cubicBezTo>
                    <a:pt x="1" y="19"/>
                    <a:pt x="1" y="18"/>
                    <a:pt x="1" y="18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4"/>
                    <a:pt x="1" y="13"/>
                    <a:pt x="2" y="1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2"/>
                    <a:pt x="1" y="12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cubicBezTo>
                    <a:pt x="1" y="10"/>
                    <a:pt x="1" y="9"/>
                    <a:pt x="1" y="9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7"/>
                    <a:pt x="1" y="7"/>
                    <a:pt x="1" y="6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2"/>
                    <a:pt x="1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0"/>
                    <a:pt x="5" y="0"/>
                    <a:pt x="6" y="1"/>
                  </a:cubicBezTo>
                  <a:cubicBezTo>
                    <a:pt x="8" y="2"/>
                    <a:pt x="9" y="3"/>
                    <a:pt x="11" y="4"/>
                  </a:cubicBezTo>
                  <a:cubicBezTo>
                    <a:pt x="12" y="5"/>
                    <a:pt x="14" y="7"/>
                    <a:pt x="16" y="9"/>
                  </a:cubicBezTo>
                  <a:cubicBezTo>
                    <a:pt x="17" y="10"/>
                    <a:pt x="18" y="11"/>
                    <a:pt x="19" y="13"/>
                  </a:cubicBezTo>
                  <a:cubicBezTo>
                    <a:pt x="20" y="16"/>
                    <a:pt x="22" y="19"/>
                    <a:pt x="23" y="22"/>
                  </a:cubicBezTo>
                  <a:cubicBezTo>
                    <a:pt x="23" y="22"/>
                    <a:pt x="23" y="23"/>
                    <a:pt x="23" y="23"/>
                  </a:cubicBezTo>
                  <a:cubicBezTo>
                    <a:pt x="24" y="24"/>
                    <a:pt x="24" y="25"/>
                    <a:pt x="24" y="25"/>
                  </a:cubicBezTo>
                  <a:cubicBezTo>
                    <a:pt x="24" y="25"/>
                    <a:pt x="25" y="25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6" y="24"/>
                    <a:pt x="26" y="24"/>
                    <a:pt x="26" y="23"/>
                  </a:cubicBezTo>
                  <a:cubicBezTo>
                    <a:pt x="25" y="23"/>
                    <a:pt x="25" y="23"/>
                    <a:pt x="26" y="23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8" y="22"/>
                    <a:pt x="29" y="22"/>
                    <a:pt x="29" y="22"/>
                  </a:cubicBezTo>
                  <a:cubicBezTo>
                    <a:pt x="29" y="22"/>
                    <a:pt x="29" y="22"/>
                    <a:pt x="29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0" y="23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8" y="24"/>
                    <a:pt x="28" y="25"/>
                    <a:pt x="28" y="25"/>
                  </a:cubicBezTo>
                  <a:cubicBezTo>
                    <a:pt x="28" y="26"/>
                    <a:pt x="28" y="26"/>
                    <a:pt x="29" y="26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30" y="25"/>
                    <a:pt x="30" y="24"/>
                    <a:pt x="31" y="23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4" y="20"/>
                    <a:pt x="36" y="18"/>
                    <a:pt x="39" y="16"/>
                  </a:cubicBezTo>
                  <a:cubicBezTo>
                    <a:pt x="42" y="13"/>
                    <a:pt x="45" y="12"/>
                    <a:pt x="49" y="11"/>
                  </a:cubicBezTo>
                  <a:cubicBezTo>
                    <a:pt x="51" y="10"/>
                    <a:pt x="52" y="10"/>
                    <a:pt x="54" y="10"/>
                  </a:cubicBezTo>
                  <a:cubicBezTo>
                    <a:pt x="56" y="10"/>
                    <a:pt x="57" y="10"/>
                    <a:pt x="58" y="10"/>
                  </a:cubicBezTo>
                  <a:cubicBezTo>
                    <a:pt x="59" y="11"/>
                    <a:pt x="60" y="11"/>
                    <a:pt x="60" y="13"/>
                  </a:cubicBezTo>
                  <a:cubicBezTo>
                    <a:pt x="60" y="13"/>
                    <a:pt x="60" y="14"/>
                    <a:pt x="60" y="14"/>
                  </a:cubicBezTo>
                  <a:cubicBezTo>
                    <a:pt x="60" y="14"/>
                    <a:pt x="59" y="15"/>
                    <a:pt x="59" y="15"/>
                  </a:cubicBezTo>
                  <a:cubicBezTo>
                    <a:pt x="59" y="16"/>
                    <a:pt x="58" y="16"/>
                    <a:pt x="58" y="17"/>
                  </a:cubicBezTo>
                  <a:cubicBezTo>
                    <a:pt x="58" y="17"/>
                    <a:pt x="58" y="18"/>
                    <a:pt x="57" y="18"/>
                  </a:cubicBezTo>
                  <a:cubicBezTo>
                    <a:pt x="57" y="19"/>
                    <a:pt x="57" y="19"/>
                    <a:pt x="56" y="19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6" y="21"/>
                    <a:pt x="56" y="21"/>
                    <a:pt x="55" y="22"/>
                  </a:cubicBezTo>
                  <a:cubicBezTo>
                    <a:pt x="55" y="22"/>
                    <a:pt x="55" y="22"/>
                    <a:pt x="55" y="23"/>
                  </a:cubicBezTo>
                  <a:cubicBezTo>
                    <a:pt x="55" y="23"/>
                    <a:pt x="54" y="24"/>
                    <a:pt x="54" y="24"/>
                  </a:cubicBezTo>
                  <a:cubicBezTo>
                    <a:pt x="54" y="25"/>
                    <a:pt x="54" y="25"/>
                    <a:pt x="54" y="25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54" y="27"/>
                    <a:pt x="54" y="27"/>
                    <a:pt x="53" y="28"/>
                  </a:cubicBezTo>
                  <a:cubicBezTo>
                    <a:pt x="53" y="28"/>
                    <a:pt x="52" y="28"/>
                    <a:pt x="52" y="29"/>
                  </a:cubicBezTo>
                  <a:cubicBezTo>
                    <a:pt x="52" y="30"/>
                    <a:pt x="51" y="30"/>
                    <a:pt x="51" y="31"/>
                  </a:cubicBezTo>
                  <a:cubicBezTo>
                    <a:pt x="50" y="33"/>
                    <a:pt x="49" y="33"/>
                    <a:pt x="47" y="33"/>
                  </a:cubicBezTo>
                  <a:cubicBezTo>
                    <a:pt x="46" y="33"/>
                    <a:pt x="45" y="33"/>
                    <a:pt x="44" y="33"/>
                  </a:cubicBezTo>
                  <a:cubicBezTo>
                    <a:pt x="43" y="32"/>
                    <a:pt x="42" y="32"/>
                    <a:pt x="41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2" y="32"/>
                    <a:pt x="42" y="33"/>
                    <a:pt x="43" y="33"/>
                  </a:cubicBezTo>
                  <a:cubicBezTo>
                    <a:pt x="43" y="33"/>
                    <a:pt x="44" y="34"/>
                    <a:pt x="45" y="35"/>
                  </a:cubicBezTo>
                  <a:cubicBezTo>
                    <a:pt x="46" y="36"/>
                    <a:pt x="46" y="37"/>
                    <a:pt x="47" y="39"/>
                  </a:cubicBezTo>
                  <a:cubicBezTo>
                    <a:pt x="47" y="40"/>
                    <a:pt x="47" y="40"/>
                    <a:pt x="47" y="41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7" y="42"/>
                    <a:pt x="47" y="43"/>
                    <a:pt x="46" y="43"/>
                  </a:cubicBezTo>
                  <a:cubicBezTo>
                    <a:pt x="45" y="44"/>
                    <a:pt x="45" y="44"/>
                    <a:pt x="45" y="45"/>
                  </a:cubicBezTo>
                  <a:cubicBezTo>
                    <a:pt x="45" y="45"/>
                    <a:pt x="45" y="45"/>
                    <a:pt x="45" y="46"/>
                  </a:cubicBezTo>
                  <a:cubicBezTo>
                    <a:pt x="45" y="46"/>
                    <a:pt x="45" y="47"/>
                    <a:pt x="44" y="47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4" y="47"/>
                    <a:pt x="43" y="47"/>
                    <a:pt x="43" y="48"/>
                  </a:cubicBezTo>
                  <a:cubicBezTo>
                    <a:pt x="43" y="48"/>
                    <a:pt x="43" y="48"/>
                    <a:pt x="42" y="49"/>
                  </a:cubicBezTo>
                  <a:cubicBezTo>
                    <a:pt x="42" y="49"/>
                    <a:pt x="42" y="50"/>
                    <a:pt x="41" y="50"/>
                  </a:cubicBezTo>
                  <a:cubicBezTo>
                    <a:pt x="41" y="50"/>
                    <a:pt x="41" y="50"/>
                    <a:pt x="41" y="50"/>
                  </a:cubicBezTo>
                  <a:cubicBezTo>
                    <a:pt x="40" y="50"/>
                    <a:pt x="40" y="50"/>
                    <a:pt x="40" y="51"/>
                  </a:cubicBezTo>
                  <a:cubicBezTo>
                    <a:pt x="40" y="51"/>
                    <a:pt x="40" y="51"/>
                    <a:pt x="40" y="51"/>
                  </a:cubicBezTo>
                  <a:cubicBezTo>
                    <a:pt x="39" y="51"/>
                    <a:pt x="39" y="52"/>
                    <a:pt x="39" y="52"/>
                  </a:cubicBezTo>
                  <a:cubicBezTo>
                    <a:pt x="39" y="52"/>
                    <a:pt x="39" y="52"/>
                    <a:pt x="39" y="52"/>
                  </a:cubicBezTo>
                  <a:cubicBezTo>
                    <a:pt x="38" y="52"/>
                    <a:pt x="38" y="52"/>
                    <a:pt x="37" y="52"/>
                  </a:cubicBezTo>
                  <a:cubicBezTo>
                    <a:pt x="37" y="52"/>
                    <a:pt x="37" y="52"/>
                    <a:pt x="36" y="53"/>
                  </a:cubicBezTo>
                  <a:cubicBezTo>
                    <a:pt x="36" y="53"/>
                    <a:pt x="36" y="53"/>
                    <a:pt x="36" y="53"/>
                  </a:cubicBezTo>
                  <a:cubicBezTo>
                    <a:pt x="36" y="53"/>
                    <a:pt x="35" y="53"/>
                    <a:pt x="35" y="53"/>
                  </a:cubicBezTo>
                  <a:cubicBezTo>
                    <a:pt x="35" y="53"/>
                    <a:pt x="34" y="53"/>
                    <a:pt x="34" y="53"/>
                  </a:cubicBezTo>
                  <a:cubicBezTo>
                    <a:pt x="34" y="53"/>
                    <a:pt x="34" y="53"/>
                    <a:pt x="33" y="53"/>
                  </a:cubicBezTo>
                  <a:cubicBezTo>
                    <a:pt x="33" y="53"/>
                    <a:pt x="33" y="53"/>
                    <a:pt x="32" y="53"/>
                  </a:cubicBezTo>
                  <a:cubicBezTo>
                    <a:pt x="32" y="53"/>
                    <a:pt x="31" y="53"/>
                    <a:pt x="31" y="52"/>
                  </a:cubicBezTo>
                  <a:cubicBezTo>
                    <a:pt x="31" y="52"/>
                    <a:pt x="30" y="51"/>
                    <a:pt x="30" y="51"/>
                  </a:cubicBezTo>
                  <a:cubicBezTo>
                    <a:pt x="30" y="50"/>
                    <a:pt x="30" y="50"/>
                    <a:pt x="30" y="49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0" y="48"/>
                    <a:pt x="29" y="48"/>
                    <a:pt x="29" y="47"/>
                  </a:cubicBezTo>
                  <a:cubicBezTo>
                    <a:pt x="29" y="47"/>
                    <a:pt x="29" y="47"/>
                    <a:pt x="29" y="46"/>
                  </a:cubicBezTo>
                  <a:cubicBezTo>
                    <a:pt x="29" y="45"/>
                    <a:pt x="29" y="45"/>
                    <a:pt x="28" y="44"/>
                  </a:cubicBezTo>
                  <a:cubicBezTo>
                    <a:pt x="28" y="42"/>
                    <a:pt x="27" y="41"/>
                    <a:pt x="27" y="39"/>
                  </a:cubicBezTo>
                  <a:cubicBezTo>
                    <a:pt x="27" y="37"/>
                    <a:pt x="27" y="34"/>
                    <a:pt x="27" y="32"/>
                  </a:cubicBezTo>
                  <a:cubicBezTo>
                    <a:pt x="27" y="32"/>
                    <a:pt x="27" y="32"/>
                    <a:pt x="27" y="31"/>
                  </a:cubicBezTo>
                  <a:cubicBezTo>
                    <a:pt x="27" y="31"/>
                    <a:pt x="27" y="31"/>
                    <a:pt x="27" y="31"/>
                  </a:cubicBezTo>
                  <a:cubicBezTo>
                    <a:pt x="27" y="31"/>
                    <a:pt x="27" y="31"/>
                    <a:pt x="27" y="31"/>
                  </a:cubicBezTo>
                  <a:cubicBezTo>
                    <a:pt x="26" y="32"/>
                    <a:pt x="26" y="34"/>
                    <a:pt x="26" y="35"/>
                  </a:cubicBezTo>
                  <a:cubicBezTo>
                    <a:pt x="25" y="35"/>
                    <a:pt x="25" y="36"/>
                    <a:pt x="25" y="37"/>
                  </a:cubicBezTo>
                  <a:cubicBezTo>
                    <a:pt x="25" y="37"/>
                    <a:pt x="25" y="37"/>
                    <a:pt x="25" y="38"/>
                  </a:cubicBezTo>
                  <a:cubicBezTo>
                    <a:pt x="25" y="38"/>
                    <a:pt x="25" y="39"/>
                    <a:pt x="25" y="40"/>
                  </a:cubicBezTo>
                  <a:cubicBezTo>
                    <a:pt x="25" y="41"/>
                    <a:pt x="24" y="41"/>
                    <a:pt x="25" y="42"/>
                  </a:cubicBezTo>
                  <a:cubicBezTo>
                    <a:pt x="25" y="42"/>
                    <a:pt x="25" y="42"/>
                    <a:pt x="24" y="43"/>
                  </a:cubicBezTo>
                  <a:cubicBezTo>
                    <a:pt x="24" y="43"/>
                    <a:pt x="24" y="43"/>
                    <a:pt x="24" y="43"/>
                  </a:cubicBezTo>
                  <a:cubicBezTo>
                    <a:pt x="24" y="43"/>
                    <a:pt x="24" y="42"/>
                    <a:pt x="24" y="42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3" y="42"/>
                    <a:pt x="23" y="43"/>
                    <a:pt x="23" y="43"/>
                  </a:cubicBezTo>
                  <a:cubicBezTo>
                    <a:pt x="23" y="43"/>
                    <a:pt x="22" y="43"/>
                    <a:pt x="22" y="43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2" y="41"/>
                    <a:pt x="22" y="41"/>
                    <a:pt x="22" y="40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1" y="40"/>
                    <a:pt x="22" y="39"/>
                    <a:pt x="22" y="39"/>
                  </a:cubicBezTo>
                  <a:cubicBezTo>
                    <a:pt x="21" y="39"/>
                    <a:pt x="22" y="39"/>
                    <a:pt x="22" y="38"/>
                  </a:cubicBezTo>
                  <a:cubicBezTo>
                    <a:pt x="22" y="38"/>
                    <a:pt x="22" y="38"/>
                    <a:pt x="22" y="37"/>
                  </a:cubicBezTo>
                  <a:cubicBezTo>
                    <a:pt x="22" y="36"/>
                    <a:pt x="22" y="36"/>
                    <a:pt x="23" y="35"/>
                  </a:cubicBezTo>
                  <a:cubicBezTo>
                    <a:pt x="23" y="34"/>
                    <a:pt x="23" y="33"/>
                    <a:pt x="23" y="32"/>
                  </a:cubicBezTo>
                  <a:cubicBezTo>
                    <a:pt x="23" y="32"/>
                    <a:pt x="24" y="32"/>
                    <a:pt x="24" y="32"/>
                  </a:cubicBezTo>
                  <a:cubicBezTo>
                    <a:pt x="24" y="32"/>
                    <a:pt x="24" y="31"/>
                    <a:pt x="23" y="32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31" name="Freeform 176">
              <a:extLst>
                <a:ext uri="{FF2B5EF4-FFF2-40B4-BE49-F238E27FC236}">
                  <a16:creationId xmlns:a16="http://schemas.microsoft.com/office/drawing/2014/main" id="{93C16AFF-DE1B-39F6-2269-A9B9BB5408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9350" y="3159125"/>
              <a:ext cx="4762" cy="11113"/>
            </a:xfrm>
            <a:custGeom>
              <a:avLst/>
              <a:gdLst>
                <a:gd name="T0" fmla="*/ 1 w 1"/>
                <a:gd name="T1" fmla="*/ 0 h 3"/>
                <a:gd name="T2" fmla="*/ 1 w 1"/>
                <a:gd name="T3" fmla="*/ 0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0 h 3"/>
                <a:gd name="T10" fmla="*/ 1 w 1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32" name="Freeform 177">
              <a:extLst>
                <a:ext uri="{FF2B5EF4-FFF2-40B4-BE49-F238E27FC236}">
                  <a16:creationId xmlns:a16="http://schemas.microsoft.com/office/drawing/2014/main" id="{DFB03EFC-DE22-0D09-57E0-8C2917356F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8238" y="3136900"/>
              <a:ext cx="4762" cy="7938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2 h 2"/>
                <a:gd name="T4" fmla="*/ 0 w 1"/>
                <a:gd name="T5" fmla="*/ 2 h 2"/>
                <a:gd name="T6" fmla="*/ 0 w 1"/>
                <a:gd name="T7" fmla="*/ 2 h 2"/>
                <a:gd name="T8" fmla="*/ 0 w 1"/>
                <a:gd name="T9" fmla="*/ 2 h 2"/>
                <a:gd name="T10" fmla="*/ 0 w 1"/>
                <a:gd name="T11" fmla="*/ 0 h 2"/>
                <a:gd name="T12" fmla="*/ 1 w 1"/>
                <a:gd name="T13" fmla="*/ 0 h 2"/>
                <a:gd name="T14" fmla="*/ 1 w 1"/>
                <a:gd name="T15" fmla="*/ 1 h 2"/>
                <a:gd name="T16" fmla="*/ 0 w 1"/>
                <a:gd name="T17" fmla="*/ 2 h 2"/>
                <a:gd name="T18" fmla="*/ 0 w 1"/>
                <a:gd name="T19" fmla="*/ 2 h 2"/>
                <a:gd name="T20" fmla="*/ 0 w 1"/>
                <a:gd name="T21" fmla="*/ 2 h 2"/>
                <a:gd name="T22" fmla="*/ 0 w 1"/>
                <a:gd name="T23" fmla="*/ 2 h 2"/>
                <a:gd name="T24" fmla="*/ 0 w 1"/>
                <a:gd name="T25" fmla="*/ 2 h 2"/>
                <a:gd name="T26" fmla="*/ 0 w 1"/>
                <a:gd name="T27" fmla="*/ 2 h 2"/>
                <a:gd name="T28" fmla="*/ 0 w 1"/>
                <a:gd name="T2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33" name="Freeform 178">
              <a:extLst>
                <a:ext uri="{FF2B5EF4-FFF2-40B4-BE49-F238E27FC236}">
                  <a16:creationId xmlns:a16="http://schemas.microsoft.com/office/drawing/2014/main" id="{81306F8A-149D-A027-7B8A-80F25AC9D0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9350" y="3141663"/>
              <a:ext cx="4762" cy="6350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0 h 2"/>
                <a:gd name="T4" fmla="*/ 1 w 1"/>
                <a:gd name="T5" fmla="*/ 0 h 2"/>
                <a:gd name="T6" fmla="*/ 1 w 1"/>
                <a:gd name="T7" fmla="*/ 0 h 2"/>
                <a:gd name="T8" fmla="*/ 1 w 1"/>
                <a:gd name="T9" fmla="*/ 0 h 2"/>
                <a:gd name="T10" fmla="*/ 1 w 1"/>
                <a:gd name="T11" fmla="*/ 2 h 2"/>
                <a:gd name="T12" fmla="*/ 1 w 1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34" name="Freeform 179">
              <a:extLst>
                <a:ext uri="{FF2B5EF4-FFF2-40B4-BE49-F238E27FC236}">
                  <a16:creationId xmlns:a16="http://schemas.microsoft.com/office/drawing/2014/main" id="{B3A1203F-4DC5-1A71-88FD-45DEBB9E44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6175" y="3175000"/>
              <a:ext cx="3175" cy="7938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0 h 2"/>
                <a:gd name="T4" fmla="*/ 1 w 1"/>
                <a:gd name="T5" fmla="*/ 0 h 2"/>
                <a:gd name="T6" fmla="*/ 0 w 1"/>
                <a:gd name="T7" fmla="*/ 2 h 2"/>
                <a:gd name="T8" fmla="*/ 0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35" name="Freeform 180">
              <a:extLst>
                <a:ext uri="{FF2B5EF4-FFF2-40B4-BE49-F238E27FC236}">
                  <a16:creationId xmlns:a16="http://schemas.microsoft.com/office/drawing/2014/main" id="{01D20EFB-2AFF-F9C9-59B5-6D679C72B5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1888" y="3152775"/>
              <a:ext cx="3175" cy="11113"/>
            </a:xfrm>
            <a:custGeom>
              <a:avLst/>
              <a:gdLst>
                <a:gd name="T0" fmla="*/ 1 w 1"/>
                <a:gd name="T1" fmla="*/ 1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0 h 3"/>
                <a:gd name="T8" fmla="*/ 1 w 1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cubicBezTo>
                    <a:pt x="0" y="2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36" name="Freeform 181">
              <a:extLst>
                <a:ext uri="{FF2B5EF4-FFF2-40B4-BE49-F238E27FC236}">
                  <a16:creationId xmlns:a16="http://schemas.microsoft.com/office/drawing/2014/main" id="{7961BED0-84B1-F240-7E78-2E555BC492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1888" y="3178175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2 h 2"/>
                <a:gd name="T4" fmla="*/ 0 w 1"/>
                <a:gd name="T5" fmla="*/ 2 h 2"/>
                <a:gd name="T6" fmla="*/ 0 w 1"/>
                <a:gd name="T7" fmla="*/ 1 h 2"/>
                <a:gd name="T8" fmla="*/ 0 w 1"/>
                <a:gd name="T9" fmla="*/ 1 h 2"/>
                <a:gd name="T10" fmla="*/ 0 w 1"/>
                <a:gd name="T11" fmla="*/ 1 h 2"/>
                <a:gd name="T12" fmla="*/ 1 w 1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0" y="2"/>
                    <a:pt x="1" y="2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37" name="Freeform 182">
              <a:extLst>
                <a:ext uri="{FF2B5EF4-FFF2-40B4-BE49-F238E27FC236}">
                  <a16:creationId xmlns:a16="http://schemas.microsoft.com/office/drawing/2014/main" id="{8855F1AC-8EC5-DDFA-1F31-617ACE8B4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3000" y="3182938"/>
              <a:ext cx="3175" cy="3175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1 h 1"/>
                <a:gd name="T6" fmla="*/ 0 w 1"/>
                <a:gd name="T7" fmla="*/ 1 h 1"/>
                <a:gd name="T8" fmla="*/ 1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38" name="Freeform 183">
              <a:extLst>
                <a:ext uri="{FF2B5EF4-FFF2-40B4-BE49-F238E27FC236}">
                  <a16:creationId xmlns:a16="http://schemas.microsoft.com/office/drawing/2014/main" id="{5866609B-B85B-1A5F-8A52-5D95D7BF9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1888" y="3163888"/>
              <a:ext cx="0" cy="6350"/>
            </a:xfrm>
            <a:custGeom>
              <a:avLst/>
              <a:gdLst>
                <a:gd name="T0" fmla="*/ 0 h 2"/>
                <a:gd name="T1" fmla="*/ 0 h 2"/>
                <a:gd name="T2" fmla="*/ 1 h 2"/>
                <a:gd name="T3" fmla="*/ 2 h 2"/>
                <a:gd name="T4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39" name="Freeform 184">
              <a:extLst>
                <a:ext uri="{FF2B5EF4-FFF2-40B4-BE49-F238E27FC236}">
                  <a16:creationId xmlns:a16="http://schemas.microsoft.com/office/drawing/2014/main" id="{E3FD201E-0737-9E89-8CF3-6086843267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1888" y="3152775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0 h 1"/>
                <a:gd name="T6" fmla="*/ 1 w 1"/>
                <a:gd name="T7" fmla="*/ 0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40" name="Freeform 185">
              <a:extLst>
                <a:ext uri="{FF2B5EF4-FFF2-40B4-BE49-F238E27FC236}">
                  <a16:creationId xmlns:a16="http://schemas.microsoft.com/office/drawing/2014/main" id="{17AA907D-2E4F-7F80-AC0F-99D11B52B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063" y="3148013"/>
              <a:ext cx="0" cy="4763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0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41" name="Freeform 186">
              <a:extLst>
                <a:ext uri="{FF2B5EF4-FFF2-40B4-BE49-F238E27FC236}">
                  <a16:creationId xmlns:a16="http://schemas.microsoft.com/office/drawing/2014/main" id="{0D2B55A3-D4F3-FD7F-9D25-F7DD843F2A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1888" y="3175000"/>
              <a:ext cx="0" cy="7938"/>
            </a:xfrm>
            <a:custGeom>
              <a:avLst/>
              <a:gdLst>
                <a:gd name="T0" fmla="*/ 2 h 2"/>
                <a:gd name="T1" fmla="*/ 2 h 2"/>
                <a:gd name="T2" fmla="*/ 1 h 2"/>
                <a:gd name="T3" fmla="*/ 0 h 2"/>
                <a:gd name="T4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42" name="Freeform 187">
              <a:extLst>
                <a:ext uri="{FF2B5EF4-FFF2-40B4-BE49-F238E27FC236}">
                  <a16:creationId xmlns:a16="http://schemas.microsoft.com/office/drawing/2014/main" id="{85715DC3-E524-F7FD-7B9B-344ABCC376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1888" y="3175000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43" name="Freeform 188">
              <a:extLst>
                <a:ext uri="{FF2B5EF4-FFF2-40B4-BE49-F238E27FC236}">
                  <a16:creationId xmlns:a16="http://schemas.microsoft.com/office/drawing/2014/main" id="{48C2F774-1F9E-6944-38B3-A79EB68DEF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4113" y="3148013"/>
              <a:ext cx="0" cy="4763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44" name="Freeform 189">
              <a:extLst>
                <a:ext uri="{FF2B5EF4-FFF2-40B4-BE49-F238E27FC236}">
                  <a16:creationId xmlns:a16="http://schemas.microsoft.com/office/drawing/2014/main" id="{4E6641F3-5005-B8D8-A469-D4B1DA2C3A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4113" y="3152775"/>
              <a:ext cx="0" cy="3175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1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45" name="Freeform 190">
              <a:extLst>
                <a:ext uri="{FF2B5EF4-FFF2-40B4-BE49-F238E27FC236}">
                  <a16:creationId xmlns:a16="http://schemas.microsoft.com/office/drawing/2014/main" id="{CA51A931-5A33-6876-AC26-2A5386149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4113" y="3155950"/>
              <a:ext cx="0" cy="3175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1 h 1"/>
                <a:gd name="T4" fmla="*/ 1 h 1"/>
                <a:gd name="T5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46" name="Freeform 191">
              <a:extLst>
                <a:ext uri="{FF2B5EF4-FFF2-40B4-BE49-F238E27FC236}">
                  <a16:creationId xmlns:a16="http://schemas.microsoft.com/office/drawing/2014/main" id="{96C7F012-2DC7-2D4A-2470-DA226EE041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1888" y="3167063"/>
              <a:ext cx="0" cy="3175"/>
            </a:xfrm>
            <a:custGeom>
              <a:avLst/>
              <a:gdLst>
                <a:gd name="T0" fmla="*/ 1 h 1"/>
                <a:gd name="T1" fmla="*/ 0 h 1"/>
                <a:gd name="T2" fmla="*/ 1 h 1"/>
                <a:gd name="T3" fmla="*/ 1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47" name="Freeform 192">
              <a:extLst>
                <a:ext uri="{FF2B5EF4-FFF2-40B4-BE49-F238E27FC236}">
                  <a16:creationId xmlns:a16="http://schemas.microsoft.com/office/drawing/2014/main" id="{15407603-9D56-F8A0-CA87-BD49BFF236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063" y="3144838"/>
              <a:ext cx="3175" cy="3175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1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0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48" name="Freeform 193">
              <a:extLst>
                <a:ext uri="{FF2B5EF4-FFF2-40B4-BE49-F238E27FC236}">
                  <a16:creationId xmlns:a16="http://schemas.microsoft.com/office/drawing/2014/main" id="{AD6D6202-F478-0DA5-81C5-45A3D2C610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3000" y="3186113"/>
              <a:ext cx="0" cy="3175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49" name="Freeform 194">
              <a:extLst>
                <a:ext uri="{FF2B5EF4-FFF2-40B4-BE49-F238E27FC236}">
                  <a16:creationId xmlns:a16="http://schemas.microsoft.com/office/drawing/2014/main" id="{E9B8DFAE-633A-0A8E-5C41-774A8C7C31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0775" y="3219450"/>
              <a:ext cx="3175" cy="4763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1 w 1"/>
                <a:gd name="T5" fmla="*/ 0 h 1"/>
                <a:gd name="T6" fmla="*/ 1 w 1"/>
                <a:gd name="T7" fmla="*/ 0 h 1"/>
                <a:gd name="T8" fmla="*/ 1 w 1"/>
                <a:gd name="T9" fmla="*/ 1 h 1"/>
                <a:gd name="T10" fmla="*/ 0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50" name="Freeform 195">
              <a:extLst>
                <a:ext uri="{FF2B5EF4-FFF2-40B4-BE49-F238E27FC236}">
                  <a16:creationId xmlns:a16="http://schemas.microsoft.com/office/drawing/2014/main" id="{2AC1C943-CFE3-60DE-7C47-2DB2BDD43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4113" y="3148013"/>
              <a:ext cx="0" cy="4763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51" name="Freeform 196">
              <a:extLst>
                <a:ext uri="{FF2B5EF4-FFF2-40B4-BE49-F238E27FC236}">
                  <a16:creationId xmlns:a16="http://schemas.microsoft.com/office/drawing/2014/main" id="{0B763495-9788-FB65-B086-EB52F0E2D0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9350" y="3170238"/>
              <a:ext cx="0" cy="4763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0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52" name="Oval 197">
              <a:extLst>
                <a:ext uri="{FF2B5EF4-FFF2-40B4-BE49-F238E27FC236}">
                  <a16:creationId xmlns:a16="http://schemas.microsoft.com/office/drawing/2014/main" id="{4ACD0E34-1E5C-10E4-92ED-75A4F3E881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4113" y="3148013"/>
              <a:ext cx="1587" cy="1588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53" name="Freeform 198">
              <a:extLst>
                <a:ext uri="{FF2B5EF4-FFF2-40B4-BE49-F238E27FC236}">
                  <a16:creationId xmlns:a16="http://schemas.microsoft.com/office/drawing/2014/main" id="{CDBCB0C4-5A6A-CBAA-425F-252D0C1BF0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1888" y="3170238"/>
              <a:ext cx="0" cy="4763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1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54" name="Freeform 199">
              <a:extLst>
                <a:ext uri="{FF2B5EF4-FFF2-40B4-BE49-F238E27FC236}">
                  <a16:creationId xmlns:a16="http://schemas.microsoft.com/office/drawing/2014/main" id="{1F48BF95-30BE-0665-0454-CD76B0F861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8238" y="31448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55" name="Freeform 200">
              <a:extLst>
                <a:ext uri="{FF2B5EF4-FFF2-40B4-BE49-F238E27FC236}">
                  <a16:creationId xmlns:a16="http://schemas.microsoft.com/office/drawing/2014/main" id="{C588DDAC-06A6-4CA0-1FE3-4AFFBF8595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8238" y="31448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56" name="Freeform 201">
              <a:extLst>
                <a:ext uri="{FF2B5EF4-FFF2-40B4-BE49-F238E27FC236}">
                  <a16:creationId xmlns:a16="http://schemas.microsoft.com/office/drawing/2014/main" id="{6C4D9D97-A8FE-4410-C3E9-676159DE42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8238" y="31448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57" name="Freeform 202">
              <a:extLst>
                <a:ext uri="{FF2B5EF4-FFF2-40B4-BE49-F238E27FC236}">
                  <a16:creationId xmlns:a16="http://schemas.microsoft.com/office/drawing/2014/main" id="{CE34A9BF-DA71-37E0-4417-82EA93111F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8238" y="31448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58" name="组合 373">
            <a:extLst>
              <a:ext uri="{FF2B5EF4-FFF2-40B4-BE49-F238E27FC236}">
                <a16:creationId xmlns:a16="http://schemas.microsoft.com/office/drawing/2014/main" id="{2C369AAE-0C75-D3EC-AA41-6EDF32DF967D}"/>
              </a:ext>
            </a:extLst>
          </p:cNvPr>
          <p:cNvGrpSpPr/>
          <p:nvPr/>
        </p:nvGrpSpPr>
        <p:grpSpPr>
          <a:xfrm>
            <a:off x="9808090" y="1301018"/>
            <a:ext cx="278296" cy="306408"/>
            <a:chOff x="4732338" y="2792413"/>
            <a:chExt cx="157162" cy="173038"/>
          </a:xfrm>
          <a:solidFill>
            <a:srgbClr val="FFFF00"/>
          </a:solidFill>
          <a:effectLst/>
        </p:grpSpPr>
        <p:sp>
          <p:nvSpPr>
            <p:cNvPr id="359" name="Freeform 203">
              <a:extLst>
                <a:ext uri="{FF2B5EF4-FFF2-40B4-BE49-F238E27FC236}">
                  <a16:creationId xmlns:a16="http://schemas.microsoft.com/office/drawing/2014/main" id="{72B7E327-1D92-3998-B243-398535D1C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5513" y="2792413"/>
              <a:ext cx="153987" cy="173038"/>
            </a:xfrm>
            <a:custGeom>
              <a:avLst/>
              <a:gdLst>
                <a:gd name="T0" fmla="*/ 28 w 41"/>
                <a:gd name="T1" fmla="*/ 25 h 46"/>
                <a:gd name="T2" fmla="*/ 30 w 41"/>
                <a:gd name="T3" fmla="*/ 26 h 46"/>
                <a:gd name="T4" fmla="*/ 32 w 41"/>
                <a:gd name="T5" fmla="*/ 29 h 46"/>
                <a:gd name="T6" fmla="*/ 33 w 41"/>
                <a:gd name="T7" fmla="*/ 30 h 46"/>
                <a:gd name="T8" fmla="*/ 34 w 41"/>
                <a:gd name="T9" fmla="*/ 31 h 46"/>
                <a:gd name="T10" fmla="*/ 36 w 41"/>
                <a:gd name="T11" fmla="*/ 32 h 46"/>
                <a:gd name="T12" fmla="*/ 39 w 41"/>
                <a:gd name="T13" fmla="*/ 33 h 46"/>
                <a:gd name="T14" fmla="*/ 40 w 41"/>
                <a:gd name="T15" fmla="*/ 34 h 46"/>
                <a:gd name="T16" fmla="*/ 40 w 41"/>
                <a:gd name="T17" fmla="*/ 35 h 46"/>
                <a:gd name="T18" fmla="*/ 41 w 41"/>
                <a:gd name="T19" fmla="*/ 37 h 46"/>
                <a:gd name="T20" fmla="*/ 40 w 41"/>
                <a:gd name="T21" fmla="*/ 38 h 46"/>
                <a:gd name="T22" fmla="*/ 39 w 41"/>
                <a:gd name="T23" fmla="*/ 40 h 46"/>
                <a:gd name="T24" fmla="*/ 38 w 41"/>
                <a:gd name="T25" fmla="*/ 41 h 46"/>
                <a:gd name="T26" fmla="*/ 36 w 41"/>
                <a:gd name="T27" fmla="*/ 41 h 46"/>
                <a:gd name="T28" fmla="*/ 34 w 41"/>
                <a:gd name="T29" fmla="*/ 42 h 46"/>
                <a:gd name="T30" fmla="*/ 30 w 41"/>
                <a:gd name="T31" fmla="*/ 42 h 46"/>
                <a:gd name="T32" fmla="*/ 25 w 41"/>
                <a:gd name="T33" fmla="*/ 42 h 46"/>
                <a:gd name="T34" fmla="*/ 20 w 41"/>
                <a:gd name="T35" fmla="*/ 43 h 46"/>
                <a:gd name="T36" fmla="*/ 22 w 41"/>
                <a:gd name="T37" fmla="*/ 44 h 46"/>
                <a:gd name="T38" fmla="*/ 22 w 41"/>
                <a:gd name="T39" fmla="*/ 46 h 46"/>
                <a:gd name="T40" fmla="*/ 21 w 41"/>
                <a:gd name="T41" fmla="*/ 46 h 46"/>
                <a:gd name="T42" fmla="*/ 19 w 41"/>
                <a:gd name="T43" fmla="*/ 45 h 46"/>
                <a:gd name="T44" fmla="*/ 18 w 41"/>
                <a:gd name="T45" fmla="*/ 44 h 46"/>
                <a:gd name="T46" fmla="*/ 17 w 41"/>
                <a:gd name="T47" fmla="*/ 42 h 46"/>
                <a:gd name="T48" fmla="*/ 14 w 41"/>
                <a:gd name="T49" fmla="*/ 40 h 46"/>
                <a:gd name="T50" fmla="*/ 8 w 41"/>
                <a:gd name="T51" fmla="*/ 35 h 46"/>
                <a:gd name="T52" fmla="*/ 7 w 41"/>
                <a:gd name="T53" fmla="*/ 33 h 46"/>
                <a:gd name="T54" fmla="*/ 6 w 41"/>
                <a:gd name="T55" fmla="*/ 31 h 46"/>
                <a:gd name="T56" fmla="*/ 1 w 41"/>
                <a:gd name="T57" fmla="*/ 12 h 46"/>
                <a:gd name="T58" fmla="*/ 3 w 41"/>
                <a:gd name="T59" fmla="*/ 10 h 46"/>
                <a:gd name="T60" fmla="*/ 7 w 41"/>
                <a:gd name="T61" fmla="*/ 12 h 46"/>
                <a:gd name="T62" fmla="*/ 8 w 41"/>
                <a:gd name="T63" fmla="*/ 13 h 46"/>
                <a:gd name="T64" fmla="*/ 9 w 41"/>
                <a:gd name="T65" fmla="*/ 6 h 46"/>
                <a:gd name="T66" fmla="*/ 12 w 41"/>
                <a:gd name="T67" fmla="*/ 0 h 46"/>
                <a:gd name="T68" fmla="*/ 15 w 41"/>
                <a:gd name="T69" fmla="*/ 1 h 46"/>
                <a:gd name="T70" fmla="*/ 18 w 41"/>
                <a:gd name="T71" fmla="*/ 6 h 46"/>
                <a:gd name="T72" fmla="*/ 21 w 41"/>
                <a:gd name="T73" fmla="*/ 12 h 46"/>
                <a:gd name="T74" fmla="*/ 25 w 41"/>
                <a:gd name="T75" fmla="*/ 16 h 46"/>
                <a:gd name="T76" fmla="*/ 26 w 41"/>
                <a:gd name="T77" fmla="*/ 19 h 46"/>
                <a:gd name="T78" fmla="*/ 26 w 41"/>
                <a:gd name="T79" fmla="*/ 2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1" h="46">
                  <a:moveTo>
                    <a:pt x="26" y="25"/>
                  </a:moveTo>
                  <a:cubicBezTo>
                    <a:pt x="27" y="25"/>
                    <a:pt x="28" y="25"/>
                    <a:pt x="28" y="25"/>
                  </a:cubicBezTo>
                  <a:cubicBezTo>
                    <a:pt x="29" y="24"/>
                    <a:pt x="29" y="24"/>
                    <a:pt x="29" y="25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1" y="26"/>
                    <a:pt x="32" y="27"/>
                    <a:pt x="32" y="28"/>
                  </a:cubicBezTo>
                  <a:cubicBezTo>
                    <a:pt x="32" y="28"/>
                    <a:pt x="32" y="29"/>
                    <a:pt x="32" y="29"/>
                  </a:cubicBezTo>
                  <a:cubicBezTo>
                    <a:pt x="33" y="29"/>
                    <a:pt x="33" y="29"/>
                    <a:pt x="33" y="3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3" y="31"/>
                    <a:pt x="33" y="31"/>
                    <a:pt x="34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6" y="31"/>
                    <a:pt x="36" y="31"/>
                    <a:pt x="36" y="32"/>
                  </a:cubicBezTo>
                  <a:cubicBezTo>
                    <a:pt x="36" y="32"/>
                    <a:pt x="37" y="32"/>
                    <a:pt x="37" y="32"/>
                  </a:cubicBezTo>
                  <a:cubicBezTo>
                    <a:pt x="37" y="33"/>
                    <a:pt x="38" y="33"/>
                    <a:pt x="39" y="33"/>
                  </a:cubicBezTo>
                  <a:cubicBezTo>
                    <a:pt x="39" y="33"/>
                    <a:pt x="39" y="33"/>
                    <a:pt x="40" y="34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40" y="34"/>
                    <a:pt x="40" y="35"/>
                    <a:pt x="40" y="35"/>
                  </a:cubicBezTo>
                  <a:cubicBezTo>
                    <a:pt x="40" y="35"/>
                    <a:pt x="40" y="36"/>
                    <a:pt x="40" y="36"/>
                  </a:cubicBezTo>
                  <a:cubicBezTo>
                    <a:pt x="41" y="36"/>
                    <a:pt x="41" y="36"/>
                    <a:pt x="41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1" y="38"/>
                    <a:pt x="40" y="38"/>
                    <a:pt x="40" y="38"/>
                  </a:cubicBezTo>
                  <a:cubicBezTo>
                    <a:pt x="40" y="38"/>
                    <a:pt x="40" y="38"/>
                    <a:pt x="40" y="39"/>
                  </a:cubicBezTo>
                  <a:cubicBezTo>
                    <a:pt x="40" y="39"/>
                    <a:pt x="39" y="39"/>
                    <a:pt x="39" y="40"/>
                  </a:cubicBezTo>
                  <a:cubicBezTo>
                    <a:pt x="39" y="40"/>
                    <a:pt x="38" y="40"/>
                    <a:pt x="38" y="40"/>
                  </a:cubicBezTo>
                  <a:cubicBezTo>
                    <a:pt x="38" y="40"/>
                    <a:pt x="38" y="40"/>
                    <a:pt x="38" y="41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2"/>
                    <a:pt x="36" y="42"/>
                    <a:pt x="35" y="42"/>
                  </a:cubicBezTo>
                  <a:cubicBezTo>
                    <a:pt x="35" y="42"/>
                    <a:pt x="34" y="42"/>
                    <a:pt x="34" y="42"/>
                  </a:cubicBezTo>
                  <a:cubicBezTo>
                    <a:pt x="34" y="42"/>
                    <a:pt x="33" y="42"/>
                    <a:pt x="33" y="42"/>
                  </a:cubicBezTo>
                  <a:cubicBezTo>
                    <a:pt x="32" y="42"/>
                    <a:pt x="31" y="41"/>
                    <a:pt x="30" y="42"/>
                  </a:cubicBezTo>
                  <a:cubicBezTo>
                    <a:pt x="30" y="42"/>
                    <a:pt x="29" y="42"/>
                    <a:pt x="28" y="42"/>
                  </a:cubicBezTo>
                  <a:cubicBezTo>
                    <a:pt x="27" y="42"/>
                    <a:pt x="26" y="42"/>
                    <a:pt x="25" y="42"/>
                  </a:cubicBezTo>
                  <a:cubicBezTo>
                    <a:pt x="25" y="42"/>
                    <a:pt x="25" y="42"/>
                    <a:pt x="24" y="42"/>
                  </a:cubicBezTo>
                  <a:cubicBezTo>
                    <a:pt x="23" y="42"/>
                    <a:pt x="22" y="42"/>
                    <a:pt x="20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4"/>
                    <a:pt x="22" y="44"/>
                  </a:cubicBezTo>
                  <a:cubicBezTo>
                    <a:pt x="22" y="44"/>
                    <a:pt x="22" y="45"/>
                    <a:pt x="22" y="45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20" y="46"/>
                    <a:pt x="19" y="45"/>
                    <a:pt x="19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5"/>
                    <a:pt x="18" y="44"/>
                    <a:pt x="18" y="44"/>
                  </a:cubicBezTo>
                  <a:cubicBezTo>
                    <a:pt x="18" y="44"/>
                    <a:pt x="18" y="43"/>
                    <a:pt x="18" y="43"/>
                  </a:cubicBezTo>
                  <a:cubicBezTo>
                    <a:pt x="18" y="43"/>
                    <a:pt x="17" y="43"/>
                    <a:pt x="17" y="42"/>
                  </a:cubicBezTo>
                  <a:cubicBezTo>
                    <a:pt x="17" y="42"/>
                    <a:pt x="16" y="42"/>
                    <a:pt x="16" y="42"/>
                  </a:cubicBezTo>
                  <a:cubicBezTo>
                    <a:pt x="16" y="41"/>
                    <a:pt x="15" y="41"/>
                    <a:pt x="14" y="40"/>
                  </a:cubicBezTo>
                  <a:cubicBezTo>
                    <a:pt x="13" y="40"/>
                    <a:pt x="12" y="39"/>
                    <a:pt x="10" y="38"/>
                  </a:cubicBezTo>
                  <a:cubicBezTo>
                    <a:pt x="10" y="37"/>
                    <a:pt x="9" y="36"/>
                    <a:pt x="8" y="35"/>
                  </a:cubicBezTo>
                  <a:cubicBezTo>
                    <a:pt x="7" y="35"/>
                    <a:pt x="7" y="34"/>
                    <a:pt x="7" y="34"/>
                  </a:cubicBezTo>
                  <a:cubicBezTo>
                    <a:pt x="7" y="34"/>
                    <a:pt x="7" y="33"/>
                    <a:pt x="7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6" y="32"/>
                    <a:pt x="6" y="31"/>
                    <a:pt x="6" y="31"/>
                  </a:cubicBezTo>
                  <a:cubicBezTo>
                    <a:pt x="3" y="27"/>
                    <a:pt x="2" y="23"/>
                    <a:pt x="1" y="18"/>
                  </a:cubicBezTo>
                  <a:cubicBezTo>
                    <a:pt x="0" y="16"/>
                    <a:pt x="0" y="14"/>
                    <a:pt x="1" y="12"/>
                  </a:cubicBezTo>
                  <a:cubicBezTo>
                    <a:pt x="1" y="11"/>
                    <a:pt x="1" y="11"/>
                    <a:pt x="1" y="10"/>
                  </a:cubicBezTo>
                  <a:cubicBezTo>
                    <a:pt x="2" y="10"/>
                    <a:pt x="2" y="9"/>
                    <a:pt x="3" y="10"/>
                  </a:cubicBezTo>
                  <a:cubicBezTo>
                    <a:pt x="3" y="10"/>
                    <a:pt x="4" y="10"/>
                    <a:pt x="4" y="10"/>
                  </a:cubicBezTo>
                  <a:cubicBezTo>
                    <a:pt x="5" y="10"/>
                    <a:pt x="6" y="11"/>
                    <a:pt x="7" y="12"/>
                  </a:cubicBezTo>
                  <a:cubicBezTo>
                    <a:pt x="7" y="12"/>
                    <a:pt x="7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2"/>
                    <a:pt x="8" y="12"/>
                    <a:pt x="8" y="11"/>
                  </a:cubicBezTo>
                  <a:cubicBezTo>
                    <a:pt x="8" y="10"/>
                    <a:pt x="8" y="8"/>
                    <a:pt x="9" y="6"/>
                  </a:cubicBezTo>
                  <a:cubicBezTo>
                    <a:pt x="9" y="4"/>
                    <a:pt x="10" y="3"/>
                    <a:pt x="11" y="1"/>
                  </a:cubicBezTo>
                  <a:cubicBezTo>
                    <a:pt x="12" y="1"/>
                    <a:pt x="12" y="0"/>
                    <a:pt x="12" y="0"/>
                  </a:cubicBezTo>
                  <a:cubicBezTo>
                    <a:pt x="13" y="0"/>
                    <a:pt x="13" y="0"/>
                    <a:pt x="14" y="0"/>
                  </a:cubicBezTo>
                  <a:cubicBezTo>
                    <a:pt x="14" y="0"/>
                    <a:pt x="15" y="0"/>
                    <a:pt x="15" y="1"/>
                  </a:cubicBezTo>
                  <a:cubicBezTo>
                    <a:pt x="15" y="1"/>
                    <a:pt x="16" y="2"/>
                    <a:pt x="16" y="3"/>
                  </a:cubicBezTo>
                  <a:cubicBezTo>
                    <a:pt x="17" y="4"/>
                    <a:pt x="17" y="5"/>
                    <a:pt x="18" y="6"/>
                  </a:cubicBezTo>
                  <a:cubicBezTo>
                    <a:pt x="18" y="6"/>
                    <a:pt x="18" y="7"/>
                    <a:pt x="18" y="7"/>
                  </a:cubicBezTo>
                  <a:cubicBezTo>
                    <a:pt x="18" y="9"/>
                    <a:pt x="19" y="10"/>
                    <a:pt x="21" y="12"/>
                  </a:cubicBezTo>
                  <a:cubicBezTo>
                    <a:pt x="21" y="13"/>
                    <a:pt x="22" y="13"/>
                    <a:pt x="23" y="14"/>
                  </a:cubicBezTo>
                  <a:cubicBezTo>
                    <a:pt x="24" y="15"/>
                    <a:pt x="24" y="15"/>
                    <a:pt x="25" y="16"/>
                  </a:cubicBezTo>
                  <a:cubicBezTo>
                    <a:pt x="25" y="16"/>
                    <a:pt x="25" y="17"/>
                    <a:pt x="25" y="17"/>
                  </a:cubicBezTo>
                  <a:cubicBezTo>
                    <a:pt x="26" y="18"/>
                    <a:pt x="26" y="19"/>
                    <a:pt x="26" y="19"/>
                  </a:cubicBezTo>
                  <a:cubicBezTo>
                    <a:pt x="26" y="20"/>
                    <a:pt x="27" y="21"/>
                    <a:pt x="27" y="22"/>
                  </a:cubicBezTo>
                  <a:cubicBezTo>
                    <a:pt x="27" y="23"/>
                    <a:pt x="26" y="24"/>
                    <a:pt x="26" y="25"/>
                  </a:cubicBezTo>
                  <a:cubicBezTo>
                    <a:pt x="26" y="25"/>
                    <a:pt x="26" y="25"/>
                    <a:pt x="26" y="25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60" name="Freeform 204">
              <a:extLst>
                <a:ext uri="{FF2B5EF4-FFF2-40B4-BE49-F238E27FC236}">
                  <a16:creationId xmlns:a16="http://schemas.microsoft.com/office/drawing/2014/main" id="{42C3F100-E4A1-82FA-98AD-DA96267BB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2338" y="2897188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1 h 1"/>
                <a:gd name="T8" fmla="*/ 1 w 1"/>
                <a:gd name="T9" fmla="*/ 1 h 1"/>
                <a:gd name="T10" fmla="*/ 1 w 1"/>
                <a:gd name="T11" fmla="*/ 1 h 1"/>
                <a:gd name="T12" fmla="*/ 1 w 1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61" name="Freeform 205">
              <a:extLst>
                <a:ext uri="{FF2B5EF4-FFF2-40B4-BE49-F238E27FC236}">
                  <a16:creationId xmlns:a16="http://schemas.microsoft.com/office/drawing/2014/main" id="{B6271F15-2300-DABC-C2AE-633358412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4563" y="2911475"/>
              <a:ext cx="7937" cy="4763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1 h 1"/>
                <a:gd name="T4" fmla="*/ 0 w 2"/>
                <a:gd name="T5" fmla="*/ 0 h 1"/>
                <a:gd name="T6" fmla="*/ 0 w 2"/>
                <a:gd name="T7" fmla="*/ 0 h 1"/>
                <a:gd name="T8" fmla="*/ 0 w 2"/>
                <a:gd name="T9" fmla="*/ 0 h 1"/>
                <a:gd name="T10" fmla="*/ 1 w 2"/>
                <a:gd name="T11" fmla="*/ 1 h 1"/>
                <a:gd name="T12" fmla="*/ 2 w 2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62" name="Freeform 206">
              <a:extLst>
                <a:ext uri="{FF2B5EF4-FFF2-40B4-BE49-F238E27FC236}">
                  <a16:creationId xmlns:a16="http://schemas.microsoft.com/office/drawing/2014/main" id="{E4CD3C96-8531-AA4A-DF4B-B9BE93712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3450" y="2905125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1 w 1"/>
                <a:gd name="T7" fmla="*/ 1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63" name="Freeform 207">
              <a:extLst>
                <a:ext uri="{FF2B5EF4-FFF2-40B4-BE49-F238E27FC236}">
                  <a16:creationId xmlns:a16="http://schemas.microsoft.com/office/drawing/2014/main" id="{DE57CD96-34B7-9A8D-0FDB-082570D07B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5513" y="2900363"/>
              <a:ext cx="4762" cy="476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64" name="Freeform 208">
              <a:extLst>
                <a:ext uri="{FF2B5EF4-FFF2-40B4-BE49-F238E27FC236}">
                  <a16:creationId xmlns:a16="http://schemas.microsoft.com/office/drawing/2014/main" id="{1C19BCDC-E98D-DCFA-A9E5-967A2E9D7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275" y="2905125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65" name="Freeform 209">
              <a:extLst>
                <a:ext uri="{FF2B5EF4-FFF2-40B4-BE49-F238E27FC236}">
                  <a16:creationId xmlns:a16="http://schemas.microsoft.com/office/drawing/2014/main" id="{0837007A-F25C-C998-B714-84AE84224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4563" y="291147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66" name="Freeform 210">
              <a:extLst>
                <a:ext uri="{FF2B5EF4-FFF2-40B4-BE49-F238E27FC236}">
                  <a16:creationId xmlns:a16="http://schemas.microsoft.com/office/drawing/2014/main" id="{E2A8BAB9-DFEF-53A4-9938-B142F2422F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1388" y="2908300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0 w 1"/>
                <a:gd name="T5" fmla="*/ 0 h 1"/>
                <a:gd name="T6" fmla="*/ 0 w 1"/>
                <a:gd name="T7" fmla="*/ 0 h 1"/>
                <a:gd name="T8" fmla="*/ 1 w 1"/>
                <a:gd name="T9" fmla="*/ 1 h 1"/>
                <a:gd name="T10" fmla="*/ 1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67" name="Freeform 211">
              <a:extLst>
                <a:ext uri="{FF2B5EF4-FFF2-40B4-BE49-F238E27FC236}">
                  <a16:creationId xmlns:a16="http://schemas.microsoft.com/office/drawing/2014/main" id="{C556D9CC-A8DE-4210-3495-B42720636C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1388" y="2908300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68" name="Freeform 212">
              <a:extLst>
                <a:ext uri="{FF2B5EF4-FFF2-40B4-BE49-F238E27FC236}">
                  <a16:creationId xmlns:a16="http://schemas.microsoft.com/office/drawing/2014/main" id="{9D0BCBCD-9F08-E596-BDED-3B3553EB70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6625" y="2908300"/>
              <a:ext cx="4762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0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69" name="Freeform 213">
              <a:extLst>
                <a:ext uri="{FF2B5EF4-FFF2-40B4-BE49-F238E27FC236}">
                  <a16:creationId xmlns:a16="http://schemas.microsoft.com/office/drawing/2014/main" id="{34B0A060-18BB-7438-B367-1EF4E3D7B2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3450" y="2905125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0 h 1"/>
                <a:gd name="T6" fmla="*/ 0 w 1"/>
                <a:gd name="T7" fmla="*/ 1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70" name="Oval 214">
              <a:extLst>
                <a:ext uri="{FF2B5EF4-FFF2-40B4-BE49-F238E27FC236}">
                  <a16:creationId xmlns:a16="http://schemas.microsoft.com/office/drawing/2014/main" id="{C9F87A4D-16AC-BB4C-85C2-149B501DD1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0275" y="2905125"/>
              <a:ext cx="3175" cy="1588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71" name="Oval 215">
              <a:extLst>
                <a:ext uri="{FF2B5EF4-FFF2-40B4-BE49-F238E27FC236}">
                  <a16:creationId xmlns:a16="http://schemas.microsoft.com/office/drawing/2014/main" id="{6328D208-3739-30A3-5B08-5E2253A6B5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5513" y="2900363"/>
              <a:ext cx="1587" cy="1588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72" name="Oval 216">
              <a:extLst>
                <a:ext uri="{FF2B5EF4-FFF2-40B4-BE49-F238E27FC236}">
                  <a16:creationId xmlns:a16="http://schemas.microsoft.com/office/drawing/2014/main" id="{EE0F07C6-C392-4C02-A2FE-05BAB44851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3938" y="2886075"/>
              <a:ext cx="1587" cy="1588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73" name="Oval 217">
              <a:extLst>
                <a:ext uri="{FF2B5EF4-FFF2-40B4-BE49-F238E27FC236}">
                  <a16:creationId xmlns:a16="http://schemas.microsoft.com/office/drawing/2014/main" id="{C2A415D6-DAC1-0BF1-2F61-5539F0E8CC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4563" y="2911475"/>
              <a:ext cx="1587" cy="1588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74" name="Freeform 218">
              <a:extLst>
                <a:ext uri="{FF2B5EF4-FFF2-40B4-BE49-F238E27FC236}">
                  <a16:creationId xmlns:a16="http://schemas.microsoft.com/office/drawing/2014/main" id="{B26C09B0-D889-C3D8-4B21-757F00DFB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2338" y="29003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75" name="Oval 219">
              <a:extLst>
                <a:ext uri="{FF2B5EF4-FFF2-40B4-BE49-F238E27FC236}">
                  <a16:creationId xmlns:a16="http://schemas.microsoft.com/office/drawing/2014/main" id="{D5AD25AC-DE47-E236-B70E-BBF402F362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4563" y="2911475"/>
              <a:ext cx="1587" cy="1588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76" name="组合 391">
            <a:extLst>
              <a:ext uri="{FF2B5EF4-FFF2-40B4-BE49-F238E27FC236}">
                <a16:creationId xmlns:a16="http://schemas.microsoft.com/office/drawing/2014/main" id="{433ADCD0-FBB8-A6C9-158C-2CD9030226B6}"/>
              </a:ext>
            </a:extLst>
          </p:cNvPr>
          <p:cNvGrpSpPr/>
          <p:nvPr/>
        </p:nvGrpSpPr>
        <p:grpSpPr>
          <a:xfrm>
            <a:off x="11068691" y="1955753"/>
            <a:ext cx="288032" cy="301124"/>
            <a:chOff x="5429250" y="3136900"/>
            <a:chExt cx="139700" cy="146050"/>
          </a:xfrm>
          <a:solidFill>
            <a:srgbClr val="FFFF00"/>
          </a:solidFill>
          <a:effectLst/>
        </p:grpSpPr>
        <p:sp>
          <p:nvSpPr>
            <p:cNvPr id="377" name="Freeform 220">
              <a:extLst>
                <a:ext uri="{FF2B5EF4-FFF2-40B4-BE49-F238E27FC236}">
                  <a16:creationId xmlns:a16="http://schemas.microsoft.com/office/drawing/2014/main" id="{3C00799E-504F-3013-EAAE-10C4B8F74B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9250" y="3136900"/>
              <a:ext cx="139700" cy="146050"/>
            </a:xfrm>
            <a:custGeom>
              <a:avLst/>
              <a:gdLst>
                <a:gd name="T0" fmla="*/ 7 w 37"/>
                <a:gd name="T1" fmla="*/ 29 h 39"/>
                <a:gd name="T2" fmla="*/ 7 w 37"/>
                <a:gd name="T3" fmla="*/ 29 h 39"/>
                <a:gd name="T4" fmla="*/ 7 w 37"/>
                <a:gd name="T5" fmla="*/ 29 h 39"/>
                <a:gd name="T6" fmla="*/ 6 w 37"/>
                <a:gd name="T7" fmla="*/ 28 h 39"/>
                <a:gd name="T8" fmla="*/ 2 w 37"/>
                <a:gd name="T9" fmla="*/ 21 h 39"/>
                <a:gd name="T10" fmla="*/ 1 w 37"/>
                <a:gd name="T11" fmla="*/ 9 h 39"/>
                <a:gd name="T12" fmla="*/ 2 w 37"/>
                <a:gd name="T13" fmla="*/ 8 h 39"/>
                <a:gd name="T14" fmla="*/ 4 w 37"/>
                <a:gd name="T15" fmla="*/ 8 h 39"/>
                <a:gd name="T16" fmla="*/ 5 w 37"/>
                <a:gd name="T17" fmla="*/ 9 h 39"/>
                <a:gd name="T18" fmla="*/ 7 w 37"/>
                <a:gd name="T19" fmla="*/ 9 h 39"/>
                <a:gd name="T20" fmla="*/ 11 w 37"/>
                <a:gd name="T21" fmla="*/ 1 h 39"/>
                <a:gd name="T22" fmla="*/ 14 w 37"/>
                <a:gd name="T23" fmla="*/ 2 h 39"/>
                <a:gd name="T24" fmla="*/ 15 w 37"/>
                <a:gd name="T25" fmla="*/ 3 h 39"/>
                <a:gd name="T26" fmla="*/ 16 w 37"/>
                <a:gd name="T27" fmla="*/ 5 h 39"/>
                <a:gd name="T28" fmla="*/ 18 w 37"/>
                <a:gd name="T29" fmla="*/ 7 h 39"/>
                <a:gd name="T30" fmla="*/ 20 w 37"/>
                <a:gd name="T31" fmla="*/ 9 h 39"/>
                <a:gd name="T32" fmla="*/ 22 w 37"/>
                <a:gd name="T33" fmla="*/ 11 h 39"/>
                <a:gd name="T34" fmla="*/ 23 w 37"/>
                <a:gd name="T35" fmla="*/ 15 h 39"/>
                <a:gd name="T36" fmla="*/ 22 w 37"/>
                <a:gd name="T37" fmla="*/ 16 h 39"/>
                <a:gd name="T38" fmla="*/ 25 w 37"/>
                <a:gd name="T39" fmla="*/ 16 h 39"/>
                <a:gd name="T40" fmla="*/ 28 w 37"/>
                <a:gd name="T41" fmla="*/ 16 h 39"/>
                <a:gd name="T42" fmla="*/ 31 w 37"/>
                <a:gd name="T43" fmla="*/ 18 h 39"/>
                <a:gd name="T44" fmla="*/ 34 w 37"/>
                <a:gd name="T45" fmla="*/ 19 h 39"/>
                <a:gd name="T46" fmla="*/ 34 w 37"/>
                <a:gd name="T47" fmla="*/ 20 h 39"/>
                <a:gd name="T48" fmla="*/ 36 w 37"/>
                <a:gd name="T49" fmla="*/ 22 h 39"/>
                <a:gd name="T50" fmla="*/ 36 w 37"/>
                <a:gd name="T51" fmla="*/ 24 h 39"/>
                <a:gd name="T52" fmla="*/ 37 w 37"/>
                <a:gd name="T53" fmla="*/ 26 h 39"/>
                <a:gd name="T54" fmla="*/ 37 w 37"/>
                <a:gd name="T55" fmla="*/ 29 h 39"/>
                <a:gd name="T56" fmla="*/ 36 w 37"/>
                <a:gd name="T57" fmla="*/ 31 h 39"/>
                <a:gd name="T58" fmla="*/ 35 w 37"/>
                <a:gd name="T59" fmla="*/ 33 h 39"/>
                <a:gd name="T60" fmla="*/ 34 w 37"/>
                <a:gd name="T61" fmla="*/ 35 h 39"/>
                <a:gd name="T62" fmla="*/ 32 w 37"/>
                <a:gd name="T63" fmla="*/ 37 h 39"/>
                <a:gd name="T64" fmla="*/ 28 w 37"/>
                <a:gd name="T65" fmla="*/ 38 h 39"/>
                <a:gd name="T66" fmla="*/ 26 w 37"/>
                <a:gd name="T67" fmla="*/ 37 h 39"/>
                <a:gd name="T68" fmla="*/ 27 w 37"/>
                <a:gd name="T69" fmla="*/ 38 h 39"/>
                <a:gd name="T70" fmla="*/ 26 w 37"/>
                <a:gd name="T71" fmla="*/ 38 h 39"/>
                <a:gd name="T72" fmla="*/ 17 w 37"/>
                <a:gd name="T73" fmla="*/ 35 h 39"/>
                <a:gd name="T74" fmla="*/ 15 w 37"/>
                <a:gd name="T75" fmla="*/ 34 h 39"/>
                <a:gd name="T76" fmla="*/ 10 w 37"/>
                <a:gd name="T77" fmla="*/ 32 h 39"/>
                <a:gd name="T78" fmla="*/ 9 w 37"/>
                <a:gd name="T79" fmla="*/ 32 h 39"/>
                <a:gd name="T80" fmla="*/ 8 w 37"/>
                <a:gd name="T81" fmla="*/ 31 h 39"/>
                <a:gd name="T82" fmla="*/ 7 w 37"/>
                <a:gd name="T83" fmla="*/ 3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7" h="39">
                  <a:moveTo>
                    <a:pt x="7" y="30"/>
                  </a:moveTo>
                  <a:cubicBezTo>
                    <a:pt x="7" y="30"/>
                    <a:pt x="7" y="30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8"/>
                    <a:pt x="7" y="28"/>
                    <a:pt x="6" y="28"/>
                  </a:cubicBezTo>
                  <a:cubicBezTo>
                    <a:pt x="6" y="27"/>
                    <a:pt x="5" y="27"/>
                    <a:pt x="5" y="26"/>
                  </a:cubicBezTo>
                  <a:cubicBezTo>
                    <a:pt x="4" y="24"/>
                    <a:pt x="3" y="22"/>
                    <a:pt x="2" y="21"/>
                  </a:cubicBezTo>
                  <a:cubicBezTo>
                    <a:pt x="0" y="17"/>
                    <a:pt x="0" y="14"/>
                    <a:pt x="1" y="10"/>
                  </a:cubicBezTo>
                  <a:cubicBezTo>
                    <a:pt x="1" y="10"/>
                    <a:pt x="1" y="10"/>
                    <a:pt x="1" y="9"/>
                  </a:cubicBezTo>
                  <a:cubicBezTo>
                    <a:pt x="1" y="9"/>
                    <a:pt x="1" y="9"/>
                    <a:pt x="1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3" y="8"/>
                    <a:pt x="4" y="8"/>
                    <a:pt x="4" y="8"/>
                  </a:cubicBezTo>
                  <a:cubicBezTo>
                    <a:pt x="4" y="8"/>
                    <a:pt x="4" y="9"/>
                    <a:pt x="4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6"/>
                    <a:pt x="8" y="4"/>
                    <a:pt x="10" y="2"/>
                  </a:cubicBezTo>
                  <a:cubicBezTo>
                    <a:pt x="10" y="2"/>
                    <a:pt x="11" y="1"/>
                    <a:pt x="11" y="1"/>
                  </a:cubicBezTo>
                  <a:cubicBezTo>
                    <a:pt x="12" y="1"/>
                    <a:pt x="12" y="0"/>
                    <a:pt x="13" y="1"/>
                  </a:cubicBezTo>
                  <a:cubicBezTo>
                    <a:pt x="13" y="1"/>
                    <a:pt x="14" y="1"/>
                    <a:pt x="14" y="2"/>
                  </a:cubicBezTo>
                  <a:cubicBezTo>
                    <a:pt x="14" y="2"/>
                    <a:pt x="14" y="2"/>
                    <a:pt x="14" y="3"/>
                  </a:cubicBezTo>
                  <a:cubicBezTo>
                    <a:pt x="14" y="3"/>
                    <a:pt x="14" y="3"/>
                    <a:pt x="15" y="3"/>
                  </a:cubicBezTo>
                  <a:cubicBezTo>
                    <a:pt x="15" y="3"/>
                    <a:pt x="15" y="4"/>
                    <a:pt x="16" y="4"/>
                  </a:cubicBezTo>
                  <a:cubicBezTo>
                    <a:pt x="16" y="4"/>
                    <a:pt x="16" y="5"/>
                    <a:pt x="16" y="5"/>
                  </a:cubicBezTo>
                  <a:cubicBezTo>
                    <a:pt x="17" y="5"/>
                    <a:pt x="17" y="5"/>
                    <a:pt x="17" y="6"/>
                  </a:cubicBezTo>
                  <a:cubicBezTo>
                    <a:pt x="17" y="6"/>
                    <a:pt x="18" y="7"/>
                    <a:pt x="18" y="7"/>
                  </a:cubicBezTo>
                  <a:cubicBezTo>
                    <a:pt x="18" y="7"/>
                    <a:pt x="19" y="8"/>
                    <a:pt x="19" y="8"/>
                  </a:cubicBezTo>
                  <a:cubicBezTo>
                    <a:pt x="19" y="8"/>
                    <a:pt x="19" y="9"/>
                    <a:pt x="20" y="9"/>
                  </a:cubicBezTo>
                  <a:cubicBezTo>
                    <a:pt x="20" y="10"/>
                    <a:pt x="21" y="10"/>
                    <a:pt x="21" y="11"/>
                  </a:cubicBezTo>
                  <a:cubicBezTo>
                    <a:pt x="21" y="11"/>
                    <a:pt x="21" y="11"/>
                    <a:pt x="22" y="11"/>
                  </a:cubicBezTo>
                  <a:cubicBezTo>
                    <a:pt x="22" y="12"/>
                    <a:pt x="22" y="13"/>
                    <a:pt x="23" y="13"/>
                  </a:cubicBezTo>
                  <a:cubicBezTo>
                    <a:pt x="23" y="14"/>
                    <a:pt x="23" y="15"/>
                    <a:pt x="23" y="15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4" y="16"/>
                    <a:pt x="24" y="16"/>
                    <a:pt x="25" y="16"/>
                  </a:cubicBezTo>
                  <a:cubicBezTo>
                    <a:pt x="25" y="16"/>
                    <a:pt x="26" y="16"/>
                    <a:pt x="26" y="16"/>
                  </a:cubicBezTo>
                  <a:cubicBezTo>
                    <a:pt x="27" y="16"/>
                    <a:pt x="27" y="16"/>
                    <a:pt x="28" y="16"/>
                  </a:cubicBezTo>
                  <a:cubicBezTo>
                    <a:pt x="29" y="16"/>
                    <a:pt x="29" y="17"/>
                    <a:pt x="30" y="17"/>
                  </a:cubicBezTo>
                  <a:cubicBezTo>
                    <a:pt x="30" y="17"/>
                    <a:pt x="31" y="17"/>
                    <a:pt x="31" y="18"/>
                  </a:cubicBezTo>
                  <a:cubicBezTo>
                    <a:pt x="31" y="18"/>
                    <a:pt x="31" y="18"/>
                    <a:pt x="32" y="18"/>
                  </a:cubicBezTo>
                  <a:cubicBezTo>
                    <a:pt x="32" y="19"/>
                    <a:pt x="33" y="19"/>
                    <a:pt x="34" y="19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1"/>
                    <a:pt x="34" y="21"/>
                    <a:pt x="35" y="22"/>
                  </a:cubicBezTo>
                  <a:cubicBezTo>
                    <a:pt x="35" y="22"/>
                    <a:pt x="35" y="22"/>
                    <a:pt x="36" y="22"/>
                  </a:cubicBezTo>
                  <a:cubicBezTo>
                    <a:pt x="36" y="22"/>
                    <a:pt x="36" y="23"/>
                    <a:pt x="36" y="23"/>
                  </a:cubicBezTo>
                  <a:cubicBezTo>
                    <a:pt x="36" y="23"/>
                    <a:pt x="36" y="24"/>
                    <a:pt x="36" y="24"/>
                  </a:cubicBezTo>
                  <a:cubicBezTo>
                    <a:pt x="36" y="24"/>
                    <a:pt x="37" y="25"/>
                    <a:pt x="37" y="25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7" y="26"/>
                    <a:pt x="37" y="27"/>
                    <a:pt x="37" y="27"/>
                  </a:cubicBezTo>
                  <a:cubicBezTo>
                    <a:pt x="37" y="28"/>
                    <a:pt x="37" y="28"/>
                    <a:pt x="37" y="29"/>
                  </a:cubicBezTo>
                  <a:cubicBezTo>
                    <a:pt x="37" y="29"/>
                    <a:pt x="37" y="29"/>
                    <a:pt x="37" y="30"/>
                  </a:cubicBezTo>
                  <a:cubicBezTo>
                    <a:pt x="37" y="30"/>
                    <a:pt x="37" y="31"/>
                    <a:pt x="36" y="31"/>
                  </a:cubicBezTo>
                  <a:cubicBezTo>
                    <a:pt x="36" y="32"/>
                    <a:pt x="36" y="32"/>
                    <a:pt x="35" y="32"/>
                  </a:cubicBezTo>
                  <a:cubicBezTo>
                    <a:pt x="35" y="32"/>
                    <a:pt x="35" y="32"/>
                    <a:pt x="35" y="33"/>
                  </a:cubicBezTo>
                  <a:cubicBezTo>
                    <a:pt x="35" y="33"/>
                    <a:pt x="35" y="34"/>
                    <a:pt x="35" y="34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4" y="36"/>
                    <a:pt x="33" y="36"/>
                    <a:pt x="33" y="36"/>
                  </a:cubicBezTo>
                  <a:cubicBezTo>
                    <a:pt x="33" y="37"/>
                    <a:pt x="33" y="37"/>
                    <a:pt x="32" y="37"/>
                  </a:cubicBezTo>
                  <a:cubicBezTo>
                    <a:pt x="32" y="37"/>
                    <a:pt x="31" y="38"/>
                    <a:pt x="30" y="38"/>
                  </a:cubicBezTo>
                  <a:cubicBezTo>
                    <a:pt x="30" y="38"/>
                    <a:pt x="29" y="38"/>
                    <a:pt x="28" y="38"/>
                  </a:cubicBezTo>
                  <a:cubicBezTo>
                    <a:pt x="28" y="38"/>
                    <a:pt x="28" y="38"/>
                    <a:pt x="27" y="37"/>
                  </a:cubicBezTo>
                  <a:cubicBezTo>
                    <a:pt x="27" y="37"/>
                    <a:pt x="26" y="37"/>
                    <a:pt x="26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6" y="38"/>
                    <a:pt x="26" y="38"/>
                    <a:pt x="27" y="38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7" y="38"/>
                    <a:pt x="27" y="39"/>
                    <a:pt x="26" y="38"/>
                  </a:cubicBezTo>
                  <a:cubicBezTo>
                    <a:pt x="26" y="38"/>
                    <a:pt x="25" y="38"/>
                    <a:pt x="25" y="38"/>
                  </a:cubicBezTo>
                  <a:cubicBezTo>
                    <a:pt x="22" y="37"/>
                    <a:pt x="20" y="36"/>
                    <a:pt x="17" y="35"/>
                  </a:cubicBezTo>
                  <a:cubicBezTo>
                    <a:pt x="16" y="35"/>
                    <a:pt x="16" y="34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4" y="34"/>
                    <a:pt x="14" y="34"/>
                    <a:pt x="13" y="34"/>
                  </a:cubicBezTo>
                  <a:cubicBezTo>
                    <a:pt x="12" y="33"/>
                    <a:pt x="11" y="33"/>
                    <a:pt x="10" y="32"/>
                  </a:cubicBezTo>
                  <a:cubicBezTo>
                    <a:pt x="10" y="32"/>
                    <a:pt x="10" y="32"/>
                    <a:pt x="9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2"/>
                    <a:pt x="9" y="32"/>
                    <a:pt x="8" y="32"/>
                  </a:cubicBezTo>
                  <a:cubicBezTo>
                    <a:pt x="8" y="32"/>
                    <a:pt x="8" y="32"/>
                    <a:pt x="8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30"/>
                    <a:pt x="7" y="30"/>
                    <a:pt x="7" y="3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78" name="Freeform 221">
              <a:extLst>
                <a:ext uri="{FF2B5EF4-FFF2-40B4-BE49-F238E27FC236}">
                  <a16:creationId xmlns:a16="http://schemas.microsoft.com/office/drawing/2014/main" id="{7176673F-BEFA-D5A0-99E5-9C8EA032A6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9250" y="3246438"/>
              <a:ext cx="7937" cy="3175"/>
            </a:xfrm>
            <a:custGeom>
              <a:avLst/>
              <a:gdLst>
                <a:gd name="T0" fmla="*/ 1 w 2"/>
                <a:gd name="T1" fmla="*/ 1 h 1"/>
                <a:gd name="T2" fmla="*/ 0 w 2"/>
                <a:gd name="T3" fmla="*/ 1 h 1"/>
                <a:gd name="T4" fmla="*/ 0 w 2"/>
                <a:gd name="T5" fmla="*/ 1 h 1"/>
                <a:gd name="T6" fmla="*/ 0 w 2"/>
                <a:gd name="T7" fmla="*/ 1 h 1"/>
                <a:gd name="T8" fmla="*/ 0 w 2"/>
                <a:gd name="T9" fmla="*/ 0 h 1"/>
                <a:gd name="T10" fmla="*/ 0 w 2"/>
                <a:gd name="T11" fmla="*/ 0 h 1"/>
                <a:gd name="T12" fmla="*/ 1 w 2"/>
                <a:gd name="T13" fmla="*/ 1 h 1"/>
                <a:gd name="T14" fmla="*/ 1 w 2"/>
                <a:gd name="T1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1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79" name="Freeform 222">
              <a:extLst>
                <a:ext uri="{FF2B5EF4-FFF2-40B4-BE49-F238E27FC236}">
                  <a16:creationId xmlns:a16="http://schemas.microsoft.com/office/drawing/2014/main" id="{D64B5133-1C22-D5C5-2F42-61C96510E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7188" y="3227388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0 w 1"/>
                <a:gd name="T5" fmla="*/ 1 h 1"/>
                <a:gd name="T6" fmla="*/ 0 w 1"/>
                <a:gd name="T7" fmla="*/ 0 h 1"/>
                <a:gd name="T8" fmla="*/ 0 w 1"/>
                <a:gd name="T9" fmla="*/ 1 h 1"/>
                <a:gd name="T10" fmla="*/ 1 w 1"/>
                <a:gd name="T11" fmla="*/ 1 h 1"/>
                <a:gd name="T12" fmla="*/ 1 w 1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80" name="Freeform 223">
              <a:extLst>
                <a:ext uri="{FF2B5EF4-FFF2-40B4-BE49-F238E27FC236}">
                  <a16:creationId xmlns:a16="http://schemas.microsoft.com/office/drawing/2014/main" id="{D8CA6C21-A86C-00A6-720F-BAE306CA1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8300" y="3238500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81" name="Freeform 224">
              <a:extLst>
                <a:ext uri="{FF2B5EF4-FFF2-40B4-BE49-F238E27FC236}">
                  <a16:creationId xmlns:a16="http://schemas.microsoft.com/office/drawing/2014/main" id="{B40A1725-B322-E547-ADF1-450AD562F0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1475" y="3241675"/>
              <a:ext cx="4762" cy="4763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1 w 1"/>
                <a:gd name="T5" fmla="*/ 1 h 1"/>
                <a:gd name="T6" fmla="*/ 1 w 1"/>
                <a:gd name="T7" fmla="*/ 1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82" name="Freeform 225">
              <a:extLst>
                <a:ext uri="{FF2B5EF4-FFF2-40B4-BE49-F238E27FC236}">
                  <a16:creationId xmlns:a16="http://schemas.microsoft.com/office/drawing/2014/main" id="{8FEEA109-5CEE-FE60-E2D6-2659319CB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1475" y="3241675"/>
              <a:ext cx="4762" cy="4763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1 w 1"/>
                <a:gd name="T5" fmla="*/ 1 h 1"/>
                <a:gd name="T6" fmla="*/ 0 w 1"/>
                <a:gd name="T7" fmla="*/ 0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83" name="Freeform 226">
              <a:extLst>
                <a:ext uri="{FF2B5EF4-FFF2-40B4-BE49-F238E27FC236}">
                  <a16:creationId xmlns:a16="http://schemas.microsoft.com/office/drawing/2014/main" id="{5D2BFA19-0B17-723D-04BF-19BD0B4D00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5125" y="3235325"/>
              <a:ext cx="0" cy="3175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84" name="Freeform 227">
              <a:extLst>
                <a:ext uri="{FF2B5EF4-FFF2-40B4-BE49-F238E27FC236}">
                  <a16:creationId xmlns:a16="http://schemas.microsoft.com/office/drawing/2014/main" id="{B6910614-62BF-D91B-659E-71723B370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8300" y="3249613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  <a:gd name="T4" fmla="*/ 1 w 1"/>
                <a:gd name="T5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85" name="Freeform 228">
              <a:extLst>
                <a:ext uri="{FF2B5EF4-FFF2-40B4-BE49-F238E27FC236}">
                  <a16:creationId xmlns:a16="http://schemas.microsoft.com/office/drawing/2014/main" id="{8AEFDF12-196A-81B4-2560-620733F84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0363" y="32496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86" name="Oval 229">
              <a:extLst>
                <a:ext uri="{FF2B5EF4-FFF2-40B4-BE49-F238E27FC236}">
                  <a16:creationId xmlns:a16="http://schemas.microsoft.com/office/drawing/2014/main" id="{945A6B86-BBD7-DB4F-C109-8115AB305C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1475" y="3241675"/>
              <a:ext cx="1587" cy="1588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87" name="Freeform 230">
              <a:extLst>
                <a:ext uri="{FF2B5EF4-FFF2-40B4-BE49-F238E27FC236}">
                  <a16:creationId xmlns:a16="http://schemas.microsoft.com/office/drawing/2014/main" id="{171B9FCA-2147-1ADE-51AF-8771FD5F7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6238" y="324961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  <a:gd name="T4" fmla="*/ 0 h 1"/>
                <a:gd name="T5" fmla="*/ 0 h 1"/>
                <a:gd name="T6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88" name="Freeform 231">
              <a:extLst>
                <a:ext uri="{FF2B5EF4-FFF2-40B4-BE49-F238E27FC236}">
                  <a16:creationId xmlns:a16="http://schemas.microsoft.com/office/drawing/2014/main" id="{04CAB03E-C96A-BD65-23F8-56876734D0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0363" y="324961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89" name="Freeform 232">
              <a:extLst>
                <a:ext uri="{FF2B5EF4-FFF2-40B4-BE49-F238E27FC236}">
                  <a16:creationId xmlns:a16="http://schemas.microsoft.com/office/drawing/2014/main" id="{9FAD122C-BAC2-2046-35D5-065C7DE7D9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0363" y="3230563"/>
              <a:ext cx="0" cy="4763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1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90" name="Freeform 233">
              <a:extLst>
                <a:ext uri="{FF2B5EF4-FFF2-40B4-BE49-F238E27FC236}">
                  <a16:creationId xmlns:a16="http://schemas.microsoft.com/office/drawing/2014/main" id="{B0061F3F-F3F1-0973-0E54-5F73F574AA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7188" y="32496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91" name="Freeform 234">
              <a:extLst>
                <a:ext uri="{FF2B5EF4-FFF2-40B4-BE49-F238E27FC236}">
                  <a16:creationId xmlns:a16="http://schemas.microsoft.com/office/drawing/2014/main" id="{0E0DA8AB-E58A-FF8A-C2F8-B89A01FFB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0363" y="3235325"/>
              <a:ext cx="4762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1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92" name="Freeform 235">
              <a:extLst>
                <a:ext uri="{FF2B5EF4-FFF2-40B4-BE49-F238E27FC236}">
                  <a16:creationId xmlns:a16="http://schemas.microsoft.com/office/drawing/2014/main" id="{252AA5CE-82ED-583C-8159-CC1254B42C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5125" y="3249613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93" name="Freeform 236">
              <a:extLst>
                <a:ext uri="{FF2B5EF4-FFF2-40B4-BE49-F238E27FC236}">
                  <a16:creationId xmlns:a16="http://schemas.microsoft.com/office/drawing/2014/main" id="{50CB2D5D-C43B-A235-67D6-B8338F50D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1475" y="3249613"/>
              <a:ext cx="4762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0 w 1"/>
                <a:gd name="T4" fmla="*/ 0 w 1"/>
                <a:gd name="T5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94" name="Freeform 237">
              <a:extLst>
                <a:ext uri="{FF2B5EF4-FFF2-40B4-BE49-F238E27FC236}">
                  <a16:creationId xmlns:a16="http://schemas.microsoft.com/office/drawing/2014/main" id="{53A4F8B2-FD63-58E2-27A6-21B7DADC6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4013" y="3249613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0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95" name="Freeform 238">
              <a:extLst>
                <a:ext uri="{FF2B5EF4-FFF2-40B4-BE49-F238E27FC236}">
                  <a16:creationId xmlns:a16="http://schemas.microsoft.com/office/drawing/2014/main" id="{9B5188D9-7AB1-57B3-F30A-65D2B2C43D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5125" y="3235325"/>
              <a:ext cx="3175" cy="3175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96" name="Oval 239">
              <a:extLst>
                <a:ext uri="{FF2B5EF4-FFF2-40B4-BE49-F238E27FC236}">
                  <a16:creationId xmlns:a16="http://schemas.microsoft.com/office/drawing/2014/main" id="{B330815F-E132-921A-9D48-F0230337AC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1475" y="3249613"/>
              <a:ext cx="1587" cy="1588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97" name="Oval 240">
              <a:extLst>
                <a:ext uri="{FF2B5EF4-FFF2-40B4-BE49-F238E27FC236}">
                  <a16:creationId xmlns:a16="http://schemas.microsoft.com/office/drawing/2014/main" id="{212EF740-493D-3ECC-94D6-0F08CFA65F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8300" y="3249613"/>
              <a:ext cx="1587" cy="1588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98" name="Freeform 241">
              <a:extLst>
                <a:ext uri="{FF2B5EF4-FFF2-40B4-BE49-F238E27FC236}">
                  <a16:creationId xmlns:a16="http://schemas.microsoft.com/office/drawing/2014/main" id="{15753518-DEE3-A316-A85E-4471E563AE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6238" y="3246438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0 w 1"/>
                <a:gd name="T3" fmla="*/ 0 w 1"/>
                <a:gd name="T4" fmla="*/ 0 w 1"/>
                <a:gd name="T5" fmla="*/ 0 w 1"/>
                <a:gd name="T6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99" name="Freeform 242">
              <a:extLst>
                <a:ext uri="{FF2B5EF4-FFF2-40B4-BE49-F238E27FC236}">
                  <a16:creationId xmlns:a16="http://schemas.microsoft.com/office/drawing/2014/main" id="{D115C261-CFD4-FA74-830D-13AE4000FE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6238" y="32464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00" name="Oval 243">
              <a:extLst>
                <a:ext uri="{FF2B5EF4-FFF2-40B4-BE49-F238E27FC236}">
                  <a16:creationId xmlns:a16="http://schemas.microsoft.com/office/drawing/2014/main" id="{2EB01035-2436-C406-359B-54A0853DEA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7675" y="3276600"/>
              <a:ext cx="1587" cy="1588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01" name="Oval 244">
              <a:extLst>
                <a:ext uri="{FF2B5EF4-FFF2-40B4-BE49-F238E27FC236}">
                  <a16:creationId xmlns:a16="http://schemas.microsoft.com/office/drawing/2014/main" id="{FCD634EA-368B-3E10-C0CB-31354CB29B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5125" y="3249613"/>
              <a:ext cx="1587" cy="1588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02" name="Freeform 245">
              <a:extLst>
                <a:ext uri="{FF2B5EF4-FFF2-40B4-BE49-F238E27FC236}">
                  <a16:creationId xmlns:a16="http://schemas.microsoft.com/office/drawing/2014/main" id="{CE54E7BD-7AC1-1036-1D0F-F2985C68B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1475" y="324167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03" name="Freeform 246">
              <a:extLst>
                <a:ext uri="{FF2B5EF4-FFF2-40B4-BE49-F238E27FC236}">
                  <a16:creationId xmlns:a16="http://schemas.microsoft.com/office/drawing/2014/main" id="{8FB69191-64D0-F251-17C5-35DEB5F17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7188" y="3249613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1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04" name="Freeform 247">
              <a:extLst>
                <a:ext uri="{FF2B5EF4-FFF2-40B4-BE49-F238E27FC236}">
                  <a16:creationId xmlns:a16="http://schemas.microsoft.com/office/drawing/2014/main" id="{343E12FA-0736-BFD7-79D5-492D1D50B8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0363" y="324961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05" name="Oval 248">
              <a:extLst>
                <a:ext uri="{FF2B5EF4-FFF2-40B4-BE49-F238E27FC236}">
                  <a16:creationId xmlns:a16="http://schemas.microsoft.com/office/drawing/2014/main" id="{AD828C12-AEC4-46A6-5B62-AD365A6784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6238" y="3246438"/>
              <a:ext cx="1587" cy="1588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06" name="Freeform 249">
              <a:extLst>
                <a:ext uri="{FF2B5EF4-FFF2-40B4-BE49-F238E27FC236}">
                  <a16:creationId xmlns:a16="http://schemas.microsoft.com/office/drawing/2014/main" id="{906E3AC1-DB48-CB43-F4A0-74F55B3CC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6238" y="3246438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07" name="组合 422">
            <a:extLst>
              <a:ext uri="{FF2B5EF4-FFF2-40B4-BE49-F238E27FC236}">
                <a16:creationId xmlns:a16="http://schemas.microsoft.com/office/drawing/2014/main" id="{721CE940-C9B8-E586-9C2F-255B81C66322}"/>
              </a:ext>
            </a:extLst>
          </p:cNvPr>
          <p:cNvGrpSpPr/>
          <p:nvPr/>
        </p:nvGrpSpPr>
        <p:grpSpPr>
          <a:xfrm>
            <a:off x="9642667" y="3446585"/>
            <a:ext cx="341677" cy="289928"/>
            <a:chOff x="7396162" y="377825"/>
            <a:chExt cx="817563" cy="693738"/>
          </a:xfrm>
        </p:grpSpPr>
        <p:sp>
          <p:nvSpPr>
            <p:cNvPr id="408" name="Freeform 17">
              <a:extLst>
                <a:ext uri="{FF2B5EF4-FFF2-40B4-BE49-F238E27FC236}">
                  <a16:creationId xmlns:a16="http://schemas.microsoft.com/office/drawing/2014/main" id="{7E497333-541D-391E-75A2-DEDB6B00B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6162" y="377825"/>
              <a:ext cx="817563" cy="693738"/>
            </a:xfrm>
            <a:custGeom>
              <a:avLst/>
              <a:gdLst>
                <a:gd name="T0" fmla="*/ 19 w 33"/>
                <a:gd name="T1" fmla="*/ 14 h 28"/>
                <a:gd name="T2" fmla="*/ 19 w 33"/>
                <a:gd name="T3" fmla="*/ 14 h 28"/>
                <a:gd name="T4" fmla="*/ 25 w 33"/>
                <a:gd name="T5" fmla="*/ 0 h 28"/>
                <a:gd name="T6" fmla="*/ 27 w 33"/>
                <a:gd name="T7" fmla="*/ 1 h 28"/>
                <a:gd name="T8" fmla="*/ 30 w 33"/>
                <a:gd name="T9" fmla="*/ 10 h 28"/>
                <a:gd name="T10" fmla="*/ 27 w 33"/>
                <a:gd name="T11" fmla="*/ 13 h 28"/>
                <a:gd name="T12" fmla="*/ 27 w 33"/>
                <a:gd name="T13" fmla="*/ 13 h 28"/>
                <a:gd name="T14" fmla="*/ 29 w 33"/>
                <a:gd name="T15" fmla="*/ 14 h 28"/>
                <a:gd name="T16" fmla="*/ 27 w 33"/>
                <a:gd name="T17" fmla="*/ 25 h 28"/>
                <a:gd name="T18" fmla="*/ 23 w 33"/>
                <a:gd name="T19" fmla="*/ 23 h 28"/>
                <a:gd name="T20" fmla="*/ 23 w 33"/>
                <a:gd name="T21" fmla="*/ 23 h 28"/>
                <a:gd name="T22" fmla="*/ 23 w 33"/>
                <a:gd name="T23" fmla="*/ 23 h 28"/>
                <a:gd name="T24" fmla="*/ 23 w 33"/>
                <a:gd name="T25" fmla="*/ 23 h 28"/>
                <a:gd name="T26" fmla="*/ 23 w 33"/>
                <a:gd name="T27" fmla="*/ 25 h 28"/>
                <a:gd name="T28" fmla="*/ 21 w 33"/>
                <a:gd name="T29" fmla="*/ 24 h 28"/>
                <a:gd name="T30" fmla="*/ 21 w 33"/>
                <a:gd name="T31" fmla="*/ 24 h 28"/>
                <a:gd name="T32" fmla="*/ 21 w 33"/>
                <a:gd name="T33" fmla="*/ 24 h 28"/>
                <a:gd name="T34" fmla="*/ 15 w 33"/>
                <a:gd name="T35" fmla="*/ 28 h 28"/>
                <a:gd name="T36" fmla="*/ 10 w 33"/>
                <a:gd name="T37" fmla="*/ 20 h 28"/>
                <a:gd name="T38" fmla="*/ 10 w 33"/>
                <a:gd name="T39" fmla="*/ 20 h 28"/>
                <a:gd name="T40" fmla="*/ 6 w 33"/>
                <a:gd name="T41" fmla="*/ 21 h 28"/>
                <a:gd name="T42" fmla="*/ 1 w 33"/>
                <a:gd name="T43" fmla="*/ 13 h 28"/>
                <a:gd name="T44" fmla="*/ 2 w 33"/>
                <a:gd name="T45" fmla="*/ 10 h 28"/>
                <a:gd name="T46" fmla="*/ 12 w 33"/>
                <a:gd name="T47" fmla="*/ 13 h 28"/>
                <a:gd name="T48" fmla="*/ 16 w 33"/>
                <a:gd name="T49" fmla="*/ 15 h 28"/>
                <a:gd name="T50" fmla="*/ 16 w 33"/>
                <a:gd name="T51" fmla="*/ 16 h 28"/>
                <a:gd name="T52" fmla="*/ 16 w 33"/>
                <a:gd name="T53" fmla="*/ 16 h 28"/>
                <a:gd name="T54" fmla="*/ 16 w 33"/>
                <a:gd name="T55" fmla="*/ 16 h 28"/>
                <a:gd name="T56" fmla="*/ 16 w 33"/>
                <a:gd name="T57" fmla="*/ 16 h 28"/>
                <a:gd name="T58" fmla="*/ 17 w 33"/>
                <a:gd name="T59" fmla="*/ 13 h 28"/>
                <a:gd name="T60" fmla="*/ 19 w 33"/>
                <a:gd name="T61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3" h="28">
                  <a:moveTo>
                    <a:pt x="19" y="14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19" y="9"/>
                    <a:pt x="20" y="1"/>
                    <a:pt x="25" y="0"/>
                  </a:cubicBezTo>
                  <a:cubicBezTo>
                    <a:pt x="26" y="0"/>
                    <a:pt x="26" y="0"/>
                    <a:pt x="27" y="1"/>
                  </a:cubicBezTo>
                  <a:cubicBezTo>
                    <a:pt x="28" y="3"/>
                    <a:pt x="30" y="7"/>
                    <a:pt x="30" y="10"/>
                  </a:cubicBezTo>
                  <a:cubicBezTo>
                    <a:pt x="29" y="12"/>
                    <a:pt x="28" y="12"/>
                    <a:pt x="27" y="13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8" y="13"/>
                    <a:pt x="28" y="14"/>
                    <a:pt x="29" y="14"/>
                  </a:cubicBezTo>
                  <a:cubicBezTo>
                    <a:pt x="33" y="16"/>
                    <a:pt x="29" y="26"/>
                    <a:pt x="27" y="25"/>
                  </a:cubicBezTo>
                  <a:cubicBezTo>
                    <a:pt x="25" y="25"/>
                    <a:pt x="24" y="23"/>
                    <a:pt x="23" y="23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3" y="23"/>
                    <a:pt x="23" y="25"/>
                    <a:pt x="23" y="25"/>
                  </a:cubicBezTo>
                  <a:cubicBezTo>
                    <a:pt x="22" y="25"/>
                    <a:pt x="21" y="25"/>
                    <a:pt x="21" y="24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1" y="28"/>
                    <a:pt x="21" y="28"/>
                    <a:pt x="15" y="28"/>
                  </a:cubicBezTo>
                  <a:cubicBezTo>
                    <a:pt x="10" y="27"/>
                    <a:pt x="8" y="24"/>
                    <a:pt x="10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8" y="21"/>
                    <a:pt x="7" y="21"/>
                    <a:pt x="6" y="21"/>
                  </a:cubicBezTo>
                  <a:cubicBezTo>
                    <a:pt x="4" y="20"/>
                    <a:pt x="3" y="17"/>
                    <a:pt x="1" y="13"/>
                  </a:cubicBezTo>
                  <a:cubicBezTo>
                    <a:pt x="0" y="11"/>
                    <a:pt x="1" y="10"/>
                    <a:pt x="2" y="10"/>
                  </a:cubicBezTo>
                  <a:cubicBezTo>
                    <a:pt x="4" y="9"/>
                    <a:pt x="10" y="11"/>
                    <a:pt x="12" y="13"/>
                  </a:cubicBezTo>
                  <a:cubicBezTo>
                    <a:pt x="14" y="13"/>
                    <a:pt x="15" y="14"/>
                    <a:pt x="16" y="15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5"/>
                    <a:pt x="16" y="14"/>
                    <a:pt x="17" y="13"/>
                  </a:cubicBezTo>
                  <a:cubicBezTo>
                    <a:pt x="18" y="13"/>
                    <a:pt x="18" y="13"/>
                    <a:pt x="19" y="14"/>
                  </a:cubicBezTo>
                  <a:close/>
                </a:path>
              </a:pathLst>
            </a:custGeom>
            <a:solidFill>
              <a:srgbClr val="FFFF00"/>
            </a:solidFill>
            <a:ln w="19050">
              <a:solidFill>
                <a:schemeClr val="bg1"/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09" name="Freeform 18">
              <a:extLst>
                <a:ext uri="{FF2B5EF4-FFF2-40B4-BE49-F238E27FC236}">
                  <a16:creationId xmlns:a16="http://schemas.microsoft.com/office/drawing/2014/main" id="{31E1CC98-57E6-2686-163C-E7532BC26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7650" y="377825"/>
              <a:ext cx="346075" cy="644525"/>
            </a:xfrm>
            <a:custGeom>
              <a:avLst/>
              <a:gdLst>
                <a:gd name="T0" fmla="*/ 0 w 14"/>
                <a:gd name="T1" fmla="*/ 14 h 26"/>
                <a:gd name="T2" fmla="*/ 0 w 14"/>
                <a:gd name="T3" fmla="*/ 14 h 26"/>
                <a:gd name="T4" fmla="*/ 6 w 14"/>
                <a:gd name="T5" fmla="*/ 0 h 26"/>
                <a:gd name="T6" fmla="*/ 8 w 14"/>
                <a:gd name="T7" fmla="*/ 1 h 26"/>
                <a:gd name="T8" fmla="*/ 10 w 14"/>
                <a:gd name="T9" fmla="*/ 10 h 26"/>
                <a:gd name="T10" fmla="*/ 8 w 14"/>
                <a:gd name="T11" fmla="*/ 13 h 26"/>
                <a:gd name="T12" fmla="*/ 8 w 14"/>
                <a:gd name="T13" fmla="*/ 13 h 26"/>
                <a:gd name="T14" fmla="*/ 10 w 14"/>
                <a:gd name="T15" fmla="*/ 14 h 26"/>
                <a:gd name="T16" fmla="*/ 7 w 14"/>
                <a:gd name="T17" fmla="*/ 25 h 26"/>
                <a:gd name="T18" fmla="*/ 4 w 14"/>
                <a:gd name="T19" fmla="*/ 23 h 26"/>
                <a:gd name="T20" fmla="*/ 4 w 14"/>
                <a:gd name="T21" fmla="*/ 23 h 26"/>
                <a:gd name="T22" fmla="*/ 0 w 14"/>
                <a:gd name="T23" fmla="*/ 1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26"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9"/>
                    <a:pt x="1" y="1"/>
                    <a:pt x="6" y="0"/>
                  </a:cubicBezTo>
                  <a:cubicBezTo>
                    <a:pt x="6" y="0"/>
                    <a:pt x="7" y="0"/>
                    <a:pt x="8" y="1"/>
                  </a:cubicBezTo>
                  <a:cubicBezTo>
                    <a:pt x="9" y="3"/>
                    <a:pt x="11" y="7"/>
                    <a:pt x="10" y="10"/>
                  </a:cubicBezTo>
                  <a:cubicBezTo>
                    <a:pt x="10" y="12"/>
                    <a:pt x="9" y="12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9" y="13"/>
                    <a:pt x="9" y="14"/>
                    <a:pt x="10" y="14"/>
                  </a:cubicBezTo>
                  <a:cubicBezTo>
                    <a:pt x="14" y="16"/>
                    <a:pt x="10" y="26"/>
                    <a:pt x="7" y="25"/>
                  </a:cubicBezTo>
                  <a:cubicBezTo>
                    <a:pt x="6" y="24"/>
                    <a:pt x="5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lnTo>
                    <a:pt x="0" y="14"/>
                  </a:lnTo>
                  <a:close/>
                </a:path>
              </a:pathLst>
            </a:custGeom>
            <a:solidFill>
              <a:srgbClr val="FFFF00"/>
            </a:solidFill>
            <a:ln w="19050">
              <a:solidFill>
                <a:schemeClr val="bg1"/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10" name="Freeform 19">
              <a:extLst>
                <a:ext uri="{FF2B5EF4-FFF2-40B4-BE49-F238E27FC236}">
                  <a16:creationId xmlns:a16="http://schemas.microsoft.com/office/drawing/2014/main" id="{5440D96A-67FF-B744-0BE4-C4FCB0FE0D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3038" y="700088"/>
              <a:ext cx="173038" cy="296863"/>
            </a:xfrm>
            <a:custGeom>
              <a:avLst/>
              <a:gdLst>
                <a:gd name="T0" fmla="*/ 0 w 7"/>
                <a:gd name="T1" fmla="*/ 3 h 12"/>
                <a:gd name="T2" fmla="*/ 0 w 7"/>
                <a:gd name="T3" fmla="*/ 2 h 12"/>
                <a:gd name="T4" fmla="*/ 0 w 7"/>
                <a:gd name="T5" fmla="*/ 2 h 12"/>
                <a:gd name="T6" fmla="*/ 1 w 7"/>
                <a:gd name="T7" fmla="*/ 0 h 12"/>
                <a:gd name="T8" fmla="*/ 3 w 7"/>
                <a:gd name="T9" fmla="*/ 1 h 12"/>
                <a:gd name="T10" fmla="*/ 3 w 7"/>
                <a:gd name="T11" fmla="*/ 1 h 12"/>
                <a:gd name="T12" fmla="*/ 7 w 7"/>
                <a:gd name="T13" fmla="*/ 10 h 12"/>
                <a:gd name="T14" fmla="*/ 7 w 7"/>
                <a:gd name="T15" fmla="*/ 10 h 12"/>
                <a:gd name="T16" fmla="*/ 7 w 7"/>
                <a:gd name="T17" fmla="*/ 12 h 12"/>
                <a:gd name="T18" fmla="*/ 5 w 7"/>
                <a:gd name="T19" fmla="*/ 11 h 12"/>
                <a:gd name="T20" fmla="*/ 5 w 7"/>
                <a:gd name="T21" fmla="*/ 11 h 12"/>
                <a:gd name="T22" fmla="*/ 0 w 7"/>
                <a:gd name="T23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2">
                  <a:moveTo>
                    <a:pt x="0" y="3"/>
                  </a:moveTo>
                  <a:cubicBezTo>
                    <a:pt x="0" y="3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0"/>
                    <a:pt x="1" y="0"/>
                  </a:cubicBezTo>
                  <a:cubicBezTo>
                    <a:pt x="2" y="0"/>
                    <a:pt x="2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7" y="12"/>
                    <a:pt x="7" y="12"/>
                  </a:cubicBezTo>
                  <a:cubicBezTo>
                    <a:pt x="6" y="12"/>
                    <a:pt x="5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3" y="8"/>
                    <a:pt x="2" y="5"/>
                    <a:pt x="0" y="3"/>
                  </a:cubicBezTo>
                  <a:close/>
                </a:path>
              </a:pathLst>
            </a:custGeom>
            <a:solidFill>
              <a:srgbClr val="FFFF00"/>
            </a:solidFill>
            <a:ln w="19050">
              <a:solidFill>
                <a:schemeClr val="bg1"/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11" name="Freeform 20">
              <a:extLst>
                <a:ext uri="{FF2B5EF4-FFF2-40B4-BE49-F238E27FC236}">
                  <a16:creationId xmlns:a16="http://schemas.microsoft.com/office/drawing/2014/main" id="{04F569F1-5FB5-EFC9-EC57-877E82FE9C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6162" y="601663"/>
              <a:ext cx="520700" cy="469900"/>
            </a:xfrm>
            <a:custGeom>
              <a:avLst/>
              <a:gdLst>
                <a:gd name="T0" fmla="*/ 10 w 21"/>
                <a:gd name="T1" fmla="*/ 11 h 19"/>
                <a:gd name="T2" fmla="*/ 6 w 21"/>
                <a:gd name="T3" fmla="*/ 11 h 19"/>
                <a:gd name="T4" fmla="*/ 1 w 21"/>
                <a:gd name="T5" fmla="*/ 4 h 19"/>
                <a:gd name="T6" fmla="*/ 2 w 21"/>
                <a:gd name="T7" fmla="*/ 1 h 19"/>
                <a:gd name="T8" fmla="*/ 12 w 21"/>
                <a:gd name="T9" fmla="*/ 3 h 19"/>
                <a:gd name="T10" fmla="*/ 16 w 21"/>
                <a:gd name="T11" fmla="*/ 6 h 19"/>
                <a:gd name="T12" fmla="*/ 16 w 21"/>
                <a:gd name="T13" fmla="*/ 7 h 19"/>
                <a:gd name="T14" fmla="*/ 21 w 21"/>
                <a:gd name="T15" fmla="*/ 14 h 19"/>
                <a:gd name="T16" fmla="*/ 15 w 21"/>
                <a:gd name="T17" fmla="*/ 19 h 19"/>
                <a:gd name="T18" fmla="*/ 10 w 21"/>
                <a:gd name="T19" fmla="*/ 11 h 19"/>
                <a:gd name="T20" fmla="*/ 10 w 21"/>
                <a:gd name="T21" fmla="*/ 1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9">
                  <a:moveTo>
                    <a:pt x="10" y="11"/>
                  </a:moveTo>
                  <a:cubicBezTo>
                    <a:pt x="8" y="12"/>
                    <a:pt x="7" y="12"/>
                    <a:pt x="6" y="11"/>
                  </a:cubicBezTo>
                  <a:cubicBezTo>
                    <a:pt x="4" y="10"/>
                    <a:pt x="3" y="7"/>
                    <a:pt x="1" y="4"/>
                  </a:cubicBezTo>
                  <a:cubicBezTo>
                    <a:pt x="0" y="2"/>
                    <a:pt x="1" y="1"/>
                    <a:pt x="2" y="1"/>
                  </a:cubicBezTo>
                  <a:cubicBezTo>
                    <a:pt x="4" y="0"/>
                    <a:pt x="10" y="2"/>
                    <a:pt x="12" y="3"/>
                  </a:cubicBezTo>
                  <a:cubicBezTo>
                    <a:pt x="14" y="4"/>
                    <a:pt x="15" y="5"/>
                    <a:pt x="16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1" y="18"/>
                    <a:pt x="21" y="19"/>
                    <a:pt x="15" y="19"/>
                  </a:cubicBezTo>
                  <a:cubicBezTo>
                    <a:pt x="10" y="18"/>
                    <a:pt x="8" y="15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lose/>
                </a:path>
              </a:pathLst>
            </a:custGeom>
            <a:solidFill>
              <a:srgbClr val="FFFF00"/>
            </a:solidFill>
            <a:ln w="19050">
              <a:solidFill>
                <a:schemeClr val="bg1"/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12" name="组合 427">
            <a:extLst>
              <a:ext uri="{FF2B5EF4-FFF2-40B4-BE49-F238E27FC236}">
                <a16:creationId xmlns:a16="http://schemas.microsoft.com/office/drawing/2014/main" id="{D0B3FD78-8417-D7B9-4E06-1A478D806D22}"/>
              </a:ext>
            </a:extLst>
          </p:cNvPr>
          <p:cNvGrpSpPr/>
          <p:nvPr/>
        </p:nvGrpSpPr>
        <p:grpSpPr>
          <a:xfrm>
            <a:off x="10821467" y="621627"/>
            <a:ext cx="223393" cy="188384"/>
            <a:chOff x="3641725" y="1727200"/>
            <a:chExt cx="212725" cy="179388"/>
          </a:xfrm>
          <a:solidFill>
            <a:srgbClr val="FFFF00"/>
          </a:solidFill>
          <a:effectLst/>
        </p:grpSpPr>
        <p:sp>
          <p:nvSpPr>
            <p:cNvPr id="413" name="Freeform 124">
              <a:extLst>
                <a:ext uri="{FF2B5EF4-FFF2-40B4-BE49-F238E27FC236}">
                  <a16:creationId xmlns:a16="http://schemas.microsoft.com/office/drawing/2014/main" id="{AF2C2364-1B46-D509-F97A-CA2F7F743E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1725" y="1727200"/>
              <a:ext cx="212725" cy="179388"/>
            </a:xfrm>
            <a:custGeom>
              <a:avLst/>
              <a:gdLst>
                <a:gd name="T0" fmla="*/ 16 w 57"/>
                <a:gd name="T1" fmla="*/ 33 h 48"/>
                <a:gd name="T2" fmla="*/ 14 w 57"/>
                <a:gd name="T3" fmla="*/ 34 h 48"/>
                <a:gd name="T4" fmla="*/ 10 w 57"/>
                <a:gd name="T5" fmla="*/ 31 h 48"/>
                <a:gd name="T6" fmla="*/ 8 w 57"/>
                <a:gd name="T7" fmla="*/ 29 h 48"/>
                <a:gd name="T8" fmla="*/ 6 w 57"/>
                <a:gd name="T9" fmla="*/ 27 h 48"/>
                <a:gd name="T10" fmla="*/ 4 w 57"/>
                <a:gd name="T11" fmla="*/ 25 h 48"/>
                <a:gd name="T12" fmla="*/ 3 w 57"/>
                <a:gd name="T13" fmla="*/ 24 h 48"/>
                <a:gd name="T14" fmla="*/ 1 w 57"/>
                <a:gd name="T15" fmla="*/ 22 h 48"/>
                <a:gd name="T16" fmla="*/ 3 w 57"/>
                <a:gd name="T17" fmla="*/ 19 h 48"/>
                <a:gd name="T18" fmla="*/ 12 w 57"/>
                <a:gd name="T19" fmla="*/ 16 h 48"/>
                <a:gd name="T20" fmla="*/ 25 w 57"/>
                <a:gd name="T21" fmla="*/ 18 h 48"/>
                <a:gd name="T22" fmla="*/ 30 w 57"/>
                <a:gd name="T23" fmla="*/ 21 h 48"/>
                <a:gd name="T24" fmla="*/ 31 w 57"/>
                <a:gd name="T25" fmla="*/ 21 h 48"/>
                <a:gd name="T26" fmla="*/ 30 w 57"/>
                <a:gd name="T27" fmla="*/ 20 h 48"/>
                <a:gd name="T28" fmla="*/ 31 w 57"/>
                <a:gd name="T29" fmla="*/ 18 h 48"/>
                <a:gd name="T30" fmla="*/ 32 w 57"/>
                <a:gd name="T31" fmla="*/ 18 h 48"/>
                <a:gd name="T32" fmla="*/ 34 w 57"/>
                <a:gd name="T33" fmla="*/ 20 h 48"/>
                <a:gd name="T34" fmla="*/ 34 w 57"/>
                <a:gd name="T35" fmla="*/ 20 h 48"/>
                <a:gd name="T36" fmla="*/ 43 w 57"/>
                <a:gd name="T37" fmla="*/ 5 h 48"/>
                <a:gd name="T38" fmla="*/ 51 w 57"/>
                <a:gd name="T39" fmla="*/ 0 h 48"/>
                <a:gd name="T40" fmla="*/ 56 w 57"/>
                <a:gd name="T41" fmla="*/ 0 h 48"/>
                <a:gd name="T42" fmla="*/ 57 w 57"/>
                <a:gd name="T43" fmla="*/ 1 h 48"/>
                <a:gd name="T44" fmla="*/ 57 w 57"/>
                <a:gd name="T45" fmla="*/ 3 h 48"/>
                <a:gd name="T46" fmla="*/ 57 w 57"/>
                <a:gd name="T47" fmla="*/ 5 h 48"/>
                <a:gd name="T48" fmla="*/ 56 w 57"/>
                <a:gd name="T49" fmla="*/ 8 h 48"/>
                <a:gd name="T50" fmla="*/ 56 w 57"/>
                <a:gd name="T51" fmla="*/ 11 h 48"/>
                <a:gd name="T52" fmla="*/ 56 w 57"/>
                <a:gd name="T53" fmla="*/ 14 h 48"/>
                <a:gd name="T54" fmla="*/ 55 w 57"/>
                <a:gd name="T55" fmla="*/ 17 h 48"/>
                <a:gd name="T56" fmla="*/ 53 w 57"/>
                <a:gd name="T57" fmla="*/ 19 h 48"/>
                <a:gd name="T58" fmla="*/ 50 w 57"/>
                <a:gd name="T59" fmla="*/ 20 h 48"/>
                <a:gd name="T60" fmla="*/ 50 w 57"/>
                <a:gd name="T61" fmla="*/ 20 h 48"/>
                <a:gd name="T62" fmla="*/ 55 w 57"/>
                <a:gd name="T63" fmla="*/ 24 h 48"/>
                <a:gd name="T64" fmla="*/ 57 w 57"/>
                <a:gd name="T65" fmla="*/ 27 h 48"/>
                <a:gd name="T66" fmla="*/ 56 w 57"/>
                <a:gd name="T67" fmla="*/ 31 h 48"/>
                <a:gd name="T68" fmla="*/ 56 w 57"/>
                <a:gd name="T69" fmla="*/ 34 h 48"/>
                <a:gd name="T70" fmla="*/ 54 w 57"/>
                <a:gd name="T71" fmla="*/ 36 h 48"/>
                <a:gd name="T72" fmla="*/ 53 w 57"/>
                <a:gd name="T73" fmla="*/ 38 h 48"/>
                <a:gd name="T74" fmla="*/ 50 w 57"/>
                <a:gd name="T75" fmla="*/ 41 h 48"/>
                <a:gd name="T76" fmla="*/ 47 w 57"/>
                <a:gd name="T77" fmla="*/ 42 h 48"/>
                <a:gd name="T78" fmla="*/ 44 w 57"/>
                <a:gd name="T79" fmla="*/ 42 h 48"/>
                <a:gd name="T80" fmla="*/ 42 w 57"/>
                <a:gd name="T81" fmla="*/ 40 h 48"/>
                <a:gd name="T82" fmla="*/ 40 w 57"/>
                <a:gd name="T83" fmla="*/ 38 h 48"/>
                <a:gd name="T84" fmla="*/ 40 w 57"/>
                <a:gd name="T85" fmla="*/ 39 h 48"/>
                <a:gd name="T86" fmla="*/ 39 w 57"/>
                <a:gd name="T87" fmla="*/ 39 h 48"/>
                <a:gd name="T88" fmla="*/ 38 w 57"/>
                <a:gd name="T89" fmla="*/ 38 h 48"/>
                <a:gd name="T90" fmla="*/ 38 w 57"/>
                <a:gd name="T91" fmla="*/ 39 h 48"/>
                <a:gd name="T92" fmla="*/ 38 w 57"/>
                <a:gd name="T93" fmla="*/ 43 h 48"/>
                <a:gd name="T94" fmla="*/ 37 w 57"/>
                <a:gd name="T95" fmla="*/ 46 h 48"/>
                <a:gd name="T96" fmla="*/ 34 w 57"/>
                <a:gd name="T97" fmla="*/ 47 h 48"/>
                <a:gd name="T98" fmla="*/ 31 w 57"/>
                <a:gd name="T99" fmla="*/ 48 h 48"/>
                <a:gd name="T100" fmla="*/ 27 w 57"/>
                <a:gd name="T101" fmla="*/ 47 h 48"/>
                <a:gd name="T102" fmla="*/ 24 w 57"/>
                <a:gd name="T103" fmla="*/ 46 h 48"/>
                <a:gd name="T104" fmla="*/ 22 w 57"/>
                <a:gd name="T105" fmla="*/ 45 h 48"/>
                <a:gd name="T106" fmla="*/ 19 w 57"/>
                <a:gd name="T107" fmla="*/ 41 h 48"/>
                <a:gd name="T108" fmla="*/ 17 w 57"/>
                <a:gd name="T109" fmla="*/ 38 h 48"/>
                <a:gd name="T110" fmla="*/ 18 w 57"/>
                <a:gd name="T111" fmla="*/ 33 h 48"/>
                <a:gd name="T112" fmla="*/ 18 w 57"/>
                <a:gd name="T113" fmla="*/ 3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7" h="48">
                  <a:moveTo>
                    <a:pt x="18" y="32"/>
                  </a:moveTo>
                  <a:cubicBezTo>
                    <a:pt x="18" y="32"/>
                    <a:pt x="17" y="33"/>
                    <a:pt x="16" y="33"/>
                  </a:cubicBezTo>
                  <a:cubicBezTo>
                    <a:pt x="16" y="33"/>
                    <a:pt x="15" y="33"/>
                    <a:pt x="15" y="33"/>
                  </a:cubicBezTo>
                  <a:cubicBezTo>
                    <a:pt x="15" y="34"/>
                    <a:pt x="14" y="34"/>
                    <a:pt x="14" y="34"/>
                  </a:cubicBezTo>
                  <a:cubicBezTo>
                    <a:pt x="13" y="33"/>
                    <a:pt x="13" y="33"/>
                    <a:pt x="12" y="33"/>
                  </a:cubicBezTo>
                  <a:cubicBezTo>
                    <a:pt x="11" y="32"/>
                    <a:pt x="10" y="31"/>
                    <a:pt x="10" y="31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30"/>
                    <a:pt x="8" y="29"/>
                    <a:pt x="8" y="29"/>
                  </a:cubicBezTo>
                  <a:cubicBezTo>
                    <a:pt x="8" y="29"/>
                    <a:pt x="7" y="28"/>
                    <a:pt x="7" y="28"/>
                  </a:cubicBezTo>
                  <a:cubicBezTo>
                    <a:pt x="7" y="28"/>
                    <a:pt x="6" y="27"/>
                    <a:pt x="6" y="27"/>
                  </a:cubicBezTo>
                  <a:cubicBezTo>
                    <a:pt x="5" y="27"/>
                    <a:pt x="5" y="26"/>
                    <a:pt x="5" y="26"/>
                  </a:cubicBezTo>
                  <a:cubicBezTo>
                    <a:pt x="4" y="26"/>
                    <a:pt x="4" y="26"/>
                    <a:pt x="4" y="25"/>
                  </a:cubicBezTo>
                  <a:cubicBezTo>
                    <a:pt x="4" y="25"/>
                    <a:pt x="3" y="25"/>
                    <a:pt x="3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1" y="23"/>
                    <a:pt x="1" y="23"/>
                    <a:pt x="1" y="22"/>
                  </a:cubicBezTo>
                  <a:cubicBezTo>
                    <a:pt x="0" y="22"/>
                    <a:pt x="0" y="21"/>
                    <a:pt x="1" y="20"/>
                  </a:cubicBezTo>
                  <a:cubicBezTo>
                    <a:pt x="2" y="20"/>
                    <a:pt x="2" y="19"/>
                    <a:pt x="3" y="19"/>
                  </a:cubicBezTo>
                  <a:cubicBezTo>
                    <a:pt x="5" y="18"/>
                    <a:pt x="6" y="17"/>
                    <a:pt x="7" y="17"/>
                  </a:cubicBezTo>
                  <a:cubicBezTo>
                    <a:pt x="9" y="16"/>
                    <a:pt x="10" y="16"/>
                    <a:pt x="12" y="16"/>
                  </a:cubicBezTo>
                  <a:cubicBezTo>
                    <a:pt x="13" y="16"/>
                    <a:pt x="15" y="16"/>
                    <a:pt x="17" y="16"/>
                  </a:cubicBezTo>
                  <a:cubicBezTo>
                    <a:pt x="20" y="17"/>
                    <a:pt x="22" y="17"/>
                    <a:pt x="25" y="18"/>
                  </a:cubicBezTo>
                  <a:cubicBezTo>
                    <a:pt x="27" y="19"/>
                    <a:pt x="28" y="20"/>
                    <a:pt x="29" y="20"/>
                  </a:cubicBezTo>
                  <a:cubicBezTo>
                    <a:pt x="29" y="20"/>
                    <a:pt x="30" y="21"/>
                    <a:pt x="30" y="21"/>
                  </a:cubicBezTo>
                  <a:cubicBezTo>
                    <a:pt x="30" y="21"/>
                    <a:pt x="30" y="21"/>
                    <a:pt x="31" y="21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1" y="19"/>
                    <a:pt x="31" y="19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8"/>
                    <a:pt x="31" y="18"/>
                    <a:pt x="32" y="18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2" y="18"/>
                    <a:pt x="33" y="18"/>
                    <a:pt x="33" y="19"/>
                  </a:cubicBezTo>
                  <a:cubicBezTo>
                    <a:pt x="33" y="19"/>
                    <a:pt x="34" y="19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5" y="17"/>
                    <a:pt x="36" y="15"/>
                    <a:pt x="37" y="12"/>
                  </a:cubicBezTo>
                  <a:cubicBezTo>
                    <a:pt x="39" y="10"/>
                    <a:pt x="41" y="7"/>
                    <a:pt x="43" y="5"/>
                  </a:cubicBezTo>
                  <a:cubicBezTo>
                    <a:pt x="44" y="4"/>
                    <a:pt x="46" y="3"/>
                    <a:pt x="47" y="2"/>
                  </a:cubicBezTo>
                  <a:cubicBezTo>
                    <a:pt x="48" y="1"/>
                    <a:pt x="50" y="1"/>
                    <a:pt x="51" y="0"/>
                  </a:cubicBezTo>
                  <a:cubicBezTo>
                    <a:pt x="53" y="0"/>
                    <a:pt x="54" y="0"/>
                    <a:pt x="5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7" y="1"/>
                    <a:pt x="57" y="1"/>
                    <a:pt x="57" y="1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57" y="2"/>
                    <a:pt x="57" y="3"/>
                    <a:pt x="57" y="3"/>
                  </a:cubicBezTo>
                  <a:cubicBezTo>
                    <a:pt x="57" y="3"/>
                    <a:pt x="57" y="4"/>
                    <a:pt x="57" y="4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7" y="6"/>
                    <a:pt x="57" y="6"/>
                    <a:pt x="57" y="6"/>
                  </a:cubicBezTo>
                  <a:cubicBezTo>
                    <a:pt x="57" y="7"/>
                    <a:pt x="57" y="7"/>
                    <a:pt x="56" y="8"/>
                  </a:cubicBezTo>
                  <a:cubicBezTo>
                    <a:pt x="56" y="8"/>
                    <a:pt x="56" y="9"/>
                    <a:pt x="56" y="9"/>
                  </a:cubicBezTo>
                  <a:cubicBezTo>
                    <a:pt x="56" y="10"/>
                    <a:pt x="56" y="10"/>
                    <a:pt x="56" y="11"/>
                  </a:cubicBezTo>
                  <a:cubicBezTo>
                    <a:pt x="56" y="11"/>
                    <a:pt x="56" y="12"/>
                    <a:pt x="56" y="13"/>
                  </a:cubicBezTo>
                  <a:cubicBezTo>
                    <a:pt x="56" y="13"/>
                    <a:pt x="56" y="13"/>
                    <a:pt x="56" y="14"/>
                  </a:cubicBezTo>
                  <a:cubicBezTo>
                    <a:pt x="56" y="14"/>
                    <a:pt x="56" y="15"/>
                    <a:pt x="56" y="16"/>
                  </a:cubicBezTo>
                  <a:cubicBezTo>
                    <a:pt x="56" y="16"/>
                    <a:pt x="56" y="17"/>
                    <a:pt x="55" y="17"/>
                  </a:cubicBezTo>
                  <a:cubicBezTo>
                    <a:pt x="55" y="17"/>
                    <a:pt x="55" y="17"/>
                    <a:pt x="55" y="18"/>
                  </a:cubicBezTo>
                  <a:cubicBezTo>
                    <a:pt x="55" y="18"/>
                    <a:pt x="54" y="19"/>
                    <a:pt x="53" y="19"/>
                  </a:cubicBezTo>
                  <a:cubicBezTo>
                    <a:pt x="53" y="19"/>
                    <a:pt x="53" y="19"/>
                    <a:pt x="52" y="19"/>
                  </a:cubicBezTo>
                  <a:cubicBezTo>
                    <a:pt x="52" y="20"/>
                    <a:pt x="51" y="20"/>
                    <a:pt x="50" y="20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52" y="21"/>
                    <a:pt x="53" y="22"/>
                    <a:pt x="54" y="23"/>
                  </a:cubicBezTo>
                  <a:cubicBezTo>
                    <a:pt x="55" y="23"/>
                    <a:pt x="55" y="24"/>
                    <a:pt x="55" y="24"/>
                  </a:cubicBezTo>
                  <a:cubicBezTo>
                    <a:pt x="56" y="25"/>
                    <a:pt x="56" y="25"/>
                    <a:pt x="56" y="26"/>
                  </a:cubicBezTo>
                  <a:cubicBezTo>
                    <a:pt x="56" y="26"/>
                    <a:pt x="56" y="27"/>
                    <a:pt x="57" y="27"/>
                  </a:cubicBezTo>
                  <a:cubicBezTo>
                    <a:pt x="57" y="28"/>
                    <a:pt x="57" y="28"/>
                    <a:pt x="57" y="29"/>
                  </a:cubicBezTo>
                  <a:cubicBezTo>
                    <a:pt x="57" y="30"/>
                    <a:pt x="57" y="31"/>
                    <a:pt x="56" y="31"/>
                  </a:cubicBezTo>
                  <a:cubicBezTo>
                    <a:pt x="56" y="32"/>
                    <a:pt x="56" y="32"/>
                    <a:pt x="56" y="33"/>
                  </a:cubicBezTo>
                  <a:cubicBezTo>
                    <a:pt x="56" y="33"/>
                    <a:pt x="56" y="33"/>
                    <a:pt x="56" y="34"/>
                  </a:cubicBezTo>
                  <a:cubicBezTo>
                    <a:pt x="56" y="34"/>
                    <a:pt x="55" y="35"/>
                    <a:pt x="55" y="36"/>
                  </a:cubicBezTo>
                  <a:cubicBezTo>
                    <a:pt x="55" y="36"/>
                    <a:pt x="55" y="36"/>
                    <a:pt x="54" y="36"/>
                  </a:cubicBezTo>
                  <a:cubicBezTo>
                    <a:pt x="54" y="36"/>
                    <a:pt x="54" y="36"/>
                    <a:pt x="54" y="37"/>
                  </a:cubicBezTo>
                  <a:cubicBezTo>
                    <a:pt x="54" y="37"/>
                    <a:pt x="53" y="37"/>
                    <a:pt x="53" y="38"/>
                  </a:cubicBezTo>
                  <a:cubicBezTo>
                    <a:pt x="53" y="39"/>
                    <a:pt x="52" y="39"/>
                    <a:pt x="52" y="40"/>
                  </a:cubicBezTo>
                  <a:cubicBezTo>
                    <a:pt x="51" y="40"/>
                    <a:pt x="51" y="40"/>
                    <a:pt x="50" y="41"/>
                  </a:cubicBezTo>
                  <a:cubicBezTo>
                    <a:pt x="49" y="42"/>
                    <a:pt x="49" y="42"/>
                    <a:pt x="48" y="42"/>
                  </a:cubicBezTo>
                  <a:cubicBezTo>
                    <a:pt x="48" y="42"/>
                    <a:pt x="47" y="42"/>
                    <a:pt x="47" y="42"/>
                  </a:cubicBezTo>
                  <a:cubicBezTo>
                    <a:pt x="46" y="42"/>
                    <a:pt x="46" y="43"/>
                    <a:pt x="46" y="43"/>
                  </a:cubicBezTo>
                  <a:cubicBezTo>
                    <a:pt x="45" y="43"/>
                    <a:pt x="45" y="43"/>
                    <a:pt x="44" y="42"/>
                  </a:cubicBezTo>
                  <a:cubicBezTo>
                    <a:pt x="44" y="42"/>
                    <a:pt x="43" y="42"/>
                    <a:pt x="43" y="41"/>
                  </a:cubicBezTo>
                  <a:cubicBezTo>
                    <a:pt x="42" y="41"/>
                    <a:pt x="42" y="41"/>
                    <a:pt x="42" y="40"/>
                  </a:cubicBezTo>
                  <a:cubicBezTo>
                    <a:pt x="41" y="40"/>
                    <a:pt x="41" y="39"/>
                    <a:pt x="40" y="38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40" y="38"/>
                    <a:pt x="40" y="38"/>
                    <a:pt x="40" y="39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40" y="39"/>
                    <a:pt x="40" y="39"/>
                    <a:pt x="39" y="39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39" y="39"/>
                    <a:pt x="39" y="38"/>
                    <a:pt x="38" y="38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9" y="40"/>
                    <a:pt x="39" y="40"/>
                    <a:pt x="39" y="41"/>
                  </a:cubicBezTo>
                  <a:cubicBezTo>
                    <a:pt x="39" y="41"/>
                    <a:pt x="39" y="42"/>
                    <a:pt x="38" y="43"/>
                  </a:cubicBezTo>
                  <a:cubicBezTo>
                    <a:pt x="38" y="43"/>
                    <a:pt x="38" y="44"/>
                    <a:pt x="38" y="44"/>
                  </a:cubicBezTo>
                  <a:cubicBezTo>
                    <a:pt x="38" y="45"/>
                    <a:pt x="37" y="46"/>
                    <a:pt x="37" y="46"/>
                  </a:cubicBezTo>
                  <a:cubicBezTo>
                    <a:pt x="37" y="46"/>
                    <a:pt x="36" y="46"/>
                    <a:pt x="36" y="46"/>
                  </a:cubicBezTo>
                  <a:cubicBezTo>
                    <a:pt x="36" y="47"/>
                    <a:pt x="35" y="47"/>
                    <a:pt x="34" y="47"/>
                  </a:cubicBezTo>
                  <a:cubicBezTo>
                    <a:pt x="33" y="47"/>
                    <a:pt x="33" y="47"/>
                    <a:pt x="32" y="47"/>
                  </a:cubicBezTo>
                  <a:cubicBezTo>
                    <a:pt x="32" y="47"/>
                    <a:pt x="31" y="48"/>
                    <a:pt x="31" y="48"/>
                  </a:cubicBezTo>
                  <a:cubicBezTo>
                    <a:pt x="30" y="48"/>
                    <a:pt x="29" y="48"/>
                    <a:pt x="28" y="47"/>
                  </a:cubicBezTo>
                  <a:cubicBezTo>
                    <a:pt x="28" y="47"/>
                    <a:pt x="27" y="47"/>
                    <a:pt x="27" y="47"/>
                  </a:cubicBezTo>
                  <a:cubicBezTo>
                    <a:pt x="26" y="47"/>
                    <a:pt x="25" y="47"/>
                    <a:pt x="24" y="46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4" y="46"/>
                    <a:pt x="23" y="45"/>
                    <a:pt x="22" y="45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1" y="44"/>
                    <a:pt x="20" y="43"/>
                    <a:pt x="20" y="43"/>
                  </a:cubicBezTo>
                  <a:cubicBezTo>
                    <a:pt x="19" y="43"/>
                    <a:pt x="19" y="42"/>
                    <a:pt x="19" y="41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39"/>
                    <a:pt x="17" y="38"/>
                  </a:cubicBezTo>
                  <a:cubicBezTo>
                    <a:pt x="17" y="37"/>
                    <a:pt x="17" y="36"/>
                    <a:pt x="18" y="35"/>
                  </a:cubicBezTo>
                  <a:cubicBezTo>
                    <a:pt x="18" y="34"/>
                    <a:pt x="18" y="33"/>
                    <a:pt x="18" y="33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9" y="32"/>
                    <a:pt x="19" y="32"/>
                    <a:pt x="18" y="32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14" name="Freeform 125">
              <a:extLst>
                <a:ext uri="{FF2B5EF4-FFF2-40B4-BE49-F238E27FC236}">
                  <a16:creationId xmlns:a16="http://schemas.microsoft.com/office/drawing/2014/main" id="{5A3CD28E-C3BC-5DB9-66C6-E7EA9E79A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613" y="1779588"/>
              <a:ext cx="3175" cy="14288"/>
            </a:xfrm>
            <a:custGeom>
              <a:avLst/>
              <a:gdLst>
                <a:gd name="T0" fmla="*/ 1 w 1"/>
                <a:gd name="T1" fmla="*/ 4 h 4"/>
                <a:gd name="T2" fmla="*/ 0 w 1"/>
                <a:gd name="T3" fmla="*/ 0 h 4"/>
                <a:gd name="T4" fmla="*/ 0 w 1"/>
                <a:gd name="T5" fmla="*/ 0 h 4"/>
                <a:gd name="T6" fmla="*/ 1 w 1"/>
                <a:gd name="T7" fmla="*/ 0 h 4"/>
                <a:gd name="T8" fmla="*/ 1 w 1"/>
                <a:gd name="T9" fmla="*/ 4 h 4"/>
                <a:gd name="T10" fmla="*/ 1 w 1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4">
                  <a:moveTo>
                    <a:pt x="1" y="4"/>
                  </a:moveTo>
                  <a:cubicBezTo>
                    <a:pt x="1" y="3"/>
                    <a:pt x="1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15" name="Freeform 126">
              <a:extLst>
                <a:ext uri="{FF2B5EF4-FFF2-40B4-BE49-F238E27FC236}">
                  <a16:creationId xmlns:a16="http://schemas.microsoft.com/office/drawing/2014/main" id="{AC91413E-0FD0-ED25-CF37-C4B52564D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613" y="1765300"/>
              <a:ext cx="3175" cy="6350"/>
            </a:xfrm>
            <a:custGeom>
              <a:avLst/>
              <a:gdLst>
                <a:gd name="T0" fmla="*/ 0 w 1"/>
                <a:gd name="T1" fmla="*/ 1 h 2"/>
                <a:gd name="T2" fmla="*/ 1 w 1"/>
                <a:gd name="T3" fmla="*/ 2 h 2"/>
                <a:gd name="T4" fmla="*/ 0 w 1"/>
                <a:gd name="T5" fmla="*/ 2 h 2"/>
                <a:gd name="T6" fmla="*/ 0 w 1"/>
                <a:gd name="T7" fmla="*/ 1 h 2"/>
                <a:gd name="T8" fmla="*/ 0 w 1"/>
                <a:gd name="T9" fmla="*/ 0 h 2"/>
                <a:gd name="T10" fmla="*/ 0 w 1"/>
                <a:gd name="T11" fmla="*/ 0 h 2"/>
                <a:gd name="T12" fmla="*/ 0 w 1"/>
                <a:gd name="T13" fmla="*/ 0 h 2"/>
                <a:gd name="T14" fmla="*/ 0 w 1"/>
                <a:gd name="T15" fmla="*/ 0 h 2"/>
                <a:gd name="T16" fmla="*/ 0 w 1"/>
                <a:gd name="T1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16" name="Freeform 127">
              <a:extLst>
                <a:ext uri="{FF2B5EF4-FFF2-40B4-BE49-F238E27FC236}">
                  <a16:creationId xmlns:a16="http://schemas.microsoft.com/office/drawing/2014/main" id="{0EAA4E1C-57B9-F4A3-05C2-FE8678316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563" y="1771650"/>
              <a:ext cx="4762" cy="7938"/>
            </a:xfrm>
            <a:custGeom>
              <a:avLst/>
              <a:gdLst>
                <a:gd name="T0" fmla="*/ 0 w 1"/>
                <a:gd name="T1" fmla="*/ 1 h 2"/>
                <a:gd name="T2" fmla="*/ 0 w 1"/>
                <a:gd name="T3" fmla="*/ 1 h 2"/>
                <a:gd name="T4" fmla="*/ 0 w 1"/>
                <a:gd name="T5" fmla="*/ 1 h 2"/>
                <a:gd name="T6" fmla="*/ 1 w 1"/>
                <a:gd name="T7" fmla="*/ 2 h 2"/>
                <a:gd name="T8" fmla="*/ 1 w 1"/>
                <a:gd name="T9" fmla="*/ 2 h 2"/>
                <a:gd name="T10" fmla="*/ 0 w 1"/>
                <a:gd name="T11" fmla="*/ 1 h 2"/>
                <a:gd name="T12" fmla="*/ 0 w 1"/>
                <a:gd name="T13" fmla="*/ 1 h 2"/>
                <a:gd name="T14" fmla="*/ 0 w 1"/>
                <a:gd name="T15" fmla="*/ 1 h 2"/>
                <a:gd name="T16" fmla="*/ 0 w 1"/>
                <a:gd name="T17" fmla="*/ 1 h 2"/>
                <a:gd name="T18" fmla="*/ 0 w 1"/>
                <a:gd name="T19" fmla="*/ 1 h 2"/>
                <a:gd name="T20" fmla="*/ 0 w 1"/>
                <a:gd name="T2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17" name="Freeform 128">
              <a:extLst>
                <a:ext uri="{FF2B5EF4-FFF2-40B4-BE49-F238E27FC236}">
                  <a16:creationId xmlns:a16="http://schemas.microsoft.com/office/drawing/2014/main" id="{8BC27B17-5735-960D-AB75-C20DBD1DEA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9675" y="1787525"/>
              <a:ext cx="4762" cy="6350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1 h 2"/>
                <a:gd name="T4" fmla="*/ 1 w 1"/>
                <a:gd name="T5" fmla="*/ 2 h 2"/>
                <a:gd name="T6" fmla="*/ 0 w 1"/>
                <a:gd name="T7" fmla="*/ 0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18" name="Freeform 129">
              <a:extLst>
                <a:ext uri="{FF2B5EF4-FFF2-40B4-BE49-F238E27FC236}">
                  <a16:creationId xmlns:a16="http://schemas.microsoft.com/office/drawing/2014/main" id="{11289223-1BC6-1CBF-B840-94AF3D73F9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613" y="1771650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0 h 2"/>
                <a:gd name="T4" fmla="*/ 1 w 1"/>
                <a:gd name="T5" fmla="*/ 1 h 2"/>
                <a:gd name="T6" fmla="*/ 0 w 1"/>
                <a:gd name="T7" fmla="*/ 1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19" name="Freeform 130">
              <a:extLst>
                <a:ext uri="{FF2B5EF4-FFF2-40B4-BE49-F238E27FC236}">
                  <a16:creationId xmlns:a16="http://schemas.microsoft.com/office/drawing/2014/main" id="{DEDB9769-436C-963C-124B-C3A21D2E7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3325" y="1782763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20" name="Freeform 131">
              <a:extLst>
                <a:ext uri="{FF2B5EF4-FFF2-40B4-BE49-F238E27FC236}">
                  <a16:creationId xmlns:a16="http://schemas.microsoft.com/office/drawing/2014/main" id="{C300DCCA-0297-6120-F5F5-2A53A31737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6500" y="1782763"/>
              <a:ext cx="3175" cy="476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0 w 1"/>
                <a:gd name="T5" fmla="*/ 0 h 1"/>
                <a:gd name="T6" fmla="*/ 1 w 1"/>
                <a:gd name="T7" fmla="*/ 1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21" name="Freeform 132">
              <a:extLst>
                <a:ext uri="{FF2B5EF4-FFF2-40B4-BE49-F238E27FC236}">
                  <a16:creationId xmlns:a16="http://schemas.microsoft.com/office/drawing/2014/main" id="{CB97908F-417C-32AF-B9E9-2BA4B046D9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3325" y="1779588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0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22" name="Freeform 133">
              <a:extLst>
                <a:ext uri="{FF2B5EF4-FFF2-40B4-BE49-F238E27FC236}">
                  <a16:creationId xmlns:a16="http://schemas.microsoft.com/office/drawing/2014/main" id="{5235F1A0-BEAD-3355-D088-CD1D8FAEF6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4438" y="1793875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23" name="Freeform 134">
              <a:extLst>
                <a:ext uri="{FF2B5EF4-FFF2-40B4-BE49-F238E27FC236}">
                  <a16:creationId xmlns:a16="http://schemas.microsoft.com/office/drawing/2014/main" id="{6252D5FC-081B-7FC9-F189-281E664413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613" y="1765300"/>
              <a:ext cx="0" cy="3175"/>
            </a:xfrm>
            <a:custGeom>
              <a:avLst/>
              <a:gdLst>
                <a:gd name="T0" fmla="*/ 1 h 1"/>
                <a:gd name="T1" fmla="*/ 0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24" name="Freeform 135">
              <a:extLst>
                <a:ext uri="{FF2B5EF4-FFF2-40B4-BE49-F238E27FC236}">
                  <a16:creationId xmlns:a16="http://schemas.microsoft.com/office/drawing/2014/main" id="{0C2FEDE8-56BA-BE61-1279-F87019C46F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613" y="1765300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25" name="Freeform 136">
              <a:extLst>
                <a:ext uri="{FF2B5EF4-FFF2-40B4-BE49-F238E27FC236}">
                  <a16:creationId xmlns:a16="http://schemas.microsoft.com/office/drawing/2014/main" id="{35016682-9F06-B6BD-4AC1-1189551F95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613" y="177641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0 h 1"/>
                <a:gd name="T4" fmla="*/ 1 w 1"/>
                <a:gd name="T5" fmla="*/ 1 h 1"/>
                <a:gd name="T6" fmla="*/ 0 w 1"/>
                <a:gd name="T7" fmla="*/ 1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26" name="Freeform 137">
              <a:extLst>
                <a:ext uri="{FF2B5EF4-FFF2-40B4-BE49-F238E27FC236}">
                  <a16:creationId xmlns:a16="http://schemas.microsoft.com/office/drawing/2014/main" id="{4A676EFB-9D20-430B-ECE8-63BC898526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8400" y="1847850"/>
              <a:ext cx="4762" cy="0"/>
            </a:xfrm>
            <a:custGeom>
              <a:avLst/>
              <a:gdLst>
                <a:gd name="T0" fmla="*/ 0 w 1"/>
                <a:gd name="T1" fmla="*/ 1 w 1"/>
                <a:gd name="T2" fmla="*/ 1 w 1"/>
                <a:gd name="T3" fmla="*/ 1 w 1"/>
                <a:gd name="T4" fmla="*/ 1 w 1"/>
                <a:gd name="T5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27" name="Oval 138">
              <a:extLst>
                <a:ext uri="{FF2B5EF4-FFF2-40B4-BE49-F238E27FC236}">
                  <a16:creationId xmlns:a16="http://schemas.microsoft.com/office/drawing/2014/main" id="{8B7D394A-7441-21E7-5210-C75E94C369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0788" y="1793875"/>
              <a:ext cx="1587" cy="1588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28" name="Freeform 139">
              <a:extLst>
                <a:ext uri="{FF2B5EF4-FFF2-40B4-BE49-F238E27FC236}">
                  <a16:creationId xmlns:a16="http://schemas.microsoft.com/office/drawing/2014/main" id="{4A44D303-9EE8-DACF-3E69-AC2CEB4DD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563" y="17764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29" name="Freeform 140">
              <a:extLst>
                <a:ext uri="{FF2B5EF4-FFF2-40B4-BE49-F238E27FC236}">
                  <a16:creationId xmlns:a16="http://schemas.microsoft.com/office/drawing/2014/main" id="{13EB28FA-EA4B-0270-19F0-CE6AC86CD7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563" y="17764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30" name="Freeform 141">
              <a:extLst>
                <a:ext uri="{FF2B5EF4-FFF2-40B4-BE49-F238E27FC236}">
                  <a16:creationId xmlns:a16="http://schemas.microsoft.com/office/drawing/2014/main" id="{0DA6634D-5E0A-543D-756B-148334C17E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563" y="17764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31" name="Freeform 142">
              <a:extLst>
                <a:ext uri="{FF2B5EF4-FFF2-40B4-BE49-F238E27FC236}">
                  <a16:creationId xmlns:a16="http://schemas.microsoft.com/office/drawing/2014/main" id="{1069D5A1-A0BE-9EAF-5D37-77100E38D5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563" y="1771650"/>
              <a:ext cx="0" cy="4763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32" name="Freeform 143">
              <a:extLst>
                <a:ext uri="{FF2B5EF4-FFF2-40B4-BE49-F238E27FC236}">
                  <a16:creationId xmlns:a16="http://schemas.microsoft.com/office/drawing/2014/main" id="{A76FFED6-0B65-23B3-4076-D94DEFA73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3013" y="187007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33" name="Oval 144">
              <a:extLst>
                <a:ext uri="{FF2B5EF4-FFF2-40B4-BE49-F238E27FC236}">
                  <a16:creationId xmlns:a16="http://schemas.microsoft.com/office/drawing/2014/main" id="{B7138CE4-4721-AB5D-D9CE-62D68CE659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9675" y="1787525"/>
              <a:ext cx="1587" cy="1588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34" name="Freeform 145">
              <a:extLst>
                <a:ext uri="{FF2B5EF4-FFF2-40B4-BE49-F238E27FC236}">
                  <a16:creationId xmlns:a16="http://schemas.microsoft.com/office/drawing/2014/main" id="{9D714F98-61BF-429A-7C0A-E32792F53C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4438" y="1790700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35" name="Freeform 146">
              <a:extLst>
                <a:ext uri="{FF2B5EF4-FFF2-40B4-BE49-F238E27FC236}">
                  <a16:creationId xmlns:a16="http://schemas.microsoft.com/office/drawing/2014/main" id="{6DF7DEBF-6E6E-ADB0-B39E-91D3F05011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6500" y="1782763"/>
              <a:ext cx="0" cy="4763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36" name="Freeform 147">
              <a:extLst>
                <a:ext uri="{FF2B5EF4-FFF2-40B4-BE49-F238E27FC236}">
                  <a16:creationId xmlns:a16="http://schemas.microsoft.com/office/drawing/2014/main" id="{CD55B83A-7464-DA80-6DFA-B92FCD0621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613" y="17653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37" name="组合 452">
            <a:extLst>
              <a:ext uri="{FF2B5EF4-FFF2-40B4-BE49-F238E27FC236}">
                <a16:creationId xmlns:a16="http://schemas.microsoft.com/office/drawing/2014/main" id="{C2CF9435-AC97-5F48-F506-51B756476B8A}"/>
              </a:ext>
            </a:extLst>
          </p:cNvPr>
          <p:cNvGrpSpPr/>
          <p:nvPr/>
        </p:nvGrpSpPr>
        <p:grpSpPr>
          <a:xfrm>
            <a:off x="8575688" y="3659824"/>
            <a:ext cx="338667" cy="315384"/>
            <a:chOff x="3922713" y="2435225"/>
            <a:chExt cx="254000" cy="236538"/>
          </a:xfrm>
          <a:solidFill>
            <a:srgbClr val="FFFF00"/>
          </a:solidFill>
          <a:effectLst/>
        </p:grpSpPr>
        <p:sp>
          <p:nvSpPr>
            <p:cNvPr id="438" name="Freeform 250">
              <a:extLst>
                <a:ext uri="{FF2B5EF4-FFF2-40B4-BE49-F238E27FC236}">
                  <a16:creationId xmlns:a16="http://schemas.microsoft.com/office/drawing/2014/main" id="{FA1BC860-2FB7-A902-295D-9CA2147DB2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2713" y="2435225"/>
              <a:ext cx="254000" cy="236538"/>
            </a:xfrm>
            <a:custGeom>
              <a:avLst/>
              <a:gdLst>
                <a:gd name="T0" fmla="*/ 39 w 68"/>
                <a:gd name="T1" fmla="*/ 26 h 63"/>
                <a:gd name="T2" fmla="*/ 40 w 68"/>
                <a:gd name="T3" fmla="*/ 27 h 63"/>
                <a:gd name="T4" fmla="*/ 61 w 68"/>
                <a:gd name="T5" fmla="*/ 16 h 63"/>
                <a:gd name="T6" fmla="*/ 68 w 68"/>
                <a:gd name="T7" fmla="*/ 17 h 63"/>
                <a:gd name="T8" fmla="*/ 65 w 68"/>
                <a:gd name="T9" fmla="*/ 24 h 63"/>
                <a:gd name="T10" fmla="*/ 62 w 68"/>
                <a:gd name="T11" fmla="*/ 31 h 63"/>
                <a:gd name="T12" fmla="*/ 59 w 68"/>
                <a:gd name="T13" fmla="*/ 35 h 63"/>
                <a:gd name="T14" fmla="*/ 54 w 68"/>
                <a:gd name="T15" fmla="*/ 38 h 63"/>
                <a:gd name="T16" fmla="*/ 55 w 68"/>
                <a:gd name="T17" fmla="*/ 41 h 63"/>
                <a:gd name="T18" fmla="*/ 54 w 68"/>
                <a:gd name="T19" fmla="*/ 44 h 63"/>
                <a:gd name="T20" fmla="*/ 53 w 68"/>
                <a:gd name="T21" fmla="*/ 46 h 63"/>
                <a:gd name="T22" fmla="*/ 51 w 68"/>
                <a:gd name="T23" fmla="*/ 49 h 63"/>
                <a:gd name="T24" fmla="*/ 50 w 68"/>
                <a:gd name="T25" fmla="*/ 51 h 63"/>
                <a:gd name="T26" fmla="*/ 54 w 68"/>
                <a:gd name="T27" fmla="*/ 62 h 63"/>
                <a:gd name="T28" fmla="*/ 54 w 68"/>
                <a:gd name="T29" fmla="*/ 62 h 63"/>
                <a:gd name="T30" fmla="*/ 52 w 68"/>
                <a:gd name="T31" fmla="*/ 58 h 63"/>
                <a:gd name="T32" fmla="*/ 49 w 68"/>
                <a:gd name="T33" fmla="*/ 54 h 63"/>
                <a:gd name="T34" fmla="*/ 47 w 68"/>
                <a:gd name="T35" fmla="*/ 53 h 63"/>
                <a:gd name="T36" fmla="*/ 45 w 68"/>
                <a:gd name="T37" fmla="*/ 53 h 63"/>
                <a:gd name="T38" fmla="*/ 42 w 68"/>
                <a:gd name="T39" fmla="*/ 54 h 63"/>
                <a:gd name="T40" fmla="*/ 40 w 68"/>
                <a:gd name="T41" fmla="*/ 51 h 63"/>
                <a:gd name="T42" fmla="*/ 40 w 68"/>
                <a:gd name="T43" fmla="*/ 49 h 63"/>
                <a:gd name="T44" fmla="*/ 39 w 68"/>
                <a:gd name="T45" fmla="*/ 45 h 63"/>
                <a:gd name="T46" fmla="*/ 38 w 68"/>
                <a:gd name="T47" fmla="*/ 33 h 63"/>
                <a:gd name="T48" fmla="*/ 35 w 68"/>
                <a:gd name="T49" fmla="*/ 37 h 63"/>
                <a:gd name="T50" fmla="*/ 35 w 68"/>
                <a:gd name="T51" fmla="*/ 42 h 63"/>
                <a:gd name="T52" fmla="*/ 33 w 68"/>
                <a:gd name="T53" fmla="*/ 41 h 63"/>
                <a:gd name="T54" fmla="*/ 34 w 68"/>
                <a:gd name="T55" fmla="*/ 32 h 63"/>
                <a:gd name="T56" fmla="*/ 33 w 68"/>
                <a:gd name="T57" fmla="*/ 31 h 63"/>
                <a:gd name="T58" fmla="*/ 27 w 68"/>
                <a:gd name="T59" fmla="*/ 39 h 63"/>
                <a:gd name="T60" fmla="*/ 24 w 68"/>
                <a:gd name="T61" fmla="*/ 43 h 63"/>
                <a:gd name="T62" fmla="*/ 21 w 68"/>
                <a:gd name="T63" fmla="*/ 46 h 63"/>
                <a:gd name="T64" fmla="*/ 18 w 68"/>
                <a:gd name="T65" fmla="*/ 45 h 63"/>
                <a:gd name="T66" fmla="*/ 15 w 68"/>
                <a:gd name="T67" fmla="*/ 43 h 63"/>
                <a:gd name="T68" fmla="*/ 12 w 68"/>
                <a:gd name="T69" fmla="*/ 44 h 63"/>
                <a:gd name="T70" fmla="*/ 0 w 68"/>
                <a:gd name="T71" fmla="*/ 49 h 63"/>
                <a:gd name="T72" fmla="*/ 0 w 68"/>
                <a:gd name="T73" fmla="*/ 48 h 63"/>
                <a:gd name="T74" fmla="*/ 14 w 68"/>
                <a:gd name="T75" fmla="*/ 40 h 63"/>
                <a:gd name="T76" fmla="*/ 14 w 68"/>
                <a:gd name="T77" fmla="*/ 37 h 63"/>
                <a:gd name="T78" fmla="*/ 14 w 68"/>
                <a:gd name="T79" fmla="*/ 34 h 63"/>
                <a:gd name="T80" fmla="*/ 14 w 68"/>
                <a:gd name="T81" fmla="*/ 31 h 63"/>
                <a:gd name="T82" fmla="*/ 16 w 68"/>
                <a:gd name="T83" fmla="*/ 28 h 63"/>
                <a:gd name="T84" fmla="*/ 21 w 68"/>
                <a:gd name="T85" fmla="*/ 26 h 63"/>
                <a:gd name="T86" fmla="*/ 16 w 68"/>
                <a:gd name="T87" fmla="*/ 20 h 63"/>
                <a:gd name="T88" fmla="*/ 17 w 68"/>
                <a:gd name="T89" fmla="*/ 15 h 63"/>
                <a:gd name="T90" fmla="*/ 19 w 68"/>
                <a:gd name="T91" fmla="*/ 8 h 63"/>
                <a:gd name="T92" fmla="*/ 20 w 68"/>
                <a:gd name="T93" fmla="*/ 1 h 63"/>
                <a:gd name="T94" fmla="*/ 25 w 68"/>
                <a:gd name="T95" fmla="*/ 2 h 63"/>
                <a:gd name="T96" fmla="*/ 36 w 68"/>
                <a:gd name="T97" fmla="*/ 20 h 63"/>
                <a:gd name="T98" fmla="*/ 36 w 68"/>
                <a:gd name="T99" fmla="*/ 26 h 63"/>
                <a:gd name="T100" fmla="*/ 36 w 68"/>
                <a:gd name="T101" fmla="*/ 26 h 63"/>
                <a:gd name="T102" fmla="*/ 39 w 68"/>
                <a:gd name="T103" fmla="*/ 24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8" h="63">
                  <a:moveTo>
                    <a:pt x="39" y="24"/>
                  </a:moveTo>
                  <a:cubicBezTo>
                    <a:pt x="39" y="24"/>
                    <a:pt x="39" y="25"/>
                    <a:pt x="39" y="25"/>
                  </a:cubicBezTo>
                  <a:cubicBezTo>
                    <a:pt x="39" y="25"/>
                    <a:pt x="39" y="25"/>
                    <a:pt x="39" y="26"/>
                  </a:cubicBezTo>
                  <a:cubicBezTo>
                    <a:pt x="39" y="26"/>
                    <a:pt x="39" y="26"/>
                    <a:pt x="40" y="26"/>
                  </a:cubicBez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2" y="25"/>
                    <a:pt x="44" y="24"/>
                    <a:pt x="45" y="22"/>
                  </a:cubicBezTo>
                  <a:cubicBezTo>
                    <a:pt x="46" y="22"/>
                    <a:pt x="47" y="21"/>
                    <a:pt x="48" y="21"/>
                  </a:cubicBezTo>
                  <a:cubicBezTo>
                    <a:pt x="52" y="18"/>
                    <a:pt x="56" y="16"/>
                    <a:pt x="61" y="16"/>
                  </a:cubicBezTo>
                  <a:cubicBezTo>
                    <a:pt x="62" y="16"/>
                    <a:pt x="63" y="16"/>
                    <a:pt x="64" y="16"/>
                  </a:cubicBezTo>
                  <a:cubicBezTo>
                    <a:pt x="65" y="16"/>
                    <a:pt x="66" y="16"/>
                    <a:pt x="67" y="17"/>
                  </a:cubicBezTo>
                  <a:cubicBezTo>
                    <a:pt x="68" y="17"/>
                    <a:pt x="68" y="17"/>
                    <a:pt x="68" y="17"/>
                  </a:cubicBezTo>
                  <a:cubicBezTo>
                    <a:pt x="68" y="17"/>
                    <a:pt x="68" y="18"/>
                    <a:pt x="68" y="18"/>
                  </a:cubicBezTo>
                  <a:cubicBezTo>
                    <a:pt x="68" y="19"/>
                    <a:pt x="68" y="19"/>
                    <a:pt x="68" y="20"/>
                  </a:cubicBezTo>
                  <a:cubicBezTo>
                    <a:pt x="67" y="21"/>
                    <a:pt x="66" y="23"/>
                    <a:pt x="65" y="24"/>
                  </a:cubicBezTo>
                  <a:cubicBezTo>
                    <a:pt x="64" y="25"/>
                    <a:pt x="63" y="26"/>
                    <a:pt x="63" y="28"/>
                  </a:cubicBezTo>
                  <a:cubicBezTo>
                    <a:pt x="63" y="28"/>
                    <a:pt x="62" y="29"/>
                    <a:pt x="62" y="30"/>
                  </a:cubicBezTo>
                  <a:cubicBezTo>
                    <a:pt x="62" y="30"/>
                    <a:pt x="62" y="31"/>
                    <a:pt x="62" y="31"/>
                  </a:cubicBezTo>
                  <a:cubicBezTo>
                    <a:pt x="61" y="32"/>
                    <a:pt x="61" y="32"/>
                    <a:pt x="61" y="33"/>
                  </a:cubicBezTo>
                  <a:cubicBezTo>
                    <a:pt x="61" y="33"/>
                    <a:pt x="60" y="33"/>
                    <a:pt x="60" y="34"/>
                  </a:cubicBezTo>
                  <a:cubicBezTo>
                    <a:pt x="60" y="34"/>
                    <a:pt x="60" y="35"/>
                    <a:pt x="59" y="35"/>
                  </a:cubicBezTo>
                  <a:cubicBezTo>
                    <a:pt x="58" y="36"/>
                    <a:pt x="57" y="37"/>
                    <a:pt x="56" y="37"/>
                  </a:cubicBezTo>
                  <a:cubicBezTo>
                    <a:pt x="56" y="37"/>
                    <a:pt x="55" y="38"/>
                    <a:pt x="55" y="38"/>
                  </a:cubicBezTo>
                  <a:cubicBezTo>
                    <a:pt x="55" y="38"/>
                    <a:pt x="54" y="38"/>
                    <a:pt x="54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38"/>
                    <a:pt x="54" y="39"/>
                    <a:pt x="54" y="39"/>
                  </a:cubicBezTo>
                  <a:cubicBezTo>
                    <a:pt x="55" y="39"/>
                    <a:pt x="55" y="40"/>
                    <a:pt x="55" y="41"/>
                  </a:cubicBezTo>
                  <a:cubicBezTo>
                    <a:pt x="55" y="41"/>
                    <a:pt x="55" y="41"/>
                    <a:pt x="54" y="41"/>
                  </a:cubicBezTo>
                  <a:cubicBezTo>
                    <a:pt x="54" y="41"/>
                    <a:pt x="54" y="42"/>
                    <a:pt x="55" y="42"/>
                  </a:cubicBezTo>
                  <a:cubicBezTo>
                    <a:pt x="55" y="43"/>
                    <a:pt x="55" y="43"/>
                    <a:pt x="54" y="44"/>
                  </a:cubicBezTo>
                  <a:cubicBezTo>
                    <a:pt x="54" y="44"/>
                    <a:pt x="54" y="44"/>
                    <a:pt x="54" y="44"/>
                  </a:cubicBezTo>
                  <a:cubicBezTo>
                    <a:pt x="53" y="44"/>
                    <a:pt x="53" y="45"/>
                    <a:pt x="53" y="46"/>
                  </a:cubicBezTo>
                  <a:cubicBezTo>
                    <a:pt x="53" y="46"/>
                    <a:pt x="53" y="46"/>
                    <a:pt x="53" y="46"/>
                  </a:cubicBezTo>
                  <a:cubicBezTo>
                    <a:pt x="53" y="46"/>
                    <a:pt x="52" y="46"/>
                    <a:pt x="52" y="46"/>
                  </a:cubicBezTo>
                  <a:cubicBezTo>
                    <a:pt x="51" y="47"/>
                    <a:pt x="51" y="48"/>
                    <a:pt x="51" y="49"/>
                  </a:cubicBezTo>
                  <a:cubicBezTo>
                    <a:pt x="51" y="49"/>
                    <a:pt x="51" y="49"/>
                    <a:pt x="51" y="49"/>
                  </a:cubicBezTo>
                  <a:cubicBezTo>
                    <a:pt x="51" y="49"/>
                    <a:pt x="51" y="50"/>
                    <a:pt x="51" y="50"/>
                  </a:cubicBezTo>
                  <a:cubicBezTo>
                    <a:pt x="51" y="50"/>
                    <a:pt x="51" y="50"/>
                    <a:pt x="50" y="50"/>
                  </a:cubicBezTo>
                  <a:cubicBezTo>
                    <a:pt x="50" y="50"/>
                    <a:pt x="50" y="50"/>
                    <a:pt x="50" y="51"/>
                  </a:cubicBezTo>
                  <a:cubicBezTo>
                    <a:pt x="50" y="51"/>
                    <a:pt x="50" y="51"/>
                    <a:pt x="50" y="52"/>
                  </a:cubicBezTo>
                  <a:cubicBezTo>
                    <a:pt x="52" y="55"/>
                    <a:pt x="53" y="59"/>
                    <a:pt x="54" y="62"/>
                  </a:cubicBezTo>
                  <a:cubicBezTo>
                    <a:pt x="54" y="62"/>
                    <a:pt x="54" y="62"/>
                    <a:pt x="54" y="62"/>
                  </a:cubicBezTo>
                  <a:cubicBezTo>
                    <a:pt x="54" y="62"/>
                    <a:pt x="54" y="63"/>
                    <a:pt x="54" y="63"/>
                  </a:cubicBezTo>
                  <a:cubicBezTo>
                    <a:pt x="54" y="63"/>
                    <a:pt x="54" y="63"/>
                    <a:pt x="54" y="63"/>
                  </a:cubicBezTo>
                  <a:cubicBezTo>
                    <a:pt x="54" y="62"/>
                    <a:pt x="54" y="62"/>
                    <a:pt x="54" y="62"/>
                  </a:cubicBezTo>
                  <a:cubicBezTo>
                    <a:pt x="53" y="61"/>
                    <a:pt x="53" y="61"/>
                    <a:pt x="52" y="60"/>
                  </a:cubicBezTo>
                  <a:cubicBezTo>
                    <a:pt x="52" y="60"/>
                    <a:pt x="52" y="60"/>
                    <a:pt x="52" y="60"/>
                  </a:cubicBezTo>
                  <a:cubicBezTo>
                    <a:pt x="52" y="59"/>
                    <a:pt x="52" y="58"/>
                    <a:pt x="52" y="58"/>
                  </a:cubicBezTo>
                  <a:cubicBezTo>
                    <a:pt x="51" y="58"/>
                    <a:pt x="51" y="57"/>
                    <a:pt x="51" y="57"/>
                  </a:cubicBezTo>
                  <a:cubicBezTo>
                    <a:pt x="51" y="56"/>
                    <a:pt x="50" y="56"/>
                    <a:pt x="50" y="55"/>
                  </a:cubicBezTo>
                  <a:cubicBezTo>
                    <a:pt x="50" y="55"/>
                    <a:pt x="50" y="54"/>
                    <a:pt x="49" y="54"/>
                  </a:cubicBezTo>
                  <a:cubicBezTo>
                    <a:pt x="49" y="53"/>
                    <a:pt x="49" y="53"/>
                    <a:pt x="49" y="53"/>
                  </a:cubicBezTo>
                  <a:cubicBezTo>
                    <a:pt x="49" y="53"/>
                    <a:pt x="49" y="53"/>
                    <a:pt x="49" y="53"/>
                  </a:cubicBezTo>
                  <a:cubicBezTo>
                    <a:pt x="48" y="53"/>
                    <a:pt x="48" y="53"/>
                    <a:pt x="47" y="53"/>
                  </a:cubicBezTo>
                  <a:cubicBezTo>
                    <a:pt x="47" y="53"/>
                    <a:pt x="47" y="53"/>
                    <a:pt x="46" y="53"/>
                  </a:cubicBezTo>
                  <a:cubicBezTo>
                    <a:pt x="46" y="53"/>
                    <a:pt x="46" y="53"/>
                    <a:pt x="45" y="53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44" y="53"/>
                    <a:pt x="43" y="53"/>
                    <a:pt x="43" y="53"/>
                  </a:cubicBezTo>
                  <a:cubicBezTo>
                    <a:pt x="42" y="53"/>
                    <a:pt x="42" y="53"/>
                    <a:pt x="42" y="54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41" y="54"/>
                    <a:pt x="40" y="54"/>
                    <a:pt x="40" y="53"/>
                  </a:cubicBezTo>
                  <a:cubicBezTo>
                    <a:pt x="40" y="52"/>
                    <a:pt x="40" y="52"/>
                    <a:pt x="40" y="51"/>
                  </a:cubicBezTo>
                  <a:cubicBezTo>
                    <a:pt x="40" y="51"/>
                    <a:pt x="40" y="51"/>
                    <a:pt x="40" y="50"/>
                  </a:cubicBezTo>
                  <a:cubicBezTo>
                    <a:pt x="41" y="50"/>
                    <a:pt x="40" y="49"/>
                    <a:pt x="40" y="49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40" y="48"/>
                    <a:pt x="39" y="48"/>
                    <a:pt x="39" y="48"/>
                  </a:cubicBezTo>
                  <a:cubicBezTo>
                    <a:pt x="39" y="47"/>
                    <a:pt x="39" y="47"/>
                    <a:pt x="39" y="46"/>
                  </a:cubicBezTo>
                  <a:cubicBezTo>
                    <a:pt x="40" y="46"/>
                    <a:pt x="40" y="45"/>
                    <a:pt x="39" y="45"/>
                  </a:cubicBezTo>
                  <a:cubicBezTo>
                    <a:pt x="39" y="43"/>
                    <a:pt x="39" y="42"/>
                    <a:pt x="39" y="41"/>
                  </a:cubicBezTo>
                  <a:cubicBezTo>
                    <a:pt x="39" y="39"/>
                    <a:pt x="39" y="37"/>
                    <a:pt x="38" y="36"/>
                  </a:cubicBezTo>
                  <a:cubicBezTo>
                    <a:pt x="38" y="35"/>
                    <a:pt x="38" y="34"/>
                    <a:pt x="38" y="33"/>
                  </a:cubicBezTo>
                  <a:cubicBezTo>
                    <a:pt x="38" y="33"/>
                    <a:pt x="38" y="33"/>
                    <a:pt x="37" y="33"/>
                  </a:cubicBezTo>
                  <a:cubicBezTo>
                    <a:pt x="37" y="34"/>
                    <a:pt x="36" y="34"/>
                    <a:pt x="36" y="35"/>
                  </a:cubicBezTo>
                  <a:cubicBezTo>
                    <a:pt x="35" y="36"/>
                    <a:pt x="35" y="36"/>
                    <a:pt x="35" y="37"/>
                  </a:cubicBezTo>
                  <a:cubicBezTo>
                    <a:pt x="35" y="38"/>
                    <a:pt x="35" y="38"/>
                    <a:pt x="35" y="39"/>
                  </a:cubicBezTo>
                  <a:cubicBezTo>
                    <a:pt x="35" y="39"/>
                    <a:pt x="35" y="40"/>
                    <a:pt x="35" y="41"/>
                  </a:cubicBezTo>
                  <a:cubicBezTo>
                    <a:pt x="35" y="41"/>
                    <a:pt x="35" y="41"/>
                    <a:pt x="35" y="4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3" y="42"/>
                    <a:pt x="33" y="41"/>
                    <a:pt x="33" y="41"/>
                  </a:cubicBezTo>
                  <a:cubicBezTo>
                    <a:pt x="33" y="40"/>
                    <a:pt x="33" y="39"/>
                    <a:pt x="33" y="39"/>
                  </a:cubicBezTo>
                  <a:cubicBezTo>
                    <a:pt x="33" y="37"/>
                    <a:pt x="33" y="36"/>
                    <a:pt x="33" y="35"/>
                  </a:cubicBezTo>
                  <a:cubicBezTo>
                    <a:pt x="33" y="34"/>
                    <a:pt x="33" y="33"/>
                    <a:pt x="34" y="32"/>
                  </a:cubicBezTo>
                  <a:cubicBezTo>
                    <a:pt x="34" y="32"/>
                    <a:pt x="34" y="32"/>
                    <a:pt x="34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31"/>
                    <a:pt x="33" y="31"/>
                    <a:pt x="33" y="31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1" y="33"/>
                    <a:pt x="30" y="36"/>
                    <a:pt x="28" y="38"/>
                  </a:cubicBezTo>
                  <a:cubicBezTo>
                    <a:pt x="27" y="38"/>
                    <a:pt x="27" y="39"/>
                    <a:pt x="27" y="39"/>
                  </a:cubicBezTo>
                  <a:cubicBezTo>
                    <a:pt x="27" y="40"/>
                    <a:pt x="26" y="40"/>
                    <a:pt x="26" y="40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5" y="41"/>
                    <a:pt x="25" y="42"/>
                    <a:pt x="24" y="43"/>
                  </a:cubicBezTo>
                  <a:cubicBezTo>
                    <a:pt x="24" y="44"/>
                    <a:pt x="24" y="43"/>
                    <a:pt x="23" y="44"/>
                  </a:cubicBezTo>
                  <a:cubicBezTo>
                    <a:pt x="22" y="44"/>
                    <a:pt x="22" y="44"/>
                    <a:pt x="22" y="45"/>
                  </a:cubicBezTo>
                  <a:cubicBezTo>
                    <a:pt x="21" y="45"/>
                    <a:pt x="21" y="46"/>
                    <a:pt x="21" y="46"/>
                  </a:cubicBezTo>
                  <a:cubicBezTo>
                    <a:pt x="20" y="47"/>
                    <a:pt x="19" y="47"/>
                    <a:pt x="19" y="46"/>
                  </a:cubicBezTo>
                  <a:cubicBezTo>
                    <a:pt x="19" y="46"/>
                    <a:pt x="19" y="46"/>
                    <a:pt x="18" y="46"/>
                  </a:cubicBezTo>
                  <a:cubicBezTo>
                    <a:pt x="18" y="46"/>
                    <a:pt x="18" y="45"/>
                    <a:pt x="18" y="45"/>
                  </a:cubicBezTo>
                  <a:cubicBezTo>
                    <a:pt x="17" y="45"/>
                    <a:pt x="17" y="44"/>
                    <a:pt x="17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6" y="44"/>
                    <a:pt x="16" y="43"/>
                    <a:pt x="15" y="43"/>
                  </a:cubicBezTo>
                  <a:cubicBezTo>
                    <a:pt x="15" y="43"/>
                    <a:pt x="14" y="43"/>
                    <a:pt x="14" y="43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3"/>
                    <a:pt x="12" y="43"/>
                    <a:pt x="12" y="44"/>
                  </a:cubicBezTo>
                  <a:cubicBezTo>
                    <a:pt x="9" y="45"/>
                    <a:pt x="5" y="47"/>
                    <a:pt x="2" y="48"/>
                  </a:cubicBezTo>
                  <a:cubicBezTo>
                    <a:pt x="2" y="49"/>
                    <a:pt x="1" y="49"/>
                    <a:pt x="1" y="49"/>
                  </a:cubicBezTo>
                  <a:cubicBezTo>
                    <a:pt x="1" y="49"/>
                    <a:pt x="0" y="4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4" y="46"/>
                    <a:pt x="7" y="44"/>
                    <a:pt x="11" y="42"/>
                  </a:cubicBezTo>
                  <a:cubicBezTo>
                    <a:pt x="12" y="42"/>
                    <a:pt x="12" y="41"/>
                    <a:pt x="13" y="41"/>
                  </a:cubicBezTo>
                  <a:cubicBezTo>
                    <a:pt x="13" y="41"/>
                    <a:pt x="14" y="40"/>
                    <a:pt x="14" y="40"/>
                  </a:cubicBezTo>
                  <a:cubicBezTo>
                    <a:pt x="14" y="39"/>
                    <a:pt x="14" y="39"/>
                    <a:pt x="13" y="38"/>
                  </a:cubicBezTo>
                  <a:cubicBezTo>
                    <a:pt x="13" y="38"/>
                    <a:pt x="13" y="38"/>
                    <a:pt x="13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5" y="36"/>
                    <a:pt x="15" y="36"/>
                    <a:pt x="15" y="35"/>
                  </a:cubicBezTo>
                  <a:cubicBezTo>
                    <a:pt x="15" y="35"/>
                    <a:pt x="14" y="35"/>
                    <a:pt x="14" y="35"/>
                  </a:cubicBezTo>
                  <a:cubicBezTo>
                    <a:pt x="14" y="35"/>
                    <a:pt x="14" y="34"/>
                    <a:pt x="14" y="34"/>
                  </a:cubicBezTo>
                  <a:cubicBezTo>
                    <a:pt x="14" y="34"/>
                    <a:pt x="14" y="34"/>
                    <a:pt x="14" y="33"/>
                  </a:cubicBezTo>
                  <a:cubicBezTo>
                    <a:pt x="15" y="33"/>
                    <a:pt x="15" y="32"/>
                    <a:pt x="15" y="32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4" y="31"/>
                    <a:pt x="14" y="30"/>
                    <a:pt x="14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29"/>
                    <a:pt x="16" y="29"/>
                    <a:pt x="16" y="28"/>
                  </a:cubicBezTo>
                  <a:cubicBezTo>
                    <a:pt x="16" y="28"/>
                    <a:pt x="16" y="27"/>
                    <a:pt x="17" y="27"/>
                  </a:cubicBezTo>
                  <a:cubicBezTo>
                    <a:pt x="18" y="27"/>
                    <a:pt x="19" y="26"/>
                    <a:pt x="20" y="26"/>
                  </a:cubicBezTo>
                  <a:cubicBezTo>
                    <a:pt x="20" y="26"/>
                    <a:pt x="20" y="26"/>
                    <a:pt x="21" y="26"/>
                  </a:cubicBezTo>
                  <a:cubicBezTo>
                    <a:pt x="20" y="25"/>
                    <a:pt x="19" y="25"/>
                    <a:pt x="19" y="25"/>
                  </a:cubicBezTo>
                  <a:cubicBezTo>
                    <a:pt x="18" y="24"/>
                    <a:pt x="17" y="23"/>
                    <a:pt x="17" y="22"/>
                  </a:cubicBezTo>
                  <a:cubicBezTo>
                    <a:pt x="17" y="21"/>
                    <a:pt x="16" y="20"/>
                    <a:pt x="16" y="20"/>
                  </a:cubicBezTo>
                  <a:cubicBezTo>
                    <a:pt x="16" y="19"/>
                    <a:pt x="16" y="18"/>
                    <a:pt x="16" y="18"/>
                  </a:cubicBezTo>
                  <a:cubicBezTo>
                    <a:pt x="16" y="17"/>
                    <a:pt x="17" y="17"/>
                    <a:pt x="17" y="16"/>
                  </a:cubicBezTo>
                  <a:cubicBezTo>
                    <a:pt x="17" y="16"/>
                    <a:pt x="17" y="15"/>
                    <a:pt x="17" y="15"/>
                  </a:cubicBezTo>
                  <a:cubicBezTo>
                    <a:pt x="17" y="14"/>
                    <a:pt x="17" y="13"/>
                    <a:pt x="18" y="13"/>
                  </a:cubicBezTo>
                  <a:cubicBezTo>
                    <a:pt x="18" y="12"/>
                    <a:pt x="18" y="12"/>
                    <a:pt x="18" y="11"/>
                  </a:cubicBezTo>
                  <a:cubicBezTo>
                    <a:pt x="19" y="10"/>
                    <a:pt x="19" y="9"/>
                    <a:pt x="19" y="8"/>
                  </a:cubicBezTo>
                  <a:cubicBezTo>
                    <a:pt x="19" y="7"/>
                    <a:pt x="19" y="6"/>
                    <a:pt x="19" y="4"/>
                  </a:cubicBezTo>
                  <a:cubicBezTo>
                    <a:pt x="19" y="4"/>
                    <a:pt x="19" y="3"/>
                    <a:pt x="19" y="2"/>
                  </a:cubicBezTo>
                  <a:cubicBezTo>
                    <a:pt x="19" y="2"/>
                    <a:pt x="19" y="1"/>
                    <a:pt x="20" y="1"/>
                  </a:cubicBezTo>
                  <a:cubicBezTo>
                    <a:pt x="20" y="0"/>
                    <a:pt x="20" y="0"/>
                    <a:pt x="21" y="0"/>
                  </a:cubicBezTo>
                  <a:cubicBezTo>
                    <a:pt x="21" y="0"/>
                    <a:pt x="21" y="0"/>
                    <a:pt x="22" y="0"/>
                  </a:cubicBezTo>
                  <a:cubicBezTo>
                    <a:pt x="23" y="1"/>
                    <a:pt x="24" y="1"/>
                    <a:pt x="25" y="2"/>
                  </a:cubicBezTo>
                  <a:cubicBezTo>
                    <a:pt x="25" y="2"/>
                    <a:pt x="26" y="3"/>
                    <a:pt x="27" y="3"/>
                  </a:cubicBezTo>
                  <a:cubicBezTo>
                    <a:pt x="30" y="7"/>
                    <a:pt x="33" y="11"/>
                    <a:pt x="35" y="15"/>
                  </a:cubicBezTo>
                  <a:cubicBezTo>
                    <a:pt x="35" y="17"/>
                    <a:pt x="35" y="18"/>
                    <a:pt x="36" y="20"/>
                  </a:cubicBezTo>
                  <a:cubicBezTo>
                    <a:pt x="36" y="20"/>
                    <a:pt x="36" y="21"/>
                    <a:pt x="36" y="22"/>
                  </a:cubicBezTo>
                  <a:cubicBezTo>
                    <a:pt x="36" y="23"/>
                    <a:pt x="36" y="24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7" y="26"/>
                    <a:pt x="37" y="25"/>
                    <a:pt x="37" y="25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5"/>
                    <a:pt x="39" y="24"/>
                    <a:pt x="39" y="24"/>
                  </a:cubicBezTo>
                  <a:cubicBezTo>
                    <a:pt x="39" y="24"/>
                    <a:pt x="39" y="23"/>
                    <a:pt x="39" y="24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39" name="Freeform 251">
              <a:extLst>
                <a:ext uri="{FF2B5EF4-FFF2-40B4-BE49-F238E27FC236}">
                  <a16:creationId xmlns:a16="http://schemas.microsoft.com/office/drawing/2014/main" id="{1FA69DAE-A09D-BCAB-D056-8CA028ADDE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5588" y="2511425"/>
              <a:ext cx="6350" cy="17463"/>
            </a:xfrm>
            <a:custGeom>
              <a:avLst/>
              <a:gdLst>
                <a:gd name="T0" fmla="*/ 1 w 2"/>
                <a:gd name="T1" fmla="*/ 4 h 5"/>
                <a:gd name="T2" fmla="*/ 1 w 2"/>
                <a:gd name="T3" fmla="*/ 4 h 5"/>
                <a:gd name="T4" fmla="*/ 1 w 2"/>
                <a:gd name="T5" fmla="*/ 5 h 5"/>
                <a:gd name="T6" fmla="*/ 0 w 2"/>
                <a:gd name="T7" fmla="*/ 5 h 5"/>
                <a:gd name="T8" fmla="*/ 1 w 2"/>
                <a:gd name="T9" fmla="*/ 2 h 5"/>
                <a:gd name="T10" fmla="*/ 1 w 2"/>
                <a:gd name="T11" fmla="*/ 1 h 5"/>
                <a:gd name="T12" fmla="*/ 2 w 2"/>
                <a:gd name="T13" fmla="*/ 1 h 5"/>
                <a:gd name="T14" fmla="*/ 2 w 2"/>
                <a:gd name="T15" fmla="*/ 1 h 5"/>
                <a:gd name="T16" fmla="*/ 2 w 2"/>
                <a:gd name="T17" fmla="*/ 1 h 5"/>
                <a:gd name="T18" fmla="*/ 1 w 2"/>
                <a:gd name="T1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5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5"/>
                    <a:pt x="1" y="5"/>
                  </a:cubicBezTo>
                  <a:cubicBezTo>
                    <a:pt x="1" y="5"/>
                    <a:pt x="1" y="5"/>
                    <a:pt x="0" y="5"/>
                  </a:cubicBezTo>
                  <a:cubicBezTo>
                    <a:pt x="1" y="4"/>
                    <a:pt x="1" y="3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3"/>
                    <a:pt x="1" y="4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40" name="Freeform 252">
              <a:extLst>
                <a:ext uri="{FF2B5EF4-FFF2-40B4-BE49-F238E27FC236}">
                  <a16:creationId xmlns:a16="http://schemas.microsoft.com/office/drawing/2014/main" id="{5E262E7F-6966-6878-28E1-6A620DB760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8763" y="250666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2 h 2"/>
                <a:gd name="T4" fmla="*/ 0 w 1"/>
                <a:gd name="T5" fmla="*/ 0 h 2"/>
                <a:gd name="T6" fmla="*/ 0 w 1"/>
                <a:gd name="T7" fmla="*/ 0 h 2"/>
                <a:gd name="T8" fmla="*/ 0 w 1"/>
                <a:gd name="T9" fmla="*/ 0 h 2"/>
                <a:gd name="T10" fmla="*/ 0 w 1"/>
                <a:gd name="T11" fmla="*/ 1 h 2"/>
                <a:gd name="T12" fmla="*/ 0 w 1"/>
                <a:gd name="T13" fmla="*/ 1 h 2"/>
                <a:gd name="T14" fmla="*/ 0 w 1"/>
                <a:gd name="T15" fmla="*/ 1 h 2"/>
                <a:gd name="T16" fmla="*/ 1 w 1"/>
                <a:gd name="T17" fmla="*/ 1 h 2"/>
                <a:gd name="T18" fmla="*/ 1 w 1"/>
                <a:gd name="T1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41" name="Freeform 253">
              <a:extLst>
                <a:ext uri="{FF2B5EF4-FFF2-40B4-BE49-F238E27FC236}">
                  <a16:creationId xmlns:a16="http://schemas.microsoft.com/office/drawing/2014/main" id="{4EB24324-3B7B-0FB6-41C5-CC7A6C0D7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7650" y="2533650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1 h 1"/>
                <a:gd name="T4" fmla="*/ 0 h 1"/>
                <a:gd name="T5" fmla="*/ 0 h 1"/>
                <a:gd name="T6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42" name="Freeform 254">
              <a:extLst>
                <a:ext uri="{FF2B5EF4-FFF2-40B4-BE49-F238E27FC236}">
                  <a16:creationId xmlns:a16="http://schemas.microsoft.com/office/drawing/2014/main" id="{D322806F-51C9-E442-6A93-53C5E303A6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1938" y="2495550"/>
              <a:ext cx="0" cy="7938"/>
            </a:xfrm>
            <a:custGeom>
              <a:avLst/>
              <a:gdLst>
                <a:gd name="T0" fmla="*/ 0 h 2"/>
                <a:gd name="T1" fmla="*/ 1 h 2"/>
                <a:gd name="T2" fmla="*/ 2 h 2"/>
                <a:gd name="T3" fmla="*/ 0 h 2"/>
                <a:gd name="T4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43" name="Freeform 255">
              <a:extLst>
                <a:ext uri="{FF2B5EF4-FFF2-40B4-BE49-F238E27FC236}">
                  <a16:creationId xmlns:a16="http://schemas.microsoft.com/office/drawing/2014/main" id="{C7EC3D06-98FB-9983-7F86-7C8F1704F9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1938" y="2492375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0 h 1"/>
                <a:gd name="T4" fmla="*/ 0 h 1"/>
                <a:gd name="T5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44" name="Freeform 256">
              <a:extLst>
                <a:ext uri="{FF2B5EF4-FFF2-40B4-BE49-F238E27FC236}">
                  <a16:creationId xmlns:a16="http://schemas.microsoft.com/office/drawing/2014/main" id="{78CD0AD4-BA92-7774-60D0-9952F76551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8763" y="2500313"/>
              <a:ext cx="0" cy="3175"/>
            </a:xfrm>
            <a:custGeom>
              <a:avLst/>
              <a:gdLst>
                <a:gd name="T0" fmla="*/ 1 h 1"/>
                <a:gd name="T1" fmla="*/ 0 h 1"/>
                <a:gd name="T2" fmla="*/ 0 h 1"/>
                <a:gd name="T3" fmla="*/ 1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45" name="Freeform 257">
              <a:extLst>
                <a:ext uri="{FF2B5EF4-FFF2-40B4-BE49-F238E27FC236}">
                  <a16:creationId xmlns:a16="http://schemas.microsoft.com/office/drawing/2014/main" id="{9FDF3C72-407F-0ADA-6F0E-A45D1D1BC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8763" y="2503488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0 h 1"/>
                <a:gd name="T4" fmla="*/ 1 w 1"/>
                <a:gd name="T5" fmla="*/ 0 h 1"/>
                <a:gd name="T6" fmla="*/ 1 w 1"/>
                <a:gd name="T7" fmla="*/ 1 h 1"/>
                <a:gd name="T8" fmla="*/ 0 w 1"/>
                <a:gd name="T9" fmla="*/ 1 h 1"/>
                <a:gd name="T10" fmla="*/ 0 w 1"/>
                <a:gd name="T11" fmla="*/ 1 h 1"/>
                <a:gd name="T12" fmla="*/ 0 w 1"/>
                <a:gd name="T13" fmla="*/ 1 h 1"/>
                <a:gd name="T14" fmla="*/ 0 w 1"/>
                <a:gd name="T15" fmla="*/ 0 h 1"/>
                <a:gd name="T16" fmla="*/ 0 w 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46" name="Freeform 258">
              <a:extLst>
                <a:ext uri="{FF2B5EF4-FFF2-40B4-BE49-F238E27FC236}">
                  <a16:creationId xmlns:a16="http://schemas.microsoft.com/office/drawing/2014/main" id="{84A0064C-FD08-7E25-781E-68178D2B42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8763" y="2506663"/>
              <a:ext cx="3175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0 h 1"/>
                <a:gd name="T6" fmla="*/ 1 w 1"/>
                <a:gd name="T7" fmla="*/ 1 h 1"/>
                <a:gd name="T8" fmla="*/ 0 w 1"/>
                <a:gd name="T9" fmla="*/ 1 h 1"/>
                <a:gd name="T10" fmla="*/ 0 w 1"/>
                <a:gd name="T11" fmla="*/ 1 h 1"/>
                <a:gd name="T12" fmla="*/ 0 w 1"/>
                <a:gd name="T13" fmla="*/ 1 h 1"/>
                <a:gd name="T14" fmla="*/ 0 w 1"/>
                <a:gd name="T15" fmla="*/ 1 h 1"/>
                <a:gd name="T16" fmla="*/ 0 w 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47" name="Freeform 259">
              <a:extLst>
                <a:ext uri="{FF2B5EF4-FFF2-40B4-BE49-F238E27FC236}">
                  <a16:creationId xmlns:a16="http://schemas.microsoft.com/office/drawing/2014/main" id="{A42C5DF6-346C-5DD9-5E07-10102C7EE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1938" y="25003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1 h 1"/>
                <a:gd name="T3" fmla="*/ 0 h 1"/>
                <a:gd name="T4" fmla="*/ 1 h 1"/>
                <a:gd name="T5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48" name="Freeform 260">
              <a:extLst>
                <a:ext uri="{FF2B5EF4-FFF2-40B4-BE49-F238E27FC236}">
                  <a16:creationId xmlns:a16="http://schemas.microsoft.com/office/drawing/2014/main" id="{948D7783-0E13-B0E6-5649-B45973E157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8763" y="2503488"/>
              <a:ext cx="3175" cy="3175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1 w 1"/>
                <a:gd name="T5" fmla="*/ 1 h 1"/>
                <a:gd name="T6" fmla="*/ 0 w 1"/>
                <a:gd name="T7" fmla="*/ 1 h 1"/>
                <a:gd name="T8" fmla="*/ 1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49" name="Freeform 261">
              <a:extLst>
                <a:ext uri="{FF2B5EF4-FFF2-40B4-BE49-F238E27FC236}">
                  <a16:creationId xmlns:a16="http://schemas.microsoft.com/office/drawing/2014/main" id="{24E8D57C-780A-A7AF-729E-D7923A117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8763" y="25066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50" name="Freeform 262">
              <a:extLst>
                <a:ext uri="{FF2B5EF4-FFF2-40B4-BE49-F238E27FC236}">
                  <a16:creationId xmlns:a16="http://schemas.microsoft.com/office/drawing/2014/main" id="{925528E5-5627-7D86-1BF2-81B76ED63B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8763" y="2487613"/>
              <a:ext cx="0" cy="4763"/>
            </a:xfrm>
            <a:custGeom>
              <a:avLst/>
              <a:gdLst>
                <a:gd name="T0" fmla="*/ 1 h 1"/>
                <a:gd name="T1" fmla="*/ 0 h 1"/>
                <a:gd name="T2" fmla="*/ 0 h 1"/>
                <a:gd name="T3" fmla="*/ 0 h 1"/>
                <a:gd name="T4" fmla="*/ 1 h 1"/>
                <a:gd name="T5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51" name="Oval 263">
              <a:extLst>
                <a:ext uri="{FF2B5EF4-FFF2-40B4-BE49-F238E27FC236}">
                  <a16:creationId xmlns:a16="http://schemas.microsoft.com/office/drawing/2014/main" id="{EB0F90A4-7125-0BF1-919D-D58A4DBE68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8763" y="2495550"/>
              <a:ext cx="1587" cy="1588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52" name="Freeform 264">
              <a:extLst>
                <a:ext uri="{FF2B5EF4-FFF2-40B4-BE49-F238E27FC236}">
                  <a16:creationId xmlns:a16="http://schemas.microsoft.com/office/drawing/2014/main" id="{381D480A-3DC8-C58B-3DA5-E9BC0527B8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8763" y="25034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53" name="Freeform 265">
              <a:extLst>
                <a:ext uri="{FF2B5EF4-FFF2-40B4-BE49-F238E27FC236}">
                  <a16:creationId xmlns:a16="http://schemas.microsoft.com/office/drawing/2014/main" id="{FAA1FAD8-E0BB-D988-14AC-A1E2240F07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8763" y="2495550"/>
              <a:ext cx="0" cy="4763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1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54" name="Oval 266">
              <a:extLst>
                <a:ext uri="{FF2B5EF4-FFF2-40B4-BE49-F238E27FC236}">
                  <a16:creationId xmlns:a16="http://schemas.microsoft.com/office/drawing/2014/main" id="{4C46F6C5-E87A-9559-C756-D8AE22E318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1938" y="2536825"/>
              <a:ext cx="1587" cy="1588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55" name="Freeform 267">
              <a:extLst>
                <a:ext uri="{FF2B5EF4-FFF2-40B4-BE49-F238E27FC236}">
                  <a16:creationId xmlns:a16="http://schemas.microsoft.com/office/drawing/2014/main" id="{83776C62-08AC-C156-3572-4FED53448F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8763" y="2492375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0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56" name="Freeform 268">
              <a:extLst>
                <a:ext uri="{FF2B5EF4-FFF2-40B4-BE49-F238E27FC236}">
                  <a16:creationId xmlns:a16="http://schemas.microsoft.com/office/drawing/2014/main" id="{F7EAFEE7-FE60-8561-117D-479D190660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8763" y="2503488"/>
              <a:ext cx="0" cy="3175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1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57" name="Oval 269">
              <a:extLst>
                <a:ext uri="{FF2B5EF4-FFF2-40B4-BE49-F238E27FC236}">
                  <a16:creationId xmlns:a16="http://schemas.microsoft.com/office/drawing/2014/main" id="{2F3C8C63-C145-DD23-1877-9B39435B3C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8763" y="2500313"/>
              <a:ext cx="1587" cy="1588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58" name="Freeform 270">
              <a:extLst>
                <a:ext uri="{FF2B5EF4-FFF2-40B4-BE49-F238E27FC236}">
                  <a16:creationId xmlns:a16="http://schemas.microsoft.com/office/drawing/2014/main" id="{FEE29E96-8442-B758-6F78-99CCED2DE9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8763" y="2514600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59" name="Freeform 271">
              <a:extLst>
                <a:ext uri="{FF2B5EF4-FFF2-40B4-BE49-F238E27FC236}">
                  <a16:creationId xmlns:a16="http://schemas.microsoft.com/office/drawing/2014/main" id="{4C03EFB1-A92B-A586-9797-3327CC9151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8763" y="2506663"/>
              <a:ext cx="3175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1 h 1"/>
                <a:gd name="T8" fmla="*/ 0 w 1"/>
                <a:gd name="T9" fmla="*/ 1 h 1"/>
                <a:gd name="T10" fmla="*/ 0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60" name="Freeform 272">
              <a:extLst>
                <a:ext uri="{FF2B5EF4-FFF2-40B4-BE49-F238E27FC236}">
                  <a16:creationId xmlns:a16="http://schemas.microsoft.com/office/drawing/2014/main" id="{2B75864E-5EE3-7ECF-A183-629AC95BBA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8763" y="25114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61" name="Freeform 273">
              <a:extLst>
                <a:ext uri="{FF2B5EF4-FFF2-40B4-BE49-F238E27FC236}">
                  <a16:creationId xmlns:a16="http://schemas.microsoft.com/office/drawing/2014/main" id="{7EF798BC-E3D0-F7A3-956B-A87983930C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8763" y="25114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463" name="The Show（Lenka）">
            <a:hlinkClick r:id="" action="ppaction://media"/>
            <a:extLst>
              <a:ext uri="{FF2B5EF4-FFF2-40B4-BE49-F238E27FC236}">
                <a16:creationId xmlns:a16="http://schemas.microsoft.com/office/drawing/2014/main" id="{AE0D0416-A0FF-7653-D32F-68D58BE108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9126" y="-1457047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9E3D09-E145-ABFC-69AF-7DB817F7C63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881" y="1344170"/>
            <a:ext cx="991370" cy="948461"/>
          </a:xfrm>
          <a:prstGeom prst="rect">
            <a:avLst/>
          </a:prstGeom>
        </p:spPr>
      </p:pic>
      <p:sp>
        <p:nvSpPr>
          <p:cNvPr id="47" name="TextBox 49">
            <a:extLst>
              <a:ext uri="{FF2B5EF4-FFF2-40B4-BE49-F238E27FC236}">
                <a16:creationId xmlns:a16="http://schemas.microsoft.com/office/drawing/2014/main" id="{8BE74868-8C85-226A-17DD-851899951D73}"/>
              </a:ext>
            </a:extLst>
          </p:cNvPr>
          <p:cNvSpPr txBox="1"/>
          <p:nvPr/>
        </p:nvSpPr>
        <p:spPr>
          <a:xfrm>
            <a:off x="2565158" y="5416794"/>
            <a:ext cx="7175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Năm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học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: 2025-2026</a:t>
            </a:r>
          </a:p>
        </p:txBody>
      </p:sp>
    </p:spTree>
    <p:extLst>
      <p:ext uri="{BB962C8B-B14F-4D97-AF65-F5344CB8AC3E}">
        <p14:creationId xmlns:p14="http://schemas.microsoft.com/office/powerpoint/2010/main" val="183073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repeatCount="indefinite" autoRev="1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6.25E-7 4.07407E-6 L 0.0276 4.07407E-6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3" presetClass="path" presetSubtype="0" repeatCount="indefinite" autoRev="1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4.16667E-6 -4.44444E-6 L 0.04652 -4.44444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6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0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0" presetClass="path" presetSubtype="0" decel="16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0017 1.7284E-6 C 0.00313 0.05617 -0.00017 0.00957 0.00521 0.0392 C 0.00643 0.04629 0.00868 0.08734 0.00955 0.09784 C 0.01059 0.10864 0.01181 0.10771 0.01285 0.11759 C 0.01789 0.16913 -0.00364 0.16728 0.00122 0.19444 C -0.01128 0.25987 0.0323 0.31543 0.03733 0.36265 C 0.03889 0.37623 0.05816 0.37099 0.05921 0.42284 C 0.06216 0.45802 0.04844 0.50586 0.05174 0.52963 C 0.05504 0.58518 0.05921 0.58673 0.06302 0.62747 C 0.06719 0.67346 0.06181 0.61852 0.06736 0.66697 C 0.07066 0.69475 0.06789 0.67654 0.07101 0.71481 C 0.07257 0.73549 0.07466 0.74537 0.07639 0.75525 " pathEditMode="relative" rAng="0" ptsTypes="ffffffffffff">
                                      <p:cBhvr>
                                        <p:cTn id="46" dur="2000" spd="-100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4" y="37747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mph" presetSubtype="0" repeatCount="indefinite" autoRev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51" dur="500" fill="hold"/>
                                        <p:tgtEl>
                                          <p:spTgt spid="230"/>
                                        </p:tgtEl>
                                      </p:cBhvr>
                                      <p:by x="10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0" presetClass="path" presetSubtype="0" decel="16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0087 0.00741 C 0.00677 0.0636 0.00087 0.01698 0.01059 0.04662 C 0.01285 0.05372 0.01684 0.09478 0.0184 0.10528 C 0.02031 0.11608 0.02257 0.11516 0.02448 0.12503 C 0.03368 0.17659 0.02031 0.17443 0.02379 0.20253 C 0.03212 0.27446 0.07795 0.30102 0.0691 0.37017 C 0.07188 0.38407 0.07379 0.41185 0.07674 0.42914 C 0.08212 0.46434 0.08924 0.51343 0.09531 0.5372 C 0.10139 0.59277 0.10885 0.59432 0.1158 0.63507 " pathEditMode="relative" rAng="0" ptsTypes="fffffffff">
                                      <p:cBhvr>
                                        <p:cTn id="53" dur="2000" spd="-100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7" y="31368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500" fill="hold"/>
                                        <p:tgtEl>
                                          <p:spTgt spid="151"/>
                                        </p:tgtEl>
                                      </p:cBhvr>
                                      <p:by x="10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0" presetClass="path" presetSubtype="0" decel="16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0017 -9.26212E-8 C 0.00313 0.05619 -0.00017 0.00957 0.00521 0.03921 C 0.00643 0.04631 0.00868 0.08737 0.00955 0.09787 C 0.01059 0.10868 0.01181 0.10775 0.01285 0.11763 C 0.01788 0.16919 0.01858 0.17876 0.02344 0.20593 C 0.02795 0.27786 0.00729 0.23865 0.03733 0.36277 C 0.06597 0.42451 0.0474 0.48564 0.05174 0.52979 C 0.05504 0.58537 0.0592 0.58691 0.06302 0.62766 " pathEditMode="relative" rAng="0" ptsTypes="ffffffff">
                                      <p:cBhvr>
                                        <p:cTn id="60" dur="2000" spd="-100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9" y="31368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mph" presetSubtype="0" repeatCount="indefinite" autoRev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65" dur="500" fill="hold"/>
                                        <p:tgtEl>
                                          <p:spTgt spid="94"/>
                                        </p:tgtEl>
                                      </p:cBhvr>
                                      <p:by x="10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0" presetClass="pat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0.00017 2.83951E-6 C 0.0066 0.05617 -0.00017 0.00957 0.01094 0.03919 C 0.01354 0.04629 0.01823 0.08734 0.02014 0.09784 C 0.02222 0.10864 0.02483 0.10771 0.02708 0.11759 C 0.03767 0.16913 0.03906 0.1787 0.0493 0.20586 C 0.05868 0.27777 0.06788 0.31543 0.0783 0.36265 C 0.0816 0.37654 0.08385 0.40432 0.08715 0.4216 C 0.09323 0.45679 0.10156 0.50586 0.10851 0.52963 " pathEditMode="relative" rAng="0" ptsTypes="ffffffff">
                                      <p:cBhvr>
                                        <p:cTn id="67" dur="2000" spd="-100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4" y="26481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autoRev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72" dur="500" fill="hold"/>
                                        <p:tgtEl>
                                          <p:spTgt spid="122"/>
                                        </p:tgtEl>
                                      </p:cBhvr>
                                      <p:by x="10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0" presetClass="pat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0.00017 9.87654E-7 C 0.00955 0.04136 -0.00017 0.00679 0.0158 0.0287 C 0.01945 0.03395 0.02605 0.06451 0.02865 0.07222 C 0.03177 0.08025 0.03542 0.07963 0.03855 0.08673 C 0.05348 0.125 0.05556 0.1321 0.06997 0.15216 C 0.08351 0.20525 0.09636 0.23302 0.11129 0.2679 C 0.11598 0.27809 0.1191 0.29876 0.12379 0.31142 C 0.13247 0.33765 0.14445 0.37376 0.15417 0.39136 C 0.16407 0.43241 0.17639 0.43364 0.18768 0.46389 C 0.20018 0.49784 0.1842 0.4571 0.20035 0.4929 " pathEditMode="relative" rAng="0" ptsTypes="ffffffffff">
                                      <p:cBhvr>
                                        <p:cTn id="74" dur="2000" spd="-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17" y="24877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500" fill="hold"/>
                                        <p:tgtEl>
                                          <p:spTgt spid="169"/>
                                        </p:tgtEl>
                                      </p:cBhvr>
                                      <p:by x="10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0" presetClass="path" presetSubtype="0" decel="16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00017 -4.44444E-6 C 0.00452 0.03272 -0.00017 0.00494 0.00799 0.02254 C 0.00973 0.02686 0.0132 0.05093 0.01459 0.05741 C 0.01632 0.06358 0.01823 0.06328 0.01997 0.06883 C 0.02761 0.0997 0.02865 0.10525 0.03629 0.12161 C 0.04341 0.16358 0.05018 0.18642 0.05799 0.21451 C 0.06042 0.22254 0.06198 0.23889 0.06441 0.24908 C 0.06927 0.27007 0.07518 0.29877 0.08056 0.31297 C 0.08559 0.34599 0.09219 0.34692 0.09827 0.37068 C 0.10452 0.39815 0.09618 0.36575 0.10486 0.39445 C 0.1099 0.41112 0.10573 0.4 0.11059 0.42315 C 0.11302 0.43488 0.11615 0.44075 0.11893 0.44661 C 0.12153 0.46235 0.125 0.4676 0.12778 0.48118 C 0.12917 0.48612 0.13039 0.49445 0.13125 0.49877 C 0.13299 0.50278 0.13473 0.50155 0.13629 0.50433 " pathEditMode="relative" rAng="0" ptsTypes="fffffffffffffff">
                                      <p:cBhvr>
                                        <p:cTn id="81" dur="2000" spd="-100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23" y="25216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6" dur="500" fill="hold"/>
                                        <p:tgtEl>
                                          <p:spTgt spid="74"/>
                                        </p:tgtEl>
                                      </p:cBhvr>
                                      <p:by x="10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0" presetClass="path" presetSubtype="0" decel="16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00017 -0.0003 C 0.01163 0.05587 -0.00017 0.00926 0.01927 0.03889 C 0.02361 0.04599 0.03194 0.08704 0.03507 0.09753 C 0.03889 0.10834 0.04323 0.10741 0.04705 0.11729 C 0.05243 0.12963 0.04826 0.15834 0.05469 0.17315 C 0.06111 0.18797 0.07188 0.17408 0.08542 0.20556 C 0.10469 0.31821 0.11753 0.31513 0.13594 0.36235 C 0.14149 0.37624 0.1651 0.47161 0.17083 0.48889 " pathEditMode="relative" rAng="0" ptsTypes="ffffafff">
                                      <p:cBhvr>
                                        <p:cTn id="88" dur="2000" spd="-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42" y="24444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500" fill="hold"/>
                                        <p:tgtEl>
                                          <p:spTgt spid="200"/>
                                        </p:tgtEl>
                                      </p:cBhvr>
                                      <p:by x="10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0" presetClass="path" presetSubtype="0" decel="16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00017 1.11022E-16 C 0.00781 0.05309 -0.00017 0.00895 0.01302 0.03704 C 0.01597 0.04383 0.0217 0.08272 0.02379 0.09259 C 0.02639 0.10309 0.02934 0.10216 0.03195 0.11142 C 0.04445 0.16049 0.04618 0.16944 0.05816 0.19537 C 0.06927 0.26358 0.08004 0.29938 0.09254 0.34414 C 0.09636 0.35741 0.09896 0.38364 0.10278 0.4 C 0.11007 0.43364 0.11997 0.47994 0.12813 0.50278 " pathEditMode="relative" rAng="0" ptsTypes="ffffffff">
                                      <p:cBhvr>
                                        <p:cTn id="95" dur="2000" spd="-100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25123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3" presetClass="path" presetSubtype="0" repeatCount="indefinite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4.58333E-6 2.59259E-6 L 0.0319 2.59259E-6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" y="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500" fill="hold"/>
                                        <p:tgtEl>
                                          <p:spTgt spid="412"/>
                                        </p:tgtEl>
                                      </p:cBhvr>
                                      <p:by x="10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0" presetClass="path" presetSubtype="0" decel="16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0017 1.7284E-6 C 0.00313 0.05617 -0.00017 0.00957 0.00521 0.0392 C 0.00643 0.04629 0.00868 0.08734 0.00955 0.09784 C 0.01059 0.10864 0.01181 0.10771 0.01285 0.11759 C 0.01789 0.16913 -0.00364 0.16728 0.00122 0.19444 C -0.01128 0.25987 0.0323 0.31543 0.03733 0.36265 C 0.03889 0.37623 0.05816 0.37099 0.05921 0.42284 C 0.06216 0.45802 0.04844 0.50586 0.05174 0.52963 C 0.05504 0.58518 0.05921 0.58673 0.06302 0.62747 C 0.06719 0.67346 0.06181 0.61852 0.06736 0.66697 C 0.07066 0.69475 0.06789 0.67654 0.07101 0.71481 C 0.07257 0.73549 0.07466 0.74537 0.07639 0.75525 " pathEditMode="relative" rAng="0" ptsTypes="ffffffffffff">
                                      <p:cBhvr>
                                        <p:cTn id="107" dur="2000" spd="-1000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4" y="37747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6" presetClass="emph" presetSubtype="0" repeatCount="indefinite" autoRev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12" dur="500" fill="hold"/>
                                        <p:tgtEl>
                                          <p:spTgt spid="437"/>
                                        </p:tgtEl>
                                      </p:cBhvr>
                                      <p:by x="10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0" presetClass="path" presetSubtype="0" decel="16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0087 0.00741 C 0.00677 0.0636 0.00087 0.01698 0.01059 0.04662 C 0.01285 0.05372 0.01684 0.09478 0.0184 0.10528 C 0.02031 0.11608 0.02257 0.11516 0.02448 0.12503 C 0.03368 0.17659 0.02031 0.17443 0.02379 0.20253 C 0.03212 0.27446 0.07795 0.30102 0.0691 0.37017 C 0.07188 0.38407 0.07379 0.41185 0.07674 0.42914 C 0.08212 0.46434 0.08924 0.51343 0.09531 0.5372 C 0.10139 0.59277 0.10885 0.59432 0.1158 0.63507 " pathEditMode="relative" rAng="0" ptsTypes="fffffffff">
                                      <p:cBhvr>
                                        <p:cTn id="114" dur="2000" spd="-1000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7" y="31368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9" dur="500" fill="hold"/>
                                        <p:tgtEl>
                                          <p:spTgt spid="358"/>
                                        </p:tgtEl>
                                      </p:cBhvr>
                                      <p:by x="10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0" presetClass="path" presetSubtype="0" decel="16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0017 -9.26212E-8 C 0.00313 0.05619 -0.00017 0.00957 0.00521 0.03921 C 0.00643 0.04631 0.00868 0.08737 0.00955 0.09787 C 0.01059 0.10868 0.01181 0.10775 0.01285 0.11763 C 0.01788 0.16919 0.01858 0.17876 0.02344 0.20593 C 0.02795 0.27786 0.00729 0.23865 0.03733 0.36277 C 0.06597 0.42451 0.0474 0.48564 0.05174 0.52979 C 0.05504 0.58537 0.0592 0.58691 0.06302 0.62766 " pathEditMode="relative" rAng="0" ptsTypes="ffffffff">
                                      <p:cBhvr>
                                        <p:cTn id="121" dur="2000" spd="-100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9" y="31368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6" presetClass="emph" presetSubtype="0" repeatCount="indefinite" autoRev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26" dur="500" fill="hold"/>
                                        <p:tgtEl>
                                          <p:spTgt spid="301"/>
                                        </p:tgtEl>
                                      </p:cBhvr>
                                      <p:by x="10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0" presetClass="pat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0.00017 2.83951E-6 C 0.0066 0.05617 -0.00017 0.00957 0.01094 0.03919 C 0.01354 0.04629 0.01823 0.08734 0.02014 0.09784 C 0.02222 0.10864 0.02483 0.10771 0.02708 0.11759 C 0.03767 0.16913 0.03906 0.1787 0.0493 0.20586 C 0.05868 0.27777 0.06788 0.31543 0.0783 0.36265 C 0.0816 0.37654 0.08385 0.40432 0.08715 0.4216 C 0.09323 0.45679 0.10156 0.50586 0.10851 0.52963 " pathEditMode="relative" rAng="0" ptsTypes="ffffffff">
                                      <p:cBhvr>
                                        <p:cTn id="128" dur="2000" spd="-100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4" y="26481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6" presetClass="emph" presetSubtype="0" repeatCount="indefinite" autoRev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33" dur="500" fill="hold"/>
                                        <p:tgtEl>
                                          <p:spTgt spid="329"/>
                                        </p:tgtEl>
                                      </p:cBhvr>
                                      <p:by x="10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0" presetClass="pat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0.00533 -0.11111 C 0.0043 -0.06968 -0.00533 -0.1044 0.01055 -0.08241 C 0.0142 -0.07709 0.02084 -0.04653 0.02344 -0.03889 C 0.02657 -0.03079 0.03021 -0.03148 0.03334 -0.02431 C 0.04831 0.01389 0.0504 0.02106 0.06472 0.04097 C 0.07826 0.09421 0.09115 0.12199 0.10612 0.15671 C 0.11081 0.1669 0.11394 0.18773 0.11862 0.20023 C 0.12722 0.22662 0.1392 0.26273 0.14896 0.28032 C 0.15886 0.32129 0.17123 0.32245 0.18243 0.35278 C 0.19493 0.3868 0.17904 0.34606 0.19519 0.38171 " pathEditMode="relative" rAng="0" ptsTypes="AAAAAAAAAA">
                                      <p:cBhvr>
                                        <p:cTn id="135" dur="2000" spd="-100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26" y="24630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0" dur="500" fill="hold"/>
                                        <p:tgtEl>
                                          <p:spTgt spid="376"/>
                                        </p:tgtEl>
                                      </p:cBhvr>
                                      <p:by x="10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0" presetClass="path" presetSubtype="0" decel="16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00017 -4.44444E-6 C 0.00452 0.03272 -0.00017 0.00494 0.00799 0.02254 C 0.00973 0.02686 0.0132 0.05093 0.01459 0.05741 C 0.01632 0.06358 0.01823 0.06328 0.01997 0.06883 C 0.02761 0.0997 0.02865 0.10525 0.03629 0.12161 C 0.04341 0.16358 0.05018 0.18642 0.05799 0.21451 C 0.06042 0.22254 0.06198 0.23889 0.06441 0.24908 C 0.06927 0.27007 0.07518 0.29877 0.08056 0.31297 C 0.08559 0.34599 0.09219 0.34692 0.09827 0.37068 C 0.10452 0.39815 0.09618 0.36575 0.10486 0.39445 C 0.1099 0.41112 0.10573 0.4 0.11059 0.42315 C 0.11302 0.43488 0.11615 0.44075 0.11893 0.44661 C 0.12153 0.46235 0.125 0.4676 0.12778 0.48118 C 0.12917 0.48612 0.13039 0.49445 0.13125 0.49877 C 0.13299 0.50278 0.13473 0.50155 0.13629 0.50433 " pathEditMode="relative" rAng="0" ptsTypes="fffffffffffffff">
                                      <p:cBhvr>
                                        <p:cTn id="142" dur="2000" spd="-1000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23" y="25216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7" dur="5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0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48" presetID="0" presetClass="path" presetSubtype="0" decel="16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00017 -0.0003 C 0.01163 0.05587 -0.00017 0.00926 0.01927 0.03889 C 0.02361 0.04599 0.03194 0.08704 0.03507 0.09753 C 0.03889 0.10834 0.04323 0.10741 0.04705 0.11729 C 0.05243 0.12963 0.04826 0.15834 0.05469 0.17315 C 0.06111 0.18797 0.07188 0.17408 0.08542 0.20556 C 0.10469 0.31821 0.11753 0.31513 0.13594 0.36235 C 0.14149 0.37624 0.1651 0.47161 0.17083 0.48889 " pathEditMode="relative" rAng="0" ptsTypes="ffffafff">
                                      <p:cBhvr>
                                        <p:cTn id="149" dur="2000" spd="-100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42" y="24444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4" dur="500" fill="hold"/>
                                        <p:tgtEl>
                                          <p:spTgt spid="407"/>
                                        </p:tgtEl>
                                      </p:cBhvr>
                                      <p:by x="10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0" presetClass="path" presetSubtype="0" decel="16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00017 1.11022E-16 C 0.00781 0.05309 -0.00017 0.00895 0.01302 0.03704 C 0.01597 0.04383 0.0217 0.08272 0.02379 0.09259 C 0.02639 0.10309 0.02934 0.10216 0.03195 0.11142 C 0.04445 0.16049 0.04618 0.16944 0.05816 0.19537 C 0.06927 0.26358 0.08004 0.29938 0.09254 0.34414 C 0.09636 0.35741 0.09896 0.38364 0.10278 0.4 C 0.11007 0.43364 0.11997 0.47994 0.12813 0.50278 " pathEditMode="relative" rAng="0" ptsTypes="ffffffff">
                                      <p:cBhvr>
                                        <p:cTn id="156" dur="2000" spd="-1000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25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5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3"/>
                </p:tgtEl>
              </p:cMediaNode>
            </p:audio>
          </p:childTnLst>
        </p:cTn>
      </p:par>
    </p:tnLst>
    <p:bldLst>
      <p:bldP spid="50" grpId="0"/>
      <p:bldP spid="53" grpId="0"/>
      <p:bldP spid="6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FC4F9-52C0-46B4-36C1-59C80D8C3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56">
            <a:extLst>
              <a:ext uri="{FF2B5EF4-FFF2-40B4-BE49-F238E27FC236}">
                <a16:creationId xmlns:a16="http://schemas.microsoft.com/office/drawing/2014/main" id="{07749096-BD1B-4495-6544-7A83A84025B7}"/>
              </a:ext>
            </a:extLst>
          </p:cNvPr>
          <p:cNvSpPr/>
          <p:nvPr/>
        </p:nvSpPr>
        <p:spPr>
          <a:xfrm>
            <a:off x="514055" y="553559"/>
            <a:ext cx="11213756" cy="5879282"/>
          </a:xfrm>
          <a:prstGeom prst="rect">
            <a:avLst/>
          </a:prstGeom>
          <a:solidFill>
            <a:schemeClr val="bg1">
              <a:alpha val="95000"/>
            </a:schemeClr>
          </a:solidFill>
          <a:ln w="53975" cmpd="thickThin">
            <a:solidFill>
              <a:schemeClr val="accent5">
                <a:alpha val="8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4" name="组合 45">
            <a:extLst>
              <a:ext uri="{FF2B5EF4-FFF2-40B4-BE49-F238E27FC236}">
                <a16:creationId xmlns:a16="http://schemas.microsoft.com/office/drawing/2014/main" id="{1B96685C-6FB3-E9AE-53FF-5AB0E9202D35}"/>
              </a:ext>
            </a:extLst>
          </p:cNvPr>
          <p:cNvGrpSpPr/>
          <p:nvPr/>
        </p:nvGrpSpPr>
        <p:grpSpPr>
          <a:xfrm>
            <a:off x="2302479" y="5749238"/>
            <a:ext cx="976459" cy="1003949"/>
            <a:chOff x="0" y="1016374"/>
            <a:chExt cx="1409701" cy="1449388"/>
          </a:xfrm>
        </p:grpSpPr>
        <p:sp>
          <p:nvSpPr>
            <p:cNvPr id="15" name="Oval 103">
              <a:extLst>
                <a:ext uri="{FF2B5EF4-FFF2-40B4-BE49-F238E27FC236}">
                  <a16:creationId xmlns:a16="http://schemas.microsoft.com/office/drawing/2014/main" id="{095C621E-4351-35A1-21FA-A60533C2EB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6" y="1075111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" name="Oval 104">
              <a:extLst>
                <a:ext uri="{FF2B5EF4-FFF2-40B4-BE49-F238E27FC236}">
                  <a16:creationId xmlns:a16="http://schemas.microsoft.com/office/drawing/2014/main" id="{51DF594B-4F4E-75EE-DC63-B2EFD94D0F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88" y="1149724"/>
              <a:ext cx="1319213" cy="1316038"/>
            </a:xfrm>
            <a:prstGeom prst="ellipse">
              <a:avLst/>
            </a:prstGeom>
            <a:solidFill>
              <a:srgbClr val="CB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7" name="Freeform 105">
              <a:extLst>
                <a:ext uri="{FF2B5EF4-FFF2-40B4-BE49-F238E27FC236}">
                  <a16:creationId xmlns:a16="http://schemas.microsoft.com/office/drawing/2014/main" id="{AE563617-524A-40E2-8DB2-4EA830259B7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016374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Freeform 106">
              <a:extLst>
                <a:ext uri="{FF2B5EF4-FFF2-40B4-BE49-F238E27FC236}">
                  <a16:creationId xmlns:a16="http://schemas.microsoft.com/office/drawing/2014/main" id="{D4419AF6-0891-CFFA-DBCD-6B60D2DF8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351" y="1259261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9" name="Freeform 107">
              <a:extLst>
                <a:ext uri="{FF2B5EF4-FFF2-40B4-BE49-F238E27FC236}">
                  <a16:creationId xmlns:a16="http://schemas.microsoft.com/office/drawing/2014/main" id="{AC502B26-15F9-3C50-9DCF-24C5A38B4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26" y="1300536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0" name="Freeform 108">
              <a:extLst>
                <a:ext uri="{FF2B5EF4-FFF2-40B4-BE49-F238E27FC236}">
                  <a16:creationId xmlns:a16="http://schemas.microsoft.com/office/drawing/2014/main" id="{A51CC512-3ABD-BD75-49A0-DB57A62A77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3" y="1216399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1" name="Oval 109">
              <a:extLst>
                <a:ext uri="{FF2B5EF4-FFF2-40B4-BE49-F238E27FC236}">
                  <a16:creationId xmlns:a16="http://schemas.microsoft.com/office/drawing/2014/main" id="{C64E26DA-D985-E197-76C1-C1E966761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151" y="1200524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2" name="Oval 110">
              <a:extLst>
                <a:ext uri="{FF2B5EF4-FFF2-40B4-BE49-F238E27FC236}">
                  <a16:creationId xmlns:a16="http://schemas.microsoft.com/office/drawing/2014/main" id="{26BD7333-EF4D-4D39-367F-CBB666F543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1241799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" name="Freeform 111">
              <a:extLst>
                <a:ext uri="{FF2B5EF4-FFF2-40B4-BE49-F238E27FC236}">
                  <a16:creationId xmlns:a16="http://schemas.microsoft.com/office/drawing/2014/main" id="{5E59A1B2-7A1B-DC3E-F445-3E89E04992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626" y="1175124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4" name="组合 55">
            <a:extLst>
              <a:ext uri="{FF2B5EF4-FFF2-40B4-BE49-F238E27FC236}">
                <a16:creationId xmlns:a16="http://schemas.microsoft.com/office/drawing/2014/main" id="{09C8F8D8-7169-359E-AD88-BDD75F39823E}"/>
              </a:ext>
            </a:extLst>
          </p:cNvPr>
          <p:cNvGrpSpPr/>
          <p:nvPr/>
        </p:nvGrpSpPr>
        <p:grpSpPr>
          <a:xfrm flipH="1">
            <a:off x="1376595" y="6134956"/>
            <a:ext cx="450386" cy="463066"/>
            <a:chOff x="0" y="1016374"/>
            <a:chExt cx="1409701" cy="1449388"/>
          </a:xfrm>
        </p:grpSpPr>
        <p:sp>
          <p:nvSpPr>
            <p:cNvPr id="25" name="Oval 103">
              <a:extLst>
                <a:ext uri="{FF2B5EF4-FFF2-40B4-BE49-F238E27FC236}">
                  <a16:creationId xmlns:a16="http://schemas.microsoft.com/office/drawing/2014/main" id="{92757E47-D35A-967A-0451-CF9E7C0BF4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6" y="1075111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6" name="Oval 104">
              <a:extLst>
                <a:ext uri="{FF2B5EF4-FFF2-40B4-BE49-F238E27FC236}">
                  <a16:creationId xmlns:a16="http://schemas.microsoft.com/office/drawing/2014/main" id="{E522D749-32CF-ADEF-DEEB-11A7AF3AB9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88" y="1149724"/>
              <a:ext cx="1319213" cy="131603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Freeform 105">
              <a:extLst>
                <a:ext uri="{FF2B5EF4-FFF2-40B4-BE49-F238E27FC236}">
                  <a16:creationId xmlns:a16="http://schemas.microsoft.com/office/drawing/2014/main" id="{AE24AAF2-DAEF-4022-8C83-D2603B73553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016374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8" name="Freeform 106">
              <a:extLst>
                <a:ext uri="{FF2B5EF4-FFF2-40B4-BE49-F238E27FC236}">
                  <a16:creationId xmlns:a16="http://schemas.microsoft.com/office/drawing/2014/main" id="{1E4D8B82-CC7B-9583-C59B-DFD994206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351" y="1259261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9" name="Freeform 107">
              <a:extLst>
                <a:ext uri="{FF2B5EF4-FFF2-40B4-BE49-F238E27FC236}">
                  <a16:creationId xmlns:a16="http://schemas.microsoft.com/office/drawing/2014/main" id="{2D88F576-1E4E-614A-2C77-705D73602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26" y="1300536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Freeform 108">
              <a:extLst>
                <a:ext uri="{FF2B5EF4-FFF2-40B4-BE49-F238E27FC236}">
                  <a16:creationId xmlns:a16="http://schemas.microsoft.com/office/drawing/2014/main" id="{F4C69C83-E770-EA71-3D19-8E3FD5AE0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3" y="1216399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1" name="Oval 109">
              <a:extLst>
                <a:ext uri="{FF2B5EF4-FFF2-40B4-BE49-F238E27FC236}">
                  <a16:creationId xmlns:a16="http://schemas.microsoft.com/office/drawing/2014/main" id="{1910573E-A703-9C14-5868-329D86E693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151" y="1200524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2" name="Oval 110">
              <a:extLst>
                <a:ext uri="{FF2B5EF4-FFF2-40B4-BE49-F238E27FC236}">
                  <a16:creationId xmlns:a16="http://schemas.microsoft.com/office/drawing/2014/main" id="{7C07DAE8-9624-A727-E790-BEC9F0597D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1241799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3" name="Freeform 111">
              <a:extLst>
                <a:ext uri="{FF2B5EF4-FFF2-40B4-BE49-F238E27FC236}">
                  <a16:creationId xmlns:a16="http://schemas.microsoft.com/office/drawing/2014/main" id="{8A82A67A-462B-1CB9-45B0-C6FDBDEF5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626" y="1175124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34" name="组合 109">
            <a:extLst>
              <a:ext uri="{FF2B5EF4-FFF2-40B4-BE49-F238E27FC236}">
                <a16:creationId xmlns:a16="http://schemas.microsoft.com/office/drawing/2014/main" id="{E1845C21-6AE5-1E0B-C235-5B98FA7DEBCE}"/>
              </a:ext>
            </a:extLst>
          </p:cNvPr>
          <p:cNvGrpSpPr/>
          <p:nvPr/>
        </p:nvGrpSpPr>
        <p:grpSpPr>
          <a:xfrm flipH="1">
            <a:off x="3632748" y="6136567"/>
            <a:ext cx="450386" cy="463066"/>
            <a:chOff x="0" y="1016374"/>
            <a:chExt cx="1409701" cy="1449388"/>
          </a:xfrm>
        </p:grpSpPr>
        <p:sp>
          <p:nvSpPr>
            <p:cNvPr id="35" name="Oval 103">
              <a:extLst>
                <a:ext uri="{FF2B5EF4-FFF2-40B4-BE49-F238E27FC236}">
                  <a16:creationId xmlns:a16="http://schemas.microsoft.com/office/drawing/2014/main" id="{8EE8DFFA-4AB7-35D0-AF5E-16FEF5F789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6" y="1075111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6" name="Oval 104">
              <a:extLst>
                <a:ext uri="{FF2B5EF4-FFF2-40B4-BE49-F238E27FC236}">
                  <a16:creationId xmlns:a16="http://schemas.microsoft.com/office/drawing/2014/main" id="{A4F5E18D-2D42-48D3-918D-31D60D3080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88" y="1149724"/>
              <a:ext cx="1319213" cy="131603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7" name="Freeform 105">
              <a:extLst>
                <a:ext uri="{FF2B5EF4-FFF2-40B4-BE49-F238E27FC236}">
                  <a16:creationId xmlns:a16="http://schemas.microsoft.com/office/drawing/2014/main" id="{F0C522B0-EE99-3BF6-0BB2-0E2189482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016374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8" name="Freeform 106">
              <a:extLst>
                <a:ext uri="{FF2B5EF4-FFF2-40B4-BE49-F238E27FC236}">
                  <a16:creationId xmlns:a16="http://schemas.microsoft.com/office/drawing/2014/main" id="{53EEDE9F-257E-56BA-2117-E74E2B029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351" y="1259261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9" name="Freeform 107">
              <a:extLst>
                <a:ext uri="{FF2B5EF4-FFF2-40B4-BE49-F238E27FC236}">
                  <a16:creationId xmlns:a16="http://schemas.microsoft.com/office/drawing/2014/main" id="{95A1F9C7-1D88-26C3-EF8D-7984148EA2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26" y="1300536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0" name="Freeform 108">
              <a:extLst>
                <a:ext uri="{FF2B5EF4-FFF2-40B4-BE49-F238E27FC236}">
                  <a16:creationId xmlns:a16="http://schemas.microsoft.com/office/drawing/2014/main" id="{1F6C7272-1631-30FF-1FA0-AB36D38A82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3" y="1216399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1" name="Oval 109">
              <a:extLst>
                <a:ext uri="{FF2B5EF4-FFF2-40B4-BE49-F238E27FC236}">
                  <a16:creationId xmlns:a16="http://schemas.microsoft.com/office/drawing/2014/main" id="{D1898A89-BBD2-905B-79A2-8DBCF3D63E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151" y="1200524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2" name="Oval 110">
              <a:extLst>
                <a:ext uri="{FF2B5EF4-FFF2-40B4-BE49-F238E27FC236}">
                  <a16:creationId xmlns:a16="http://schemas.microsoft.com/office/drawing/2014/main" id="{3F130BCC-C8D3-D394-6029-5E06916B00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1241799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3" name="Freeform 111">
              <a:extLst>
                <a:ext uri="{FF2B5EF4-FFF2-40B4-BE49-F238E27FC236}">
                  <a16:creationId xmlns:a16="http://schemas.microsoft.com/office/drawing/2014/main" id="{C2493D73-2FA8-0AAC-FA52-BFCCE69DDC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626" y="1175124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44" name="组合 119">
            <a:extLst>
              <a:ext uri="{FF2B5EF4-FFF2-40B4-BE49-F238E27FC236}">
                <a16:creationId xmlns:a16="http://schemas.microsoft.com/office/drawing/2014/main" id="{D0DDB6D0-6915-D0E0-E53B-049DAD21BF6D}"/>
              </a:ext>
            </a:extLst>
          </p:cNvPr>
          <p:cNvGrpSpPr/>
          <p:nvPr/>
        </p:nvGrpSpPr>
        <p:grpSpPr>
          <a:xfrm>
            <a:off x="534270" y="5888449"/>
            <a:ext cx="755061" cy="776318"/>
            <a:chOff x="0" y="1016374"/>
            <a:chExt cx="1409701" cy="1449388"/>
          </a:xfrm>
        </p:grpSpPr>
        <p:sp>
          <p:nvSpPr>
            <p:cNvPr id="45" name="Oval 103">
              <a:extLst>
                <a:ext uri="{FF2B5EF4-FFF2-40B4-BE49-F238E27FC236}">
                  <a16:creationId xmlns:a16="http://schemas.microsoft.com/office/drawing/2014/main" id="{A045DED1-9EF3-1DEE-F842-8D1DD79F85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6" y="1075111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6" name="Oval 104">
              <a:extLst>
                <a:ext uri="{FF2B5EF4-FFF2-40B4-BE49-F238E27FC236}">
                  <a16:creationId xmlns:a16="http://schemas.microsoft.com/office/drawing/2014/main" id="{32891622-24FD-6F35-4E85-1B6DF43C5B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88" y="1149724"/>
              <a:ext cx="1319213" cy="1316038"/>
            </a:xfrm>
            <a:prstGeom prst="ellipse">
              <a:avLst/>
            </a:prstGeom>
            <a:solidFill>
              <a:srgbClr val="CB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7" name="Freeform 105">
              <a:extLst>
                <a:ext uri="{FF2B5EF4-FFF2-40B4-BE49-F238E27FC236}">
                  <a16:creationId xmlns:a16="http://schemas.microsoft.com/office/drawing/2014/main" id="{B3B6ECF3-B52D-F5F7-9ACE-A17BF16A3A3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016374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8" name="Freeform 106">
              <a:extLst>
                <a:ext uri="{FF2B5EF4-FFF2-40B4-BE49-F238E27FC236}">
                  <a16:creationId xmlns:a16="http://schemas.microsoft.com/office/drawing/2014/main" id="{39682EFD-8DB8-45F8-F50A-909819533D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351" y="1259261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9" name="Freeform 107">
              <a:extLst>
                <a:ext uri="{FF2B5EF4-FFF2-40B4-BE49-F238E27FC236}">
                  <a16:creationId xmlns:a16="http://schemas.microsoft.com/office/drawing/2014/main" id="{A44A6304-59AF-537C-9242-38225ACBE8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26" y="1300536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0" name="Freeform 108">
              <a:extLst>
                <a:ext uri="{FF2B5EF4-FFF2-40B4-BE49-F238E27FC236}">
                  <a16:creationId xmlns:a16="http://schemas.microsoft.com/office/drawing/2014/main" id="{F58B1981-7F8C-6650-15EC-ED4B016734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3" y="1216399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1" name="Oval 109">
              <a:extLst>
                <a:ext uri="{FF2B5EF4-FFF2-40B4-BE49-F238E27FC236}">
                  <a16:creationId xmlns:a16="http://schemas.microsoft.com/office/drawing/2014/main" id="{68B3876B-CC9D-672C-193B-9D23EFBEB7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151" y="1200524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2" name="Oval 110">
              <a:extLst>
                <a:ext uri="{FF2B5EF4-FFF2-40B4-BE49-F238E27FC236}">
                  <a16:creationId xmlns:a16="http://schemas.microsoft.com/office/drawing/2014/main" id="{1FAA1508-6F2A-D338-1E58-937A58D6D2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1241799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3" name="Freeform 111">
              <a:extLst>
                <a:ext uri="{FF2B5EF4-FFF2-40B4-BE49-F238E27FC236}">
                  <a16:creationId xmlns:a16="http://schemas.microsoft.com/office/drawing/2014/main" id="{83BA4B29-95E4-D75E-FCA7-3DE8A27F67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626" y="1175124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26C0A79-9EF7-1C21-9AB8-469BFAF7AC9A}"/>
              </a:ext>
            </a:extLst>
          </p:cNvPr>
          <p:cNvGrpSpPr/>
          <p:nvPr/>
        </p:nvGrpSpPr>
        <p:grpSpPr>
          <a:xfrm>
            <a:off x="2523786" y="140297"/>
            <a:ext cx="7144428" cy="925727"/>
            <a:chOff x="2523786" y="75623"/>
            <a:chExt cx="7144428" cy="925727"/>
          </a:xfrm>
        </p:grpSpPr>
        <p:grpSp>
          <p:nvGrpSpPr>
            <p:cNvPr id="56" name="组合 23">
              <a:extLst>
                <a:ext uri="{FF2B5EF4-FFF2-40B4-BE49-F238E27FC236}">
                  <a16:creationId xmlns:a16="http://schemas.microsoft.com/office/drawing/2014/main" id="{DACEAE9B-8302-A8DD-A0A2-5CD828102EB4}"/>
                </a:ext>
              </a:extLst>
            </p:cNvPr>
            <p:cNvGrpSpPr/>
            <p:nvPr/>
          </p:nvGrpSpPr>
          <p:grpSpPr>
            <a:xfrm>
              <a:off x="2523786" y="75623"/>
              <a:ext cx="7144428" cy="925727"/>
              <a:chOff x="2499811" y="1036366"/>
              <a:chExt cx="4105274" cy="925727"/>
            </a:xfrm>
          </p:grpSpPr>
          <p:pic>
            <p:nvPicPr>
              <p:cNvPr id="58" name="图片 20">
                <a:extLst>
                  <a:ext uri="{FF2B5EF4-FFF2-40B4-BE49-F238E27FC236}">
                    <a16:creationId xmlns:a16="http://schemas.microsoft.com/office/drawing/2014/main" id="{C5461D4B-AA94-E372-59A0-9ADAE93A37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99811" y="1036366"/>
                <a:ext cx="4105274" cy="833109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9" name="圆角矩形 1">
                <a:extLst>
                  <a:ext uri="{FF2B5EF4-FFF2-40B4-BE49-F238E27FC236}">
                    <a16:creationId xmlns:a16="http://schemas.microsoft.com/office/drawing/2014/main" id="{34B637DB-FFA7-CD53-7C26-FD8A88F55C10}"/>
                  </a:ext>
                </a:extLst>
              </p:cNvPr>
              <p:cNvSpPr/>
              <p:nvPr/>
            </p:nvSpPr>
            <p:spPr>
              <a:xfrm>
                <a:off x="2891310" y="1438873"/>
                <a:ext cx="3315054" cy="523220"/>
              </a:xfrm>
              <a:prstGeom prst="roundRect">
                <a:avLst>
                  <a:gd name="adj" fmla="val 6780"/>
                </a:avLst>
              </a:prstGeom>
              <a:blipFill>
                <a:blip r:embed="rId5"/>
                <a:tile tx="0" ty="0" sx="100000" sy="100000" flip="none" algn="tl"/>
              </a:blip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31750" h="38100"/>
                <a:bevelB w="57150"/>
                <a:contourClr>
                  <a:schemeClr val="accent6">
                    <a:lumMod val="50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18D18B9-091E-DA42-E9C3-983958D80FCE}"/>
                </a:ext>
              </a:extLst>
            </p:cNvPr>
            <p:cNvSpPr txBox="1"/>
            <p:nvPr/>
          </p:nvSpPr>
          <p:spPr>
            <a:xfrm>
              <a:off x="2523786" y="478130"/>
              <a:ext cx="71444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ĐÀM THOẠI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BA10F61-7C95-05B6-18DF-4FC98568EEB8}"/>
              </a:ext>
            </a:extLst>
          </p:cNvPr>
          <p:cNvSpPr txBox="1"/>
          <p:nvPr/>
        </p:nvSpPr>
        <p:spPr>
          <a:xfrm>
            <a:off x="2163720" y="5629577"/>
            <a:ext cx="7144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sống</a:t>
            </a:r>
            <a:endParaRPr lang="en-US" sz="28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0EF800-33CD-FE38-8959-934870069E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6859" y="1226386"/>
            <a:ext cx="9308148" cy="44031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4501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2C9C3-EED3-1191-AF9E-2CAB70608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56">
            <a:extLst>
              <a:ext uri="{FF2B5EF4-FFF2-40B4-BE49-F238E27FC236}">
                <a16:creationId xmlns:a16="http://schemas.microsoft.com/office/drawing/2014/main" id="{53C45383-C4A7-0975-FDEA-39FECC26D577}"/>
              </a:ext>
            </a:extLst>
          </p:cNvPr>
          <p:cNvSpPr/>
          <p:nvPr/>
        </p:nvSpPr>
        <p:spPr>
          <a:xfrm>
            <a:off x="514055" y="553559"/>
            <a:ext cx="11213756" cy="5879282"/>
          </a:xfrm>
          <a:prstGeom prst="rect">
            <a:avLst/>
          </a:prstGeom>
          <a:solidFill>
            <a:schemeClr val="bg1">
              <a:alpha val="95000"/>
            </a:schemeClr>
          </a:solidFill>
          <a:ln w="53975" cmpd="thickThin">
            <a:solidFill>
              <a:schemeClr val="accent5">
                <a:alpha val="8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4" name="组合 45">
            <a:extLst>
              <a:ext uri="{FF2B5EF4-FFF2-40B4-BE49-F238E27FC236}">
                <a16:creationId xmlns:a16="http://schemas.microsoft.com/office/drawing/2014/main" id="{A23742DB-470C-8000-CA02-EBDAD18A8AEE}"/>
              </a:ext>
            </a:extLst>
          </p:cNvPr>
          <p:cNvGrpSpPr/>
          <p:nvPr/>
        </p:nvGrpSpPr>
        <p:grpSpPr>
          <a:xfrm>
            <a:off x="2302479" y="5749238"/>
            <a:ext cx="976459" cy="1003949"/>
            <a:chOff x="0" y="1016374"/>
            <a:chExt cx="1409701" cy="1449388"/>
          </a:xfrm>
        </p:grpSpPr>
        <p:sp>
          <p:nvSpPr>
            <p:cNvPr id="15" name="Oval 103">
              <a:extLst>
                <a:ext uri="{FF2B5EF4-FFF2-40B4-BE49-F238E27FC236}">
                  <a16:creationId xmlns:a16="http://schemas.microsoft.com/office/drawing/2014/main" id="{DE784635-CD2C-D517-25C7-793EB884EC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6" y="1075111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" name="Oval 104">
              <a:extLst>
                <a:ext uri="{FF2B5EF4-FFF2-40B4-BE49-F238E27FC236}">
                  <a16:creationId xmlns:a16="http://schemas.microsoft.com/office/drawing/2014/main" id="{3A4BBDC9-370D-1919-6D2E-3355985CC1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88" y="1149724"/>
              <a:ext cx="1319213" cy="1316038"/>
            </a:xfrm>
            <a:prstGeom prst="ellipse">
              <a:avLst/>
            </a:prstGeom>
            <a:solidFill>
              <a:srgbClr val="CB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7" name="Freeform 105">
              <a:extLst>
                <a:ext uri="{FF2B5EF4-FFF2-40B4-BE49-F238E27FC236}">
                  <a16:creationId xmlns:a16="http://schemas.microsoft.com/office/drawing/2014/main" id="{BD024054-836E-56D3-C8BE-9739E9FF75A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016374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Freeform 106">
              <a:extLst>
                <a:ext uri="{FF2B5EF4-FFF2-40B4-BE49-F238E27FC236}">
                  <a16:creationId xmlns:a16="http://schemas.microsoft.com/office/drawing/2014/main" id="{3328ABB8-D909-611E-3698-471A91BCB5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351" y="1259261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9" name="Freeform 107">
              <a:extLst>
                <a:ext uri="{FF2B5EF4-FFF2-40B4-BE49-F238E27FC236}">
                  <a16:creationId xmlns:a16="http://schemas.microsoft.com/office/drawing/2014/main" id="{221DE863-8D1B-9313-EB3F-0BEDB932E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26" y="1300536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0" name="Freeform 108">
              <a:extLst>
                <a:ext uri="{FF2B5EF4-FFF2-40B4-BE49-F238E27FC236}">
                  <a16:creationId xmlns:a16="http://schemas.microsoft.com/office/drawing/2014/main" id="{6C3D1361-3F72-B197-B44D-ACB47C57D6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3" y="1216399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1" name="Oval 109">
              <a:extLst>
                <a:ext uri="{FF2B5EF4-FFF2-40B4-BE49-F238E27FC236}">
                  <a16:creationId xmlns:a16="http://schemas.microsoft.com/office/drawing/2014/main" id="{2AF7BE1E-418E-F17D-5AA6-45F955FE6B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151" y="1200524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2" name="Oval 110">
              <a:extLst>
                <a:ext uri="{FF2B5EF4-FFF2-40B4-BE49-F238E27FC236}">
                  <a16:creationId xmlns:a16="http://schemas.microsoft.com/office/drawing/2014/main" id="{5105FDE7-4265-F1E6-4FD7-AC1FEC0BB9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1241799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" name="Freeform 111">
              <a:extLst>
                <a:ext uri="{FF2B5EF4-FFF2-40B4-BE49-F238E27FC236}">
                  <a16:creationId xmlns:a16="http://schemas.microsoft.com/office/drawing/2014/main" id="{98E1196C-E39E-6483-59DD-694285186E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626" y="1175124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4" name="组合 55">
            <a:extLst>
              <a:ext uri="{FF2B5EF4-FFF2-40B4-BE49-F238E27FC236}">
                <a16:creationId xmlns:a16="http://schemas.microsoft.com/office/drawing/2014/main" id="{9C629D95-CB30-824F-FB15-204663684DB9}"/>
              </a:ext>
            </a:extLst>
          </p:cNvPr>
          <p:cNvGrpSpPr/>
          <p:nvPr/>
        </p:nvGrpSpPr>
        <p:grpSpPr>
          <a:xfrm flipH="1">
            <a:off x="1376595" y="6134956"/>
            <a:ext cx="450386" cy="463066"/>
            <a:chOff x="0" y="1016374"/>
            <a:chExt cx="1409701" cy="1449388"/>
          </a:xfrm>
        </p:grpSpPr>
        <p:sp>
          <p:nvSpPr>
            <p:cNvPr id="25" name="Oval 103">
              <a:extLst>
                <a:ext uri="{FF2B5EF4-FFF2-40B4-BE49-F238E27FC236}">
                  <a16:creationId xmlns:a16="http://schemas.microsoft.com/office/drawing/2014/main" id="{7B26895A-1107-A240-00B2-774C0EDE5E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6" y="1075111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6" name="Oval 104">
              <a:extLst>
                <a:ext uri="{FF2B5EF4-FFF2-40B4-BE49-F238E27FC236}">
                  <a16:creationId xmlns:a16="http://schemas.microsoft.com/office/drawing/2014/main" id="{4D301857-EC50-5521-1ABB-723526C51A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88" y="1149724"/>
              <a:ext cx="1319213" cy="131603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Freeform 105">
              <a:extLst>
                <a:ext uri="{FF2B5EF4-FFF2-40B4-BE49-F238E27FC236}">
                  <a16:creationId xmlns:a16="http://schemas.microsoft.com/office/drawing/2014/main" id="{A9AC9840-D38C-850A-0C9B-CDCCFD40B85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016374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8" name="Freeform 106">
              <a:extLst>
                <a:ext uri="{FF2B5EF4-FFF2-40B4-BE49-F238E27FC236}">
                  <a16:creationId xmlns:a16="http://schemas.microsoft.com/office/drawing/2014/main" id="{2E3F138A-2474-30C4-1918-84E48410DA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351" y="1259261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9" name="Freeform 107">
              <a:extLst>
                <a:ext uri="{FF2B5EF4-FFF2-40B4-BE49-F238E27FC236}">
                  <a16:creationId xmlns:a16="http://schemas.microsoft.com/office/drawing/2014/main" id="{5B03AC95-A60F-C4F5-3943-9B80F4911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26" y="1300536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Freeform 108">
              <a:extLst>
                <a:ext uri="{FF2B5EF4-FFF2-40B4-BE49-F238E27FC236}">
                  <a16:creationId xmlns:a16="http://schemas.microsoft.com/office/drawing/2014/main" id="{E8F82EDD-9CD7-0501-9371-3C4C21660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3" y="1216399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1" name="Oval 109">
              <a:extLst>
                <a:ext uri="{FF2B5EF4-FFF2-40B4-BE49-F238E27FC236}">
                  <a16:creationId xmlns:a16="http://schemas.microsoft.com/office/drawing/2014/main" id="{935324B7-D369-7423-BC5E-87D50D8B83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151" y="1200524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2" name="Oval 110">
              <a:extLst>
                <a:ext uri="{FF2B5EF4-FFF2-40B4-BE49-F238E27FC236}">
                  <a16:creationId xmlns:a16="http://schemas.microsoft.com/office/drawing/2014/main" id="{9924C0C7-DC27-7E8E-97DC-475AA6BFCF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1241799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3" name="Freeform 111">
              <a:extLst>
                <a:ext uri="{FF2B5EF4-FFF2-40B4-BE49-F238E27FC236}">
                  <a16:creationId xmlns:a16="http://schemas.microsoft.com/office/drawing/2014/main" id="{BD0C903F-0F15-A5FF-8669-FE4E5F0FE7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626" y="1175124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34" name="组合 109">
            <a:extLst>
              <a:ext uri="{FF2B5EF4-FFF2-40B4-BE49-F238E27FC236}">
                <a16:creationId xmlns:a16="http://schemas.microsoft.com/office/drawing/2014/main" id="{6085668C-0482-8289-94EB-FE10A5CF2448}"/>
              </a:ext>
            </a:extLst>
          </p:cNvPr>
          <p:cNvGrpSpPr/>
          <p:nvPr/>
        </p:nvGrpSpPr>
        <p:grpSpPr>
          <a:xfrm flipH="1">
            <a:off x="3632748" y="6136567"/>
            <a:ext cx="450386" cy="463066"/>
            <a:chOff x="0" y="1016374"/>
            <a:chExt cx="1409701" cy="1449388"/>
          </a:xfrm>
        </p:grpSpPr>
        <p:sp>
          <p:nvSpPr>
            <p:cNvPr id="35" name="Oval 103">
              <a:extLst>
                <a:ext uri="{FF2B5EF4-FFF2-40B4-BE49-F238E27FC236}">
                  <a16:creationId xmlns:a16="http://schemas.microsoft.com/office/drawing/2014/main" id="{E237E731-2B46-110D-8C71-F505701C6B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6" y="1075111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6" name="Oval 104">
              <a:extLst>
                <a:ext uri="{FF2B5EF4-FFF2-40B4-BE49-F238E27FC236}">
                  <a16:creationId xmlns:a16="http://schemas.microsoft.com/office/drawing/2014/main" id="{58B83925-4FD0-2FE0-AEB8-35531A57C5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88" y="1149724"/>
              <a:ext cx="1319213" cy="131603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7" name="Freeform 105">
              <a:extLst>
                <a:ext uri="{FF2B5EF4-FFF2-40B4-BE49-F238E27FC236}">
                  <a16:creationId xmlns:a16="http://schemas.microsoft.com/office/drawing/2014/main" id="{1A7A3AFF-BC8B-EF9E-AFF1-9180342E455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016374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8" name="Freeform 106">
              <a:extLst>
                <a:ext uri="{FF2B5EF4-FFF2-40B4-BE49-F238E27FC236}">
                  <a16:creationId xmlns:a16="http://schemas.microsoft.com/office/drawing/2014/main" id="{22800858-FDA5-A432-673C-82BCC4FFA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351" y="1259261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9" name="Freeform 107">
              <a:extLst>
                <a:ext uri="{FF2B5EF4-FFF2-40B4-BE49-F238E27FC236}">
                  <a16:creationId xmlns:a16="http://schemas.microsoft.com/office/drawing/2014/main" id="{2F32F7AC-E218-6A2D-F4DC-25E03730F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26" y="1300536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0" name="Freeform 108">
              <a:extLst>
                <a:ext uri="{FF2B5EF4-FFF2-40B4-BE49-F238E27FC236}">
                  <a16:creationId xmlns:a16="http://schemas.microsoft.com/office/drawing/2014/main" id="{11EDA7B3-3FBA-4F45-038F-5C3FA18EDF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3" y="1216399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1" name="Oval 109">
              <a:extLst>
                <a:ext uri="{FF2B5EF4-FFF2-40B4-BE49-F238E27FC236}">
                  <a16:creationId xmlns:a16="http://schemas.microsoft.com/office/drawing/2014/main" id="{1BAE35B0-91EA-73FB-4FB1-0A92E332EC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151" y="1200524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2" name="Oval 110">
              <a:extLst>
                <a:ext uri="{FF2B5EF4-FFF2-40B4-BE49-F238E27FC236}">
                  <a16:creationId xmlns:a16="http://schemas.microsoft.com/office/drawing/2014/main" id="{331B7B14-14B6-11A4-4FCB-76258BD7C1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1241799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3" name="Freeform 111">
              <a:extLst>
                <a:ext uri="{FF2B5EF4-FFF2-40B4-BE49-F238E27FC236}">
                  <a16:creationId xmlns:a16="http://schemas.microsoft.com/office/drawing/2014/main" id="{2506D931-5978-8CBC-DA72-387E25FF8D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626" y="1175124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44" name="组合 119">
            <a:extLst>
              <a:ext uri="{FF2B5EF4-FFF2-40B4-BE49-F238E27FC236}">
                <a16:creationId xmlns:a16="http://schemas.microsoft.com/office/drawing/2014/main" id="{56DE4F53-C6A2-9BCE-3BA5-381B0B331C4B}"/>
              </a:ext>
            </a:extLst>
          </p:cNvPr>
          <p:cNvGrpSpPr/>
          <p:nvPr/>
        </p:nvGrpSpPr>
        <p:grpSpPr>
          <a:xfrm>
            <a:off x="534270" y="5888449"/>
            <a:ext cx="755061" cy="776318"/>
            <a:chOff x="0" y="1016374"/>
            <a:chExt cx="1409701" cy="1449388"/>
          </a:xfrm>
        </p:grpSpPr>
        <p:sp>
          <p:nvSpPr>
            <p:cNvPr id="45" name="Oval 103">
              <a:extLst>
                <a:ext uri="{FF2B5EF4-FFF2-40B4-BE49-F238E27FC236}">
                  <a16:creationId xmlns:a16="http://schemas.microsoft.com/office/drawing/2014/main" id="{46D99E10-DEB7-C445-8F20-043D34170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6" y="1075111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6" name="Oval 104">
              <a:extLst>
                <a:ext uri="{FF2B5EF4-FFF2-40B4-BE49-F238E27FC236}">
                  <a16:creationId xmlns:a16="http://schemas.microsoft.com/office/drawing/2014/main" id="{1D4364FE-1562-9162-4AD1-332D12B87E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88" y="1149724"/>
              <a:ext cx="1319213" cy="1316038"/>
            </a:xfrm>
            <a:prstGeom prst="ellipse">
              <a:avLst/>
            </a:prstGeom>
            <a:solidFill>
              <a:srgbClr val="CB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7" name="Freeform 105">
              <a:extLst>
                <a:ext uri="{FF2B5EF4-FFF2-40B4-BE49-F238E27FC236}">
                  <a16:creationId xmlns:a16="http://schemas.microsoft.com/office/drawing/2014/main" id="{A868A8A2-84F5-BD17-2DB8-FC38919CC16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016374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8" name="Freeform 106">
              <a:extLst>
                <a:ext uri="{FF2B5EF4-FFF2-40B4-BE49-F238E27FC236}">
                  <a16:creationId xmlns:a16="http://schemas.microsoft.com/office/drawing/2014/main" id="{296DF31F-DD21-C709-7268-582D454669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351" y="1259261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9" name="Freeform 107">
              <a:extLst>
                <a:ext uri="{FF2B5EF4-FFF2-40B4-BE49-F238E27FC236}">
                  <a16:creationId xmlns:a16="http://schemas.microsoft.com/office/drawing/2014/main" id="{BECC9291-F5EF-0C6A-2847-30D1D88C15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26" y="1300536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0" name="Freeform 108">
              <a:extLst>
                <a:ext uri="{FF2B5EF4-FFF2-40B4-BE49-F238E27FC236}">
                  <a16:creationId xmlns:a16="http://schemas.microsoft.com/office/drawing/2014/main" id="{14777C0A-D82E-BA2D-1F62-502A82E3F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3" y="1216399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1" name="Oval 109">
              <a:extLst>
                <a:ext uri="{FF2B5EF4-FFF2-40B4-BE49-F238E27FC236}">
                  <a16:creationId xmlns:a16="http://schemas.microsoft.com/office/drawing/2014/main" id="{5AC36EF3-886F-59EA-F94D-C08E1E90CD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151" y="1200524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2" name="Oval 110">
              <a:extLst>
                <a:ext uri="{FF2B5EF4-FFF2-40B4-BE49-F238E27FC236}">
                  <a16:creationId xmlns:a16="http://schemas.microsoft.com/office/drawing/2014/main" id="{61CCF541-6F00-404B-8BE3-70B7198AA3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1241799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3" name="Freeform 111">
              <a:extLst>
                <a:ext uri="{FF2B5EF4-FFF2-40B4-BE49-F238E27FC236}">
                  <a16:creationId xmlns:a16="http://schemas.microsoft.com/office/drawing/2014/main" id="{045AEA78-833E-3334-5603-E26CDEA692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626" y="1175124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9862948-4C05-D05D-D5AF-3444391E19C9}"/>
              </a:ext>
            </a:extLst>
          </p:cNvPr>
          <p:cNvGrpSpPr/>
          <p:nvPr/>
        </p:nvGrpSpPr>
        <p:grpSpPr>
          <a:xfrm>
            <a:off x="2523786" y="140297"/>
            <a:ext cx="7144428" cy="925727"/>
            <a:chOff x="2523786" y="75623"/>
            <a:chExt cx="7144428" cy="925727"/>
          </a:xfrm>
        </p:grpSpPr>
        <p:grpSp>
          <p:nvGrpSpPr>
            <p:cNvPr id="56" name="组合 23">
              <a:extLst>
                <a:ext uri="{FF2B5EF4-FFF2-40B4-BE49-F238E27FC236}">
                  <a16:creationId xmlns:a16="http://schemas.microsoft.com/office/drawing/2014/main" id="{930AF815-F6D0-4240-34BC-75D55E58F236}"/>
                </a:ext>
              </a:extLst>
            </p:cNvPr>
            <p:cNvGrpSpPr/>
            <p:nvPr/>
          </p:nvGrpSpPr>
          <p:grpSpPr>
            <a:xfrm>
              <a:off x="2523786" y="75623"/>
              <a:ext cx="7144428" cy="925727"/>
              <a:chOff x="2499811" y="1036366"/>
              <a:chExt cx="4105274" cy="925727"/>
            </a:xfrm>
          </p:grpSpPr>
          <p:pic>
            <p:nvPicPr>
              <p:cNvPr id="58" name="图片 20">
                <a:extLst>
                  <a:ext uri="{FF2B5EF4-FFF2-40B4-BE49-F238E27FC236}">
                    <a16:creationId xmlns:a16="http://schemas.microsoft.com/office/drawing/2014/main" id="{91172EFB-12DC-64C4-8093-8C504C74FF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99811" y="1036366"/>
                <a:ext cx="4105274" cy="833109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9" name="圆角矩形 1">
                <a:extLst>
                  <a:ext uri="{FF2B5EF4-FFF2-40B4-BE49-F238E27FC236}">
                    <a16:creationId xmlns:a16="http://schemas.microsoft.com/office/drawing/2014/main" id="{6E1BE629-58C8-4416-BEC8-AA9661E77D1B}"/>
                  </a:ext>
                </a:extLst>
              </p:cNvPr>
              <p:cNvSpPr/>
              <p:nvPr/>
            </p:nvSpPr>
            <p:spPr>
              <a:xfrm>
                <a:off x="2891310" y="1438873"/>
                <a:ext cx="3315054" cy="523220"/>
              </a:xfrm>
              <a:prstGeom prst="roundRect">
                <a:avLst>
                  <a:gd name="adj" fmla="val 6780"/>
                </a:avLst>
              </a:prstGeom>
              <a:blipFill>
                <a:blip r:embed="rId5"/>
                <a:tile tx="0" ty="0" sx="100000" sy="100000" flip="none" algn="tl"/>
              </a:blip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31750" h="38100"/>
                <a:bevelB w="57150"/>
                <a:contourClr>
                  <a:schemeClr val="accent6">
                    <a:lumMod val="50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0B5112D-C8F5-8C48-AE1D-33004CBF5F93}"/>
                </a:ext>
              </a:extLst>
            </p:cNvPr>
            <p:cNvSpPr txBox="1"/>
            <p:nvPr/>
          </p:nvSpPr>
          <p:spPr>
            <a:xfrm>
              <a:off x="2523786" y="478130"/>
              <a:ext cx="71444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NỘI QUY GÓC CHƠI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E49EB9D-3B0B-6B7F-9C46-FDAF9C3943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4091" y="1102250"/>
            <a:ext cx="5210070" cy="52100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54D22D-5E97-24A8-BD82-90406AF09CAE}"/>
              </a:ext>
            </a:extLst>
          </p:cNvPr>
          <p:cNvSpPr txBox="1"/>
          <p:nvPr/>
        </p:nvSpPr>
        <p:spPr>
          <a:xfrm>
            <a:off x="647662" y="1591952"/>
            <a:ext cx="6688903" cy="3929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Biết</a:t>
            </a:r>
            <a:r>
              <a:rPr lang="en-US" sz="3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chờ</a:t>
            </a:r>
            <a:r>
              <a:rPr lang="en-US" sz="3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sz="3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lượt</a:t>
            </a:r>
            <a:endParaRPr lang="en-US" sz="34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Chia </a:t>
            </a:r>
            <a:r>
              <a:rPr lang="en-US" sz="3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sẻ</a:t>
            </a:r>
            <a:r>
              <a:rPr lang="en-US" sz="3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đồ</a:t>
            </a:r>
            <a:r>
              <a:rPr lang="en-US" sz="3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chơi</a:t>
            </a:r>
            <a:endParaRPr lang="en-US" sz="34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sz="3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ném</a:t>
            </a:r>
            <a:r>
              <a:rPr lang="en-US" sz="3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đồ</a:t>
            </a:r>
            <a:r>
              <a:rPr lang="en-US" sz="3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chơi</a:t>
            </a:r>
            <a:endParaRPr lang="en-US" sz="34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Dọn</a:t>
            </a:r>
            <a:r>
              <a:rPr lang="en-US" sz="3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dẹp</a:t>
            </a:r>
            <a:r>
              <a:rPr lang="en-US" sz="3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sau</a:t>
            </a:r>
            <a:r>
              <a:rPr lang="en-US" sz="3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khi</a:t>
            </a:r>
            <a:r>
              <a:rPr lang="en-US" sz="3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chơi</a:t>
            </a:r>
            <a:r>
              <a:rPr lang="en-US" sz="3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xong</a:t>
            </a:r>
            <a:endParaRPr lang="en-US" sz="34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Lễ</a:t>
            </a:r>
            <a:r>
              <a:rPr lang="en-US" sz="3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phép</a:t>
            </a:r>
            <a:r>
              <a:rPr lang="en-US" sz="3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sz="3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bạn</a:t>
            </a:r>
            <a:r>
              <a:rPr lang="en-US" sz="3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bè</a:t>
            </a:r>
            <a:endParaRPr lang="en-US" sz="34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5964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1A898-5441-E394-48C4-F41E9DABAC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56">
            <a:extLst>
              <a:ext uri="{FF2B5EF4-FFF2-40B4-BE49-F238E27FC236}">
                <a16:creationId xmlns:a16="http://schemas.microsoft.com/office/drawing/2014/main" id="{A29A1360-0B63-7708-17D4-66F3D0EB030C}"/>
              </a:ext>
            </a:extLst>
          </p:cNvPr>
          <p:cNvSpPr/>
          <p:nvPr/>
        </p:nvSpPr>
        <p:spPr>
          <a:xfrm>
            <a:off x="514055" y="553559"/>
            <a:ext cx="11213756" cy="5879282"/>
          </a:xfrm>
          <a:prstGeom prst="rect">
            <a:avLst/>
          </a:prstGeom>
          <a:solidFill>
            <a:schemeClr val="bg1">
              <a:alpha val="95000"/>
            </a:schemeClr>
          </a:solidFill>
          <a:ln w="53975" cmpd="thickThin">
            <a:solidFill>
              <a:schemeClr val="accent5">
                <a:alpha val="8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4" name="组合 45">
            <a:extLst>
              <a:ext uri="{FF2B5EF4-FFF2-40B4-BE49-F238E27FC236}">
                <a16:creationId xmlns:a16="http://schemas.microsoft.com/office/drawing/2014/main" id="{548061B0-C2CD-F34E-92A7-99DC750E2053}"/>
              </a:ext>
            </a:extLst>
          </p:cNvPr>
          <p:cNvGrpSpPr/>
          <p:nvPr/>
        </p:nvGrpSpPr>
        <p:grpSpPr>
          <a:xfrm>
            <a:off x="2302479" y="5749238"/>
            <a:ext cx="976459" cy="1003949"/>
            <a:chOff x="0" y="1016374"/>
            <a:chExt cx="1409701" cy="1449388"/>
          </a:xfrm>
        </p:grpSpPr>
        <p:sp>
          <p:nvSpPr>
            <p:cNvPr id="15" name="Oval 103">
              <a:extLst>
                <a:ext uri="{FF2B5EF4-FFF2-40B4-BE49-F238E27FC236}">
                  <a16:creationId xmlns:a16="http://schemas.microsoft.com/office/drawing/2014/main" id="{0FF7BD70-3ACB-516A-82E3-19E13AB36C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6" y="1075111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" name="Oval 104">
              <a:extLst>
                <a:ext uri="{FF2B5EF4-FFF2-40B4-BE49-F238E27FC236}">
                  <a16:creationId xmlns:a16="http://schemas.microsoft.com/office/drawing/2014/main" id="{A67A46B2-572C-4800-6A16-C0C4C8A89E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88" y="1149724"/>
              <a:ext cx="1319213" cy="1316038"/>
            </a:xfrm>
            <a:prstGeom prst="ellipse">
              <a:avLst/>
            </a:prstGeom>
            <a:solidFill>
              <a:srgbClr val="CB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7" name="Freeform 105">
              <a:extLst>
                <a:ext uri="{FF2B5EF4-FFF2-40B4-BE49-F238E27FC236}">
                  <a16:creationId xmlns:a16="http://schemas.microsoft.com/office/drawing/2014/main" id="{A96C3781-9D64-D563-6939-E35F5065817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016374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Freeform 106">
              <a:extLst>
                <a:ext uri="{FF2B5EF4-FFF2-40B4-BE49-F238E27FC236}">
                  <a16:creationId xmlns:a16="http://schemas.microsoft.com/office/drawing/2014/main" id="{91D11493-1EAD-C72E-CF38-80A8CCB12A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351" y="1259261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9" name="Freeform 107">
              <a:extLst>
                <a:ext uri="{FF2B5EF4-FFF2-40B4-BE49-F238E27FC236}">
                  <a16:creationId xmlns:a16="http://schemas.microsoft.com/office/drawing/2014/main" id="{F38B41CD-C79F-6924-9554-97516AFA9A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26" y="1300536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0" name="Freeform 108">
              <a:extLst>
                <a:ext uri="{FF2B5EF4-FFF2-40B4-BE49-F238E27FC236}">
                  <a16:creationId xmlns:a16="http://schemas.microsoft.com/office/drawing/2014/main" id="{1EF833FE-0787-39F9-F896-D63C5638F1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3" y="1216399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1" name="Oval 109">
              <a:extLst>
                <a:ext uri="{FF2B5EF4-FFF2-40B4-BE49-F238E27FC236}">
                  <a16:creationId xmlns:a16="http://schemas.microsoft.com/office/drawing/2014/main" id="{3F39D350-34BD-3EE6-F9D8-2D171F9CDF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151" y="1200524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2" name="Oval 110">
              <a:extLst>
                <a:ext uri="{FF2B5EF4-FFF2-40B4-BE49-F238E27FC236}">
                  <a16:creationId xmlns:a16="http://schemas.microsoft.com/office/drawing/2014/main" id="{AFC03FEA-73FC-4D25-E071-5A000F3A68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1241799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" name="Freeform 111">
              <a:extLst>
                <a:ext uri="{FF2B5EF4-FFF2-40B4-BE49-F238E27FC236}">
                  <a16:creationId xmlns:a16="http://schemas.microsoft.com/office/drawing/2014/main" id="{68C14C6F-A9F7-E9A9-1276-5BB55DB97D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626" y="1175124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4" name="组合 55">
            <a:extLst>
              <a:ext uri="{FF2B5EF4-FFF2-40B4-BE49-F238E27FC236}">
                <a16:creationId xmlns:a16="http://schemas.microsoft.com/office/drawing/2014/main" id="{160FDA81-A253-4422-6E95-5B3303239676}"/>
              </a:ext>
            </a:extLst>
          </p:cNvPr>
          <p:cNvGrpSpPr/>
          <p:nvPr/>
        </p:nvGrpSpPr>
        <p:grpSpPr>
          <a:xfrm flipH="1">
            <a:off x="1376595" y="6134956"/>
            <a:ext cx="450386" cy="463066"/>
            <a:chOff x="0" y="1016374"/>
            <a:chExt cx="1409701" cy="1449388"/>
          </a:xfrm>
        </p:grpSpPr>
        <p:sp>
          <p:nvSpPr>
            <p:cNvPr id="25" name="Oval 103">
              <a:extLst>
                <a:ext uri="{FF2B5EF4-FFF2-40B4-BE49-F238E27FC236}">
                  <a16:creationId xmlns:a16="http://schemas.microsoft.com/office/drawing/2014/main" id="{8F936F17-6F76-DB63-F9AA-9BC91A80A2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6" y="1075111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6" name="Oval 104">
              <a:extLst>
                <a:ext uri="{FF2B5EF4-FFF2-40B4-BE49-F238E27FC236}">
                  <a16:creationId xmlns:a16="http://schemas.microsoft.com/office/drawing/2014/main" id="{662CE243-258A-49C1-44ED-0909BCCB51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88" y="1149724"/>
              <a:ext cx="1319213" cy="131603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Freeform 105">
              <a:extLst>
                <a:ext uri="{FF2B5EF4-FFF2-40B4-BE49-F238E27FC236}">
                  <a16:creationId xmlns:a16="http://schemas.microsoft.com/office/drawing/2014/main" id="{95E25588-9939-A702-7747-17C70192149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016374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8" name="Freeform 106">
              <a:extLst>
                <a:ext uri="{FF2B5EF4-FFF2-40B4-BE49-F238E27FC236}">
                  <a16:creationId xmlns:a16="http://schemas.microsoft.com/office/drawing/2014/main" id="{B44459B8-6105-D4EB-1598-94D7A95024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351" y="1259261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9" name="Freeform 107">
              <a:extLst>
                <a:ext uri="{FF2B5EF4-FFF2-40B4-BE49-F238E27FC236}">
                  <a16:creationId xmlns:a16="http://schemas.microsoft.com/office/drawing/2014/main" id="{274C4760-13AF-2D49-9A36-9833FC81BB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26" y="1300536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Freeform 108">
              <a:extLst>
                <a:ext uri="{FF2B5EF4-FFF2-40B4-BE49-F238E27FC236}">
                  <a16:creationId xmlns:a16="http://schemas.microsoft.com/office/drawing/2014/main" id="{A75555C8-C4E0-F0F4-937E-4D60F7545E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3" y="1216399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1" name="Oval 109">
              <a:extLst>
                <a:ext uri="{FF2B5EF4-FFF2-40B4-BE49-F238E27FC236}">
                  <a16:creationId xmlns:a16="http://schemas.microsoft.com/office/drawing/2014/main" id="{5DB53218-F3EE-D323-871F-C6CE853ED6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151" y="1200524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2" name="Oval 110">
              <a:extLst>
                <a:ext uri="{FF2B5EF4-FFF2-40B4-BE49-F238E27FC236}">
                  <a16:creationId xmlns:a16="http://schemas.microsoft.com/office/drawing/2014/main" id="{506A1A97-9DBC-6C82-4B5A-0F27A84B31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1241799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3" name="Freeform 111">
              <a:extLst>
                <a:ext uri="{FF2B5EF4-FFF2-40B4-BE49-F238E27FC236}">
                  <a16:creationId xmlns:a16="http://schemas.microsoft.com/office/drawing/2014/main" id="{17C5DF46-C1B2-7B52-1B35-5DC1501821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626" y="1175124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34" name="组合 109">
            <a:extLst>
              <a:ext uri="{FF2B5EF4-FFF2-40B4-BE49-F238E27FC236}">
                <a16:creationId xmlns:a16="http://schemas.microsoft.com/office/drawing/2014/main" id="{6480CF8F-FEBC-627F-68B2-75F0E357642B}"/>
              </a:ext>
            </a:extLst>
          </p:cNvPr>
          <p:cNvGrpSpPr/>
          <p:nvPr/>
        </p:nvGrpSpPr>
        <p:grpSpPr>
          <a:xfrm flipH="1">
            <a:off x="3632748" y="6136567"/>
            <a:ext cx="450386" cy="463066"/>
            <a:chOff x="0" y="1016374"/>
            <a:chExt cx="1409701" cy="1449388"/>
          </a:xfrm>
        </p:grpSpPr>
        <p:sp>
          <p:nvSpPr>
            <p:cNvPr id="35" name="Oval 103">
              <a:extLst>
                <a:ext uri="{FF2B5EF4-FFF2-40B4-BE49-F238E27FC236}">
                  <a16:creationId xmlns:a16="http://schemas.microsoft.com/office/drawing/2014/main" id="{AC60B65C-573F-BF91-216D-F8B708F6B8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6" y="1075111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6" name="Oval 104">
              <a:extLst>
                <a:ext uri="{FF2B5EF4-FFF2-40B4-BE49-F238E27FC236}">
                  <a16:creationId xmlns:a16="http://schemas.microsoft.com/office/drawing/2014/main" id="{BB50F7F0-8E6B-2C19-3A50-73690DF504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88" y="1149724"/>
              <a:ext cx="1319213" cy="131603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7" name="Freeform 105">
              <a:extLst>
                <a:ext uri="{FF2B5EF4-FFF2-40B4-BE49-F238E27FC236}">
                  <a16:creationId xmlns:a16="http://schemas.microsoft.com/office/drawing/2014/main" id="{9E65C3FD-A9A6-29BF-C92F-C5FA4BAEE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016374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8" name="Freeform 106">
              <a:extLst>
                <a:ext uri="{FF2B5EF4-FFF2-40B4-BE49-F238E27FC236}">
                  <a16:creationId xmlns:a16="http://schemas.microsoft.com/office/drawing/2014/main" id="{BF96FD69-EB77-5ED6-7A13-6665164E3F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351" y="1259261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9" name="Freeform 107">
              <a:extLst>
                <a:ext uri="{FF2B5EF4-FFF2-40B4-BE49-F238E27FC236}">
                  <a16:creationId xmlns:a16="http://schemas.microsoft.com/office/drawing/2014/main" id="{260AD08A-56F2-296E-1B57-DA8E19C1D4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26" y="1300536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0" name="Freeform 108">
              <a:extLst>
                <a:ext uri="{FF2B5EF4-FFF2-40B4-BE49-F238E27FC236}">
                  <a16:creationId xmlns:a16="http://schemas.microsoft.com/office/drawing/2014/main" id="{F4B2292B-62BC-8668-1CA7-1A4D6AEE31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3" y="1216399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1" name="Oval 109">
              <a:extLst>
                <a:ext uri="{FF2B5EF4-FFF2-40B4-BE49-F238E27FC236}">
                  <a16:creationId xmlns:a16="http://schemas.microsoft.com/office/drawing/2014/main" id="{ECC9F619-689D-E9E3-3418-90419E2A5A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151" y="1200524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2" name="Oval 110">
              <a:extLst>
                <a:ext uri="{FF2B5EF4-FFF2-40B4-BE49-F238E27FC236}">
                  <a16:creationId xmlns:a16="http://schemas.microsoft.com/office/drawing/2014/main" id="{CCE58EDD-169A-65DB-3B00-C216E69A21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1241799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3" name="Freeform 111">
              <a:extLst>
                <a:ext uri="{FF2B5EF4-FFF2-40B4-BE49-F238E27FC236}">
                  <a16:creationId xmlns:a16="http://schemas.microsoft.com/office/drawing/2014/main" id="{9697FD5C-6807-3499-115F-3579BF9EBD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626" y="1175124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44" name="组合 119">
            <a:extLst>
              <a:ext uri="{FF2B5EF4-FFF2-40B4-BE49-F238E27FC236}">
                <a16:creationId xmlns:a16="http://schemas.microsoft.com/office/drawing/2014/main" id="{1F2DD3F1-C36C-F0CF-97CF-03FE1FE6DA54}"/>
              </a:ext>
            </a:extLst>
          </p:cNvPr>
          <p:cNvGrpSpPr/>
          <p:nvPr/>
        </p:nvGrpSpPr>
        <p:grpSpPr>
          <a:xfrm>
            <a:off x="534270" y="5888449"/>
            <a:ext cx="755061" cy="776318"/>
            <a:chOff x="0" y="1016374"/>
            <a:chExt cx="1409701" cy="1449388"/>
          </a:xfrm>
        </p:grpSpPr>
        <p:sp>
          <p:nvSpPr>
            <p:cNvPr id="45" name="Oval 103">
              <a:extLst>
                <a:ext uri="{FF2B5EF4-FFF2-40B4-BE49-F238E27FC236}">
                  <a16:creationId xmlns:a16="http://schemas.microsoft.com/office/drawing/2014/main" id="{32700901-0305-9DA9-418A-45FA48D6BA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6" y="1075111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6" name="Oval 104">
              <a:extLst>
                <a:ext uri="{FF2B5EF4-FFF2-40B4-BE49-F238E27FC236}">
                  <a16:creationId xmlns:a16="http://schemas.microsoft.com/office/drawing/2014/main" id="{2CAB532E-CBCF-98F4-D4E8-641288AFDF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88" y="1149724"/>
              <a:ext cx="1319213" cy="1316038"/>
            </a:xfrm>
            <a:prstGeom prst="ellipse">
              <a:avLst/>
            </a:prstGeom>
            <a:solidFill>
              <a:srgbClr val="CB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7" name="Freeform 105">
              <a:extLst>
                <a:ext uri="{FF2B5EF4-FFF2-40B4-BE49-F238E27FC236}">
                  <a16:creationId xmlns:a16="http://schemas.microsoft.com/office/drawing/2014/main" id="{B5E8EA0C-DD05-882F-4D01-9D54FF2CC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016374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8" name="Freeform 106">
              <a:extLst>
                <a:ext uri="{FF2B5EF4-FFF2-40B4-BE49-F238E27FC236}">
                  <a16:creationId xmlns:a16="http://schemas.microsoft.com/office/drawing/2014/main" id="{2AA1811D-0B63-3CDD-E07D-88DC08491C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351" y="1259261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9" name="Freeform 107">
              <a:extLst>
                <a:ext uri="{FF2B5EF4-FFF2-40B4-BE49-F238E27FC236}">
                  <a16:creationId xmlns:a16="http://schemas.microsoft.com/office/drawing/2014/main" id="{BAE78A14-F794-4773-B8CA-26356C66AC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26" y="1300536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0" name="Freeform 108">
              <a:extLst>
                <a:ext uri="{FF2B5EF4-FFF2-40B4-BE49-F238E27FC236}">
                  <a16:creationId xmlns:a16="http://schemas.microsoft.com/office/drawing/2014/main" id="{850EA318-BBC2-7228-C063-5A71A50414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3" y="1216399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1" name="Oval 109">
              <a:extLst>
                <a:ext uri="{FF2B5EF4-FFF2-40B4-BE49-F238E27FC236}">
                  <a16:creationId xmlns:a16="http://schemas.microsoft.com/office/drawing/2014/main" id="{854E6D41-1A53-A979-9310-9A347C697A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151" y="1200524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2" name="Oval 110">
              <a:extLst>
                <a:ext uri="{FF2B5EF4-FFF2-40B4-BE49-F238E27FC236}">
                  <a16:creationId xmlns:a16="http://schemas.microsoft.com/office/drawing/2014/main" id="{F5393B8A-5666-5F32-4633-AC2BEC9B44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1241799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3" name="Freeform 111">
              <a:extLst>
                <a:ext uri="{FF2B5EF4-FFF2-40B4-BE49-F238E27FC236}">
                  <a16:creationId xmlns:a16="http://schemas.microsoft.com/office/drawing/2014/main" id="{E7DB1051-F230-4CDC-45CE-30E3592E8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626" y="1175124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F7A062F-0393-6B55-A0C4-D2FEECC34143}"/>
              </a:ext>
            </a:extLst>
          </p:cNvPr>
          <p:cNvGrpSpPr/>
          <p:nvPr/>
        </p:nvGrpSpPr>
        <p:grpSpPr>
          <a:xfrm>
            <a:off x="2523786" y="140297"/>
            <a:ext cx="7144428" cy="925727"/>
            <a:chOff x="2523786" y="75623"/>
            <a:chExt cx="7144428" cy="925727"/>
          </a:xfrm>
        </p:grpSpPr>
        <p:grpSp>
          <p:nvGrpSpPr>
            <p:cNvPr id="56" name="组合 23">
              <a:extLst>
                <a:ext uri="{FF2B5EF4-FFF2-40B4-BE49-F238E27FC236}">
                  <a16:creationId xmlns:a16="http://schemas.microsoft.com/office/drawing/2014/main" id="{9FC287C6-03B7-9AFE-CC0E-70B6A0FC2BE9}"/>
                </a:ext>
              </a:extLst>
            </p:cNvPr>
            <p:cNvGrpSpPr/>
            <p:nvPr/>
          </p:nvGrpSpPr>
          <p:grpSpPr>
            <a:xfrm>
              <a:off x="2523786" y="75623"/>
              <a:ext cx="7144428" cy="925727"/>
              <a:chOff x="2499811" y="1036366"/>
              <a:chExt cx="4105274" cy="925727"/>
            </a:xfrm>
          </p:grpSpPr>
          <p:pic>
            <p:nvPicPr>
              <p:cNvPr id="58" name="图片 20">
                <a:extLst>
                  <a:ext uri="{FF2B5EF4-FFF2-40B4-BE49-F238E27FC236}">
                    <a16:creationId xmlns:a16="http://schemas.microsoft.com/office/drawing/2014/main" id="{6E4BD7AC-0592-06B8-1C18-5EC1169B82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99811" y="1036366"/>
                <a:ext cx="4105274" cy="833109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9" name="圆角矩形 1">
                <a:extLst>
                  <a:ext uri="{FF2B5EF4-FFF2-40B4-BE49-F238E27FC236}">
                    <a16:creationId xmlns:a16="http://schemas.microsoft.com/office/drawing/2014/main" id="{168CBB3B-2638-C176-A143-5A96ABEB2491}"/>
                  </a:ext>
                </a:extLst>
              </p:cNvPr>
              <p:cNvSpPr/>
              <p:nvPr/>
            </p:nvSpPr>
            <p:spPr>
              <a:xfrm>
                <a:off x="2891310" y="1438873"/>
                <a:ext cx="3315054" cy="523220"/>
              </a:xfrm>
              <a:prstGeom prst="roundRect">
                <a:avLst>
                  <a:gd name="adj" fmla="val 6780"/>
                </a:avLst>
              </a:prstGeom>
              <a:blipFill>
                <a:blip r:embed="rId5"/>
                <a:tile tx="0" ty="0" sx="100000" sy="100000" flip="none" algn="tl"/>
              </a:blip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31750" h="38100"/>
                <a:bevelB w="57150"/>
                <a:contourClr>
                  <a:schemeClr val="accent6">
                    <a:lumMod val="50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97655B2-0EA2-B854-2AFB-B06DB87220D5}"/>
                </a:ext>
              </a:extLst>
            </p:cNvPr>
            <p:cNvSpPr txBox="1"/>
            <p:nvPr/>
          </p:nvSpPr>
          <p:spPr>
            <a:xfrm>
              <a:off x="2523786" y="478130"/>
              <a:ext cx="71444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HỘP QUÀ BÍ MẬT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C2A0003-2DB2-1A64-28B7-F590E62A832E}"/>
              </a:ext>
            </a:extLst>
          </p:cNvPr>
          <p:cNvSpPr txBox="1"/>
          <p:nvPr/>
        </p:nvSpPr>
        <p:spPr>
          <a:xfrm>
            <a:off x="784403" y="1426608"/>
            <a:ext cx="1089354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/>
              <a:t>• Trò chơi 'Chiếc hộp bí mật': Hộp quà chứa hình ảnh đồ vật.</a:t>
            </a:r>
          </a:p>
          <a:p>
            <a:r>
              <a:rPr lang="vi-VN" sz="2800" dirty="0"/>
              <a:t>• Trẻ đoán tên và công dụng của đồ vật trong lớp.</a:t>
            </a:r>
          </a:p>
          <a:p>
            <a:endParaRPr lang="vi-VN" sz="280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1804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1373B8-3C47-F071-EB93-8750958C9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56">
            <a:extLst>
              <a:ext uri="{FF2B5EF4-FFF2-40B4-BE49-F238E27FC236}">
                <a16:creationId xmlns:a16="http://schemas.microsoft.com/office/drawing/2014/main" id="{142D214C-67D2-558B-7641-EEFE253555EB}"/>
              </a:ext>
            </a:extLst>
          </p:cNvPr>
          <p:cNvSpPr/>
          <p:nvPr/>
        </p:nvSpPr>
        <p:spPr>
          <a:xfrm>
            <a:off x="514055" y="553559"/>
            <a:ext cx="11213756" cy="5879282"/>
          </a:xfrm>
          <a:prstGeom prst="rect">
            <a:avLst/>
          </a:prstGeom>
          <a:solidFill>
            <a:schemeClr val="bg1">
              <a:alpha val="95000"/>
            </a:schemeClr>
          </a:solidFill>
          <a:ln w="53975" cmpd="thickThin">
            <a:solidFill>
              <a:schemeClr val="accent5">
                <a:alpha val="8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4" name="组合 45">
            <a:extLst>
              <a:ext uri="{FF2B5EF4-FFF2-40B4-BE49-F238E27FC236}">
                <a16:creationId xmlns:a16="http://schemas.microsoft.com/office/drawing/2014/main" id="{1711B541-0A2A-AD5A-DF2A-C3D171081D7F}"/>
              </a:ext>
            </a:extLst>
          </p:cNvPr>
          <p:cNvGrpSpPr/>
          <p:nvPr/>
        </p:nvGrpSpPr>
        <p:grpSpPr>
          <a:xfrm>
            <a:off x="2302479" y="5749238"/>
            <a:ext cx="976459" cy="1003949"/>
            <a:chOff x="0" y="1016374"/>
            <a:chExt cx="1409701" cy="1449388"/>
          </a:xfrm>
        </p:grpSpPr>
        <p:sp>
          <p:nvSpPr>
            <p:cNvPr id="15" name="Oval 103">
              <a:extLst>
                <a:ext uri="{FF2B5EF4-FFF2-40B4-BE49-F238E27FC236}">
                  <a16:creationId xmlns:a16="http://schemas.microsoft.com/office/drawing/2014/main" id="{4ECCBEAF-A7AD-3929-1F53-C6CE89E29C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6" y="1075111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" name="Oval 104">
              <a:extLst>
                <a:ext uri="{FF2B5EF4-FFF2-40B4-BE49-F238E27FC236}">
                  <a16:creationId xmlns:a16="http://schemas.microsoft.com/office/drawing/2014/main" id="{CFFCF5A3-B42A-B41E-2372-8E1FE4FD17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88" y="1149724"/>
              <a:ext cx="1319213" cy="1316038"/>
            </a:xfrm>
            <a:prstGeom prst="ellipse">
              <a:avLst/>
            </a:prstGeom>
            <a:solidFill>
              <a:srgbClr val="CB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7" name="Freeform 105">
              <a:extLst>
                <a:ext uri="{FF2B5EF4-FFF2-40B4-BE49-F238E27FC236}">
                  <a16:creationId xmlns:a16="http://schemas.microsoft.com/office/drawing/2014/main" id="{B49F77E5-06F4-CB2D-1F46-C9FFC2EA847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016374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Freeform 106">
              <a:extLst>
                <a:ext uri="{FF2B5EF4-FFF2-40B4-BE49-F238E27FC236}">
                  <a16:creationId xmlns:a16="http://schemas.microsoft.com/office/drawing/2014/main" id="{503EFA38-F42D-C43C-65A0-9B87FA9253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351" y="1259261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9" name="Freeform 107">
              <a:extLst>
                <a:ext uri="{FF2B5EF4-FFF2-40B4-BE49-F238E27FC236}">
                  <a16:creationId xmlns:a16="http://schemas.microsoft.com/office/drawing/2014/main" id="{F485010B-CD1B-5F43-F305-166CA804E8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26" y="1300536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0" name="Freeform 108">
              <a:extLst>
                <a:ext uri="{FF2B5EF4-FFF2-40B4-BE49-F238E27FC236}">
                  <a16:creationId xmlns:a16="http://schemas.microsoft.com/office/drawing/2014/main" id="{E419C81E-D90D-660A-9855-7DE70CE41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3" y="1216399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1" name="Oval 109">
              <a:extLst>
                <a:ext uri="{FF2B5EF4-FFF2-40B4-BE49-F238E27FC236}">
                  <a16:creationId xmlns:a16="http://schemas.microsoft.com/office/drawing/2014/main" id="{C2A74019-374B-017D-A4CB-49BEE55887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151" y="1200524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2" name="Oval 110">
              <a:extLst>
                <a:ext uri="{FF2B5EF4-FFF2-40B4-BE49-F238E27FC236}">
                  <a16:creationId xmlns:a16="http://schemas.microsoft.com/office/drawing/2014/main" id="{85437A1A-41F3-66FA-8A3C-56B9E5F6C9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1241799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" name="Freeform 111">
              <a:extLst>
                <a:ext uri="{FF2B5EF4-FFF2-40B4-BE49-F238E27FC236}">
                  <a16:creationId xmlns:a16="http://schemas.microsoft.com/office/drawing/2014/main" id="{1CC9FAD0-8972-BCCE-4554-DE6D4287E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626" y="1175124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4" name="组合 55">
            <a:extLst>
              <a:ext uri="{FF2B5EF4-FFF2-40B4-BE49-F238E27FC236}">
                <a16:creationId xmlns:a16="http://schemas.microsoft.com/office/drawing/2014/main" id="{E86A51EE-7DBE-DFFA-CBDC-14FD4AFD2017}"/>
              </a:ext>
            </a:extLst>
          </p:cNvPr>
          <p:cNvGrpSpPr/>
          <p:nvPr/>
        </p:nvGrpSpPr>
        <p:grpSpPr>
          <a:xfrm flipH="1">
            <a:off x="1376595" y="6134956"/>
            <a:ext cx="450386" cy="463066"/>
            <a:chOff x="0" y="1016374"/>
            <a:chExt cx="1409701" cy="1449388"/>
          </a:xfrm>
        </p:grpSpPr>
        <p:sp>
          <p:nvSpPr>
            <p:cNvPr id="25" name="Oval 103">
              <a:extLst>
                <a:ext uri="{FF2B5EF4-FFF2-40B4-BE49-F238E27FC236}">
                  <a16:creationId xmlns:a16="http://schemas.microsoft.com/office/drawing/2014/main" id="{5A12365F-860C-BB64-F361-AEFECF7EBE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6" y="1075111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6" name="Oval 104">
              <a:extLst>
                <a:ext uri="{FF2B5EF4-FFF2-40B4-BE49-F238E27FC236}">
                  <a16:creationId xmlns:a16="http://schemas.microsoft.com/office/drawing/2014/main" id="{99BDFBB6-4A69-769D-CC58-EC12B1F433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88" y="1149724"/>
              <a:ext cx="1319213" cy="131603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Freeform 105">
              <a:extLst>
                <a:ext uri="{FF2B5EF4-FFF2-40B4-BE49-F238E27FC236}">
                  <a16:creationId xmlns:a16="http://schemas.microsoft.com/office/drawing/2014/main" id="{3F7293AC-0BA6-EBCA-F9EF-368ED0F4AF4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016374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8" name="Freeform 106">
              <a:extLst>
                <a:ext uri="{FF2B5EF4-FFF2-40B4-BE49-F238E27FC236}">
                  <a16:creationId xmlns:a16="http://schemas.microsoft.com/office/drawing/2014/main" id="{3EDF7FD9-25BB-8BD2-5E91-47D8264BD9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351" y="1259261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9" name="Freeform 107">
              <a:extLst>
                <a:ext uri="{FF2B5EF4-FFF2-40B4-BE49-F238E27FC236}">
                  <a16:creationId xmlns:a16="http://schemas.microsoft.com/office/drawing/2014/main" id="{13C8C085-1918-4918-58A5-65B8B195CD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26" y="1300536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Freeform 108">
              <a:extLst>
                <a:ext uri="{FF2B5EF4-FFF2-40B4-BE49-F238E27FC236}">
                  <a16:creationId xmlns:a16="http://schemas.microsoft.com/office/drawing/2014/main" id="{67544FCF-2D8A-90F7-466C-9738AE1F2C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3" y="1216399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1" name="Oval 109">
              <a:extLst>
                <a:ext uri="{FF2B5EF4-FFF2-40B4-BE49-F238E27FC236}">
                  <a16:creationId xmlns:a16="http://schemas.microsoft.com/office/drawing/2014/main" id="{AC7AC982-AA5C-92D6-C464-8F27324633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151" y="1200524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2" name="Oval 110">
              <a:extLst>
                <a:ext uri="{FF2B5EF4-FFF2-40B4-BE49-F238E27FC236}">
                  <a16:creationId xmlns:a16="http://schemas.microsoft.com/office/drawing/2014/main" id="{7CA46F92-4331-AFB5-3B53-3466FE4239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1241799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3" name="Freeform 111">
              <a:extLst>
                <a:ext uri="{FF2B5EF4-FFF2-40B4-BE49-F238E27FC236}">
                  <a16:creationId xmlns:a16="http://schemas.microsoft.com/office/drawing/2014/main" id="{19A09E61-7238-CAFD-2C29-770C77E1B2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626" y="1175124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34" name="组合 109">
            <a:extLst>
              <a:ext uri="{FF2B5EF4-FFF2-40B4-BE49-F238E27FC236}">
                <a16:creationId xmlns:a16="http://schemas.microsoft.com/office/drawing/2014/main" id="{6B5DD914-E61B-23D6-A7C5-E85AF2FEFFBF}"/>
              </a:ext>
            </a:extLst>
          </p:cNvPr>
          <p:cNvGrpSpPr/>
          <p:nvPr/>
        </p:nvGrpSpPr>
        <p:grpSpPr>
          <a:xfrm flipH="1">
            <a:off x="3632748" y="6136567"/>
            <a:ext cx="450386" cy="463066"/>
            <a:chOff x="0" y="1016374"/>
            <a:chExt cx="1409701" cy="1449388"/>
          </a:xfrm>
        </p:grpSpPr>
        <p:sp>
          <p:nvSpPr>
            <p:cNvPr id="35" name="Oval 103">
              <a:extLst>
                <a:ext uri="{FF2B5EF4-FFF2-40B4-BE49-F238E27FC236}">
                  <a16:creationId xmlns:a16="http://schemas.microsoft.com/office/drawing/2014/main" id="{BF7C724A-EFDC-3F67-BEBD-9EE7F04259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6" y="1075111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6" name="Oval 104">
              <a:extLst>
                <a:ext uri="{FF2B5EF4-FFF2-40B4-BE49-F238E27FC236}">
                  <a16:creationId xmlns:a16="http://schemas.microsoft.com/office/drawing/2014/main" id="{3996903B-0B4E-B6F4-E6DF-3C284A8265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88" y="1149724"/>
              <a:ext cx="1319213" cy="131603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7" name="Freeform 105">
              <a:extLst>
                <a:ext uri="{FF2B5EF4-FFF2-40B4-BE49-F238E27FC236}">
                  <a16:creationId xmlns:a16="http://schemas.microsoft.com/office/drawing/2014/main" id="{183F31E1-39DE-11D6-782A-D10284BF7BF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016374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8" name="Freeform 106">
              <a:extLst>
                <a:ext uri="{FF2B5EF4-FFF2-40B4-BE49-F238E27FC236}">
                  <a16:creationId xmlns:a16="http://schemas.microsoft.com/office/drawing/2014/main" id="{AFE4E2C8-E8D9-3655-0588-331EE6BE56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351" y="1259261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9" name="Freeform 107">
              <a:extLst>
                <a:ext uri="{FF2B5EF4-FFF2-40B4-BE49-F238E27FC236}">
                  <a16:creationId xmlns:a16="http://schemas.microsoft.com/office/drawing/2014/main" id="{95CB3780-C292-4BF9-994F-22C8D18BCA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26" y="1300536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0" name="Freeform 108">
              <a:extLst>
                <a:ext uri="{FF2B5EF4-FFF2-40B4-BE49-F238E27FC236}">
                  <a16:creationId xmlns:a16="http://schemas.microsoft.com/office/drawing/2014/main" id="{33FB9E31-1330-3BD2-828D-30C86E0ABC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3" y="1216399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1" name="Oval 109">
              <a:extLst>
                <a:ext uri="{FF2B5EF4-FFF2-40B4-BE49-F238E27FC236}">
                  <a16:creationId xmlns:a16="http://schemas.microsoft.com/office/drawing/2014/main" id="{B36D7425-74B3-976A-54B3-857C17030B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151" y="1200524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2" name="Oval 110">
              <a:extLst>
                <a:ext uri="{FF2B5EF4-FFF2-40B4-BE49-F238E27FC236}">
                  <a16:creationId xmlns:a16="http://schemas.microsoft.com/office/drawing/2014/main" id="{594C4BDA-9EFB-C95A-BF16-F76F1AA356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1241799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3" name="Freeform 111">
              <a:extLst>
                <a:ext uri="{FF2B5EF4-FFF2-40B4-BE49-F238E27FC236}">
                  <a16:creationId xmlns:a16="http://schemas.microsoft.com/office/drawing/2014/main" id="{F88985AC-F783-CEBE-3949-BB0B2A7C1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626" y="1175124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44" name="组合 119">
            <a:extLst>
              <a:ext uri="{FF2B5EF4-FFF2-40B4-BE49-F238E27FC236}">
                <a16:creationId xmlns:a16="http://schemas.microsoft.com/office/drawing/2014/main" id="{CCA102FE-A191-E459-8F13-7024BFA4D14A}"/>
              </a:ext>
            </a:extLst>
          </p:cNvPr>
          <p:cNvGrpSpPr/>
          <p:nvPr/>
        </p:nvGrpSpPr>
        <p:grpSpPr>
          <a:xfrm>
            <a:off x="534270" y="5888449"/>
            <a:ext cx="755061" cy="776318"/>
            <a:chOff x="0" y="1016374"/>
            <a:chExt cx="1409701" cy="1449388"/>
          </a:xfrm>
        </p:grpSpPr>
        <p:sp>
          <p:nvSpPr>
            <p:cNvPr id="45" name="Oval 103">
              <a:extLst>
                <a:ext uri="{FF2B5EF4-FFF2-40B4-BE49-F238E27FC236}">
                  <a16:creationId xmlns:a16="http://schemas.microsoft.com/office/drawing/2014/main" id="{491780BE-C167-930B-F735-D1932E81AB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6" y="1075111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6" name="Oval 104">
              <a:extLst>
                <a:ext uri="{FF2B5EF4-FFF2-40B4-BE49-F238E27FC236}">
                  <a16:creationId xmlns:a16="http://schemas.microsoft.com/office/drawing/2014/main" id="{40C7CE6D-B9C2-6FD1-E01E-F7234950C8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88" y="1149724"/>
              <a:ext cx="1319213" cy="1316038"/>
            </a:xfrm>
            <a:prstGeom prst="ellipse">
              <a:avLst/>
            </a:prstGeom>
            <a:solidFill>
              <a:srgbClr val="CB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7" name="Freeform 105">
              <a:extLst>
                <a:ext uri="{FF2B5EF4-FFF2-40B4-BE49-F238E27FC236}">
                  <a16:creationId xmlns:a16="http://schemas.microsoft.com/office/drawing/2014/main" id="{A7CAD34B-4791-FA14-88D8-E39F46BF9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016374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8" name="Freeform 106">
              <a:extLst>
                <a:ext uri="{FF2B5EF4-FFF2-40B4-BE49-F238E27FC236}">
                  <a16:creationId xmlns:a16="http://schemas.microsoft.com/office/drawing/2014/main" id="{91D7F1CF-635E-8E68-2B9E-BFA9F57A5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351" y="1259261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9" name="Freeform 107">
              <a:extLst>
                <a:ext uri="{FF2B5EF4-FFF2-40B4-BE49-F238E27FC236}">
                  <a16:creationId xmlns:a16="http://schemas.microsoft.com/office/drawing/2014/main" id="{37A65968-9072-CA00-FE68-2A9F206F94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26" y="1300536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0" name="Freeform 108">
              <a:extLst>
                <a:ext uri="{FF2B5EF4-FFF2-40B4-BE49-F238E27FC236}">
                  <a16:creationId xmlns:a16="http://schemas.microsoft.com/office/drawing/2014/main" id="{294EC05A-6927-1CA6-37A4-EC011C7916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3" y="1216399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1" name="Oval 109">
              <a:extLst>
                <a:ext uri="{FF2B5EF4-FFF2-40B4-BE49-F238E27FC236}">
                  <a16:creationId xmlns:a16="http://schemas.microsoft.com/office/drawing/2014/main" id="{4A9FAFC9-C171-C015-0EC8-9AE131A07B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151" y="1200524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2" name="Oval 110">
              <a:extLst>
                <a:ext uri="{FF2B5EF4-FFF2-40B4-BE49-F238E27FC236}">
                  <a16:creationId xmlns:a16="http://schemas.microsoft.com/office/drawing/2014/main" id="{14CCCB23-E4EB-F099-602F-3D5202BA93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1241799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3" name="Freeform 111">
              <a:extLst>
                <a:ext uri="{FF2B5EF4-FFF2-40B4-BE49-F238E27FC236}">
                  <a16:creationId xmlns:a16="http://schemas.microsoft.com/office/drawing/2014/main" id="{90880630-3E8D-F2A3-BC69-77017ECC99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626" y="1175124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04E58FD-4B9D-CB29-62C0-A740D4BABB90}"/>
              </a:ext>
            </a:extLst>
          </p:cNvPr>
          <p:cNvGrpSpPr/>
          <p:nvPr/>
        </p:nvGrpSpPr>
        <p:grpSpPr>
          <a:xfrm>
            <a:off x="2523786" y="140297"/>
            <a:ext cx="7144428" cy="925727"/>
            <a:chOff x="2523786" y="75623"/>
            <a:chExt cx="7144428" cy="925727"/>
          </a:xfrm>
        </p:grpSpPr>
        <p:grpSp>
          <p:nvGrpSpPr>
            <p:cNvPr id="56" name="组合 23">
              <a:extLst>
                <a:ext uri="{FF2B5EF4-FFF2-40B4-BE49-F238E27FC236}">
                  <a16:creationId xmlns:a16="http://schemas.microsoft.com/office/drawing/2014/main" id="{CDDBFF1D-205F-0A78-867A-F5F07E6AC09B}"/>
                </a:ext>
              </a:extLst>
            </p:cNvPr>
            <p:cNvGrpSpPr/>
            <p:nvPr/>
          </p:nvGrpSpPr>
          <p:grpSpPr>
            <a:xfrm>
              <a:off x="2523786" y="75623"/>
              <a:ext cx="7144428" cy="925727"/>
              <a:chOff x="2499811" y="1036366"/>
              <a:chExt cx="4105274" cy="925727"/>
            </a:xfrm>
          </p:grpSpPr>
          <p:pic>
            <p:nvPicPr>
              <p:cNvPr id="58" name="图片 20">
                <a:extLst>
                  <a:ext uri="{FF2B5EF4-FFF2-40B4-BE49-F238E27FC236}">
                    <a16:creationId xmlns:a16="http://schemas.microsoft.com/office/drawing/2014/main" id="{CA21E330-0549-902E-6EC6-778C8E6DDF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99811" y="1036366"/>
                <a:ext cx="4105274" cy="833109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9" name="圆角矩形 1">
                <a:extLst>
                  <a:ext uri="{FF2B5EF4-FFF2-40B4-BE49-F238E27FC236}">
                    <a16:creationId xmlns:a16="http://schemas.microsoft.com/office/drawing/2014/main" id="{2E5D7104-6EE0-54C8-A0A5-21240DA52074}"/>
                  </a:ext>
                </a:extLst>
              </p:cNvPr>
              <p:cNvSpPr/>
              <p:nvPr/>
            </p:nvSpPr>
            <p:spPr>
              <a:xfrm>
                <a:off x="2891310" y="1438873"/>
                <a:ext cx="3315054" cy="523220"/>
              </a:xfrm>
              <a:prstGeom prst="roundRect">
                <a:avLst>
                  <a:gd name="adj" fmla="val 6780"/>
                </a:avLst>
              </a:prstGeom>
              <a:blipFill>
                <a:blip r:embed="rId5"/>
                <a:tile tx="0" ty="0" sx="100000" sy="100000" flip="none" algn="tl"/>
              </a:blip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31750" h="38100"/>
                <a:bevelB w="57150"/>
                <a:contourClr>
                  <a:schemeClr val="accent6">
                    <a:lumMod val="50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62DC278-DB4F-702B-C9C5-131FD6243706}"/>
                </a:ext>
              </a:extLst>
            </p:cNvPr>
            <p:cNvSpPr txBox="1"/>
            <p:nvPr/>
          </p:nvSpPr>
          <p:spPr>
            <a:xfrm>
              <a:off x="2523786" y="478130"/>
              <a:ext cx="71444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BÀI HÁT LỚP CHÚNG TA ĐOÀN KẾT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92042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56">
            <a:extLst>
              <a:ext uri="{FF2B5EF4-FFF2-40B4-BE49-F238E27FC236}">
                <a16:creationId xmlns:a16="http://schemas.microsoft.com/office/drawing/2014/main" id="{B8459988-E038-AFF7-2315-BACE688A4AB8}"/>
              </a:ext>
            </a:extLst>
          </p:cNvPr>
          <p:cNvSpPr/>
          <p:nvPr/>
        </p:nvSpPr>
        <p:spPr>
          <a:xfrm>
            <a:off x="514055" y="553559"/>
            <a:ext cx="11213756" cy="5879282"/>
          </a:xfrm>
          <a:prstGeom prst="rect">
            <a:avLst/>
          </a:prstGeom>
          <a:solidFill>
            <a:schemeClr val="bg1">
              <a:alpha val="95000"/>
            </a:schemeClr>
          </a:solidFill>
          <a:ln w="53975" cmpd="thickThin">
            <a:solidFill>
              <a:schemeClr val="accent5">
                <a:alpha val="8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4" name="组合 45">
            <a:extLst>
              <a:ext uri="{FF2B5EF4-FFF2-40B4-BE49-F238E27FC236}">
                <a16:creationId xmlns:a16="http://schemas.microsoft.com/office/drawing/2014/main" id="{20FCA5E6-ABF5-288A-54C3-3F87BEDE12F3}"/>
              </a:ext>
            </a:extLst>
          </p:cNvPr>
          <p:cNvGrpSpPr/>
          <p:nvPr/>
        </p:nvGrpSpPr>
        <p:grpSpPr>
          <a:xfrm>
            <a:off x="2302479" y="5749238"/>
            <a:ext cx="976459" cy="1003949"/>
            <a:chOff x="0" y="1016374"/>
            <a:chExt cx="1409701" cy="1449388"/>
          </a:xfrm>
        </p:grpSpPr>
        <p:sp>
          <p:nvSpPr>
            <p:cNvPr id="15" name="Oval 103">
              <a:extLst>
                <a:ext uri="{FF2B5EF4-FFF2-40B4-BE49-F238E27FC236}">
                  <a16:creationId xmlns:a16="http://schemas.microsoft.com/office/drawing/2014/main" id="{7F6C35F2-DCF1-D449-F7F0-D7AA9142CC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6" y="1075111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" name="Oval 104">
              <a:extLst>
                <a:ext uri="{FF2B5EF4-FFF2-40B4-BE49-F238E27FC236}">
                  <a16:creationId xmlns:a16="http://schemas.microsoft.com/office/drawing/2014/main" id="{4DC4E5E9-84BA-4C2B-4AF8-063AE0A14D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88" y="1149724"/>
              <a:ext cx="1319213" cy="1316038"/>
            </a:xfrm>
            <a:prstGeom prst="ellipse">
              <a:avLst/>
            </a:prstGeom>
            <a:solidFill>
              <a:srgbClr val="CB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7" name="Freeform 105">
              <a:extLst>
                <a:ext uri="{FF2B5EF4-FFF2-40B4-BE49-F238E27FC236}">
                  <a16:creationId xmlns:a16="http://schemas.microsoft.com/office/drawing/2014/main" id="{20D91E5A-0F14-56A8-C12C-D29F8C78D0F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016374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Freeform 106">
              <a:extLst>
                <a:ext uri="{FF2B5EF4-FFF2-40B4-BE49-F238E27FC236}">
                  <a16:creationId xmlns:a16="http://schemas.microsoft.com/office/drawing/2014/main" id="{DAF9F673-0844-F521-50D9-E44BF9C2B3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351" y="1259261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9" name="Freeform 107">
              <a:extLst>
                <a:ext uri="{FF2B5EF4-FFF2-40B4-BE49-F238E27FC236}">
                  <a16:creationId xmlns:a16="http://schemas.microsoft.com/office/drawing/2014/main" id="{949266E2-CE3F-C361-84E7-CFC55A2350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26" y="1300536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0" name="Freeform 108">
              <a:extLst>
                <a:ext uri="{FF2B5EF4-FFF2-40B4-BE49-F238E27FC236}">
                  <a16:creationId xmlns:a16="http://schemas.microsoft.com/office/drawing/2014/main" id="{4CB34B2C-53CF-1E78-5C6C-8503D1FF9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3" y="1216399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1" name="Oval 109">
              <a:extLst>
                <a:ext uri="{FF2B5EF4-FFF2-40B4-BE49-F238E27FC236}">
                  <a16:creationId xmlns:a16="http://schemas.microsoft.com/office/drawing/2014/main" id="{CB239115-27F8-E195-FB96-588963B377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151" y="1200524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2" name="Oval 110">
              <a:extLst>
                <a:ext uri="{FF2B5EF4-FFF2-40B4-BE49-F238E27FC236}">
                  <a16:creationId xmlns:a16="http://schemas.microsoft.com/office/drawing/2014/main" id="{6E3C61F2-ADBB-5547-403C-9496C39D6F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1241799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" name="Freeform 111">
              <a:extLst>
                <a:ext uri="{FF2B5EF4-FFF2-40B4-BE49-F238E27FC236}">
                  <a16:creationId xmlns:a16="http://schemas.microsoft.com/office/drawing/2014/main" id="{9635D5AE-2E77-F6AE-AA1D-6037A1A6A4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626" y="1175124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4" name="组合 55">
            <a:extLst>
              <a:ext uri="{FF2B5EF4-FFF2-40B4-BE49-F238E27FC236}">
                <a16:creationId xmlns:a16="http://schemas.microsoft.com/office/drawing/2014/main" id="{B3C3B3F8-E63C-5CA1-D9AD-139F93144935}"/>
              </a:ext>
            </a:extLst>
          </p:cNvPr>
          <p:cNvGrpSpPr/>
          <p:nvPr/>
        </p:nvGrpSpPr>
        <p:grpSpPr>
          <a:xfrm flipH="1">
            <a:off x="1376595" y="6134956"/>
            <a:ext cx="450386" cy="463066"/>
            <a:chOff x="0" y="1016374"/>
            <a:chExt cx="1409701" cy="1449388"/>
          </a:xfrm>
        </p:grpSpPr>
        <p:sp>
          <p:nvSpPr>
            <p:cNvPr id="25" name="Oval 103">
              <a:extLst>
                <a:ext uri="{FF2B5EF4-FFF2-40B4-BE49-F238E27FC236}">
                  <a16:creationId xmlns:a16="http://schemas.microsoft.com/office/drawing/2014/main" id="{0511B97E-E70D-A048-EDB6-DF6C242B60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6" y="1075111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6" name="Oval 104">
              <a:extLst>
                <a:ext uri="{FF2B5EF4-FFF2-40B4-BE49-F238E27FC236}">
                  <a16:creationId xmlns:a16="http://schemas.microsoft.com/office/drawing/2014/main" id="{745A6A58-4B38-72CB-9B91-5897CFCA4E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88" y="1149724"/>
              <a:ext cx="1319213" cy="131603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Freeform 105">
              <a:extLst>
                <a:ext uri="{FF2B5EF4-FFF2-40B4-BE49-F238E27FC236}">
                  <a16:creationId xmlns:a16="http://schemas.microsoft.com/office/drawing/2014/main" id="{9C1BC2A2-7CD5-6FB0-2008-C5BAA886512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016374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8" name="Freeform 106">
              <a:extLst>
                <a:ext uri="{FF2B5EF4-FFF2-40B4-BE49-F238E27FC236}">
                  <a16:creationId xmlns:a16="http://schemas.microsoft.com/office/drawing/2014/main" id="{9E10759C-DA76-CB9A-7FC8-A964AAAE8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351" y="1259261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9" name="Freeform 107">
              <a:extLst>
                <a:ext uri="{FF2B5EF4-FFF2-40B4-BE49-F238E27FC236}">
                  <a16:creationId xmlns:a16="http://schemas.microsoft.com/office/drawing/2014/main" id="{06E5D1F8-2060-E79E-3EEA-4079F82911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26" y="1300536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Freeform 108">
              <a:extLst>
                <a:ext uri="{FF2B5EF4-FFF2-40B4-BE49-F238E27FC236}">
                  <a16:creationId xmlns:a16="http://schemas.microsoft.com/office/drawing/2014/main" id="{688FCB9A-B673-F5CD-8417-F0E82586B5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3" y="1216399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1" name="Oval 109">
              <a:extLst>
                <a:ext uri="{FF2B5EF4-FFF2-40B4-BE49-F238E27FC236}">
                  <a16:creationId xmlns:a16="http://schemas.microsoft.com/office/drawing/2014/main" id="{8BFA6A0A-0413-153D-0BAF-CE243BC8FA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151" y="1200524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2" name="Oval 110">
              <a:extLst>
                <a:ext uri="{FF2B5EF4-FFF2-40B4-BE49-F238E27FC236}">
                  <a16:creationId xmlns:a16="http://schemas.microsoft.com/office/drawing/2014/main" id="{DBA2CC05-D2CC-2C96-1BC8-A9192AEE7C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1241799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3" name="Freeform 111">
              <a:extLst>
                <a:ext uri="{FF2B5EF4-FFF2-40B4-BE49-F238E27FC236}">
                  <a16:creationId xmlns:a16="http://schemas.microsoft.com/office/drawing/2014/main" id="{757EFC05-3E8A-4BF6-CA35-17B854BDCD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626" y="1175124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34" name="组合 109">
            <a:extLst>
              <a:ext uri="{FF2B5EF4-FFF2-40B4-BE49-F238E27FC236}">
                <a16:creationId xmlns:a16="http://schemas.microsoft.com/office/drawing/2014/main" id="{BE371947-5B5F-8E4C-D76E-E0BB6187F427}"/>
              </a:ext>
            </a:extLst>
          </p:cNvPr>
          <p:cNvGrpSpPr/>
          <p:nvPr/>
        </p:nvGrpSpPr>
        <p:grpSpPr>
          <a:xfrm flipH="1">
            <a:off x="3632748" y="6136567"/>
            <a:ext cx="450386" cy="463066"/>
            <a:chOff x="0" y="1016374"/>
            <a:chExt cx="1409701" cy="1449388"/>
          </a:xfrm>
        </p:grpSpPr>
        <p:sp>
          <p:nvSpPr>
            <p:cNvPr id="35" name="Oval 103">
              <a:extLst>
                <a:ext uri="{FF2B5EF4-FFF2-40B4-BE49-F238E27FC236}">
                  <a16:creationId xmlns:a16="http://schemas.microsoft.com/office/drawing/2014/main" id="{4EDD90A8-59D0-D52E-C562-FD9F10AE93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6" y="1075111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6" name="Oval 104">
              <a:extLst>
                <a:ext uri="{FF2B5EF4-FFF2-40B4-BE49-F238E27FC236}">
                  <a16:creationId xmlns:a16="http://schemas.microsoft.com/office/drawing/2014/main" id="{9644082F-EADC-ECCF-7798-980C667884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88" y="1149724"/>
              <a:ext cx="1319213" cy="131603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7" name="Freeform 105">
              <a:extLst>
                <a:ext uri="{FF2B5EF4-FFF2-40B4-BE49-F238E27FC236}">
                  <a16:creationId xmlns:a16="http://schemas.microsoft.com/office/drawing/2014/main" id="{66521B08-3B56-FC29-D529-6E78758A4DE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016374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8" name="Freeform 106">
              <a:extLst>
                <a:ext uri="{FF2B5EF4-FFF2-40B4-BE49-F238E27FC236}">
                  <a16:creationId xmlns:a16="http://schemas.microsoft.com/office/drawing/2014/main" id="{D8548B79-C5CE-7885-BB4D-261D29E58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351" y="1259261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9" name="Freeform 107">
              <a:extLst>
                <a:ext uri="{FF2B5EF4-FFF2-40B4-BE49-F238E27FC236}">
                  <a16:creationId xmlns:a16="http://schemas.microsoft.com/office/drawing/2014/main" id="{C444E239-6E4E-1F14-7052-2F0FC6AB02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26" y="1300536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0" name="Freeform 108">
              <a:extLst>
                <a:ext uri="{FF2B5EF4-FFF2-40B4-BE49-F238E27FC236}">
                  <a16:creationId xmlns:a16="http://schemas.microsoft.com/office/drawing/2014/main" id="{E39E05E0-52FC-1E16-799D-EC6DD96A70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3" y="1216399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1" name="Oval 109">
              <a:extLst>
                <a:ext uri="{FF2B5EF4-FFF2-40B4-BE49-F238E27FC236}">
                  <a16:creationId xmlns:a16="http://schemas.microsoft.com/office/drawing/2014/main" id="{853ED65A-9B58-0FEC-223B-D5036E9481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151" y="1200524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2" name="Oval 110">
              <a:extLst>
                <a:ext uri="{FF2B5EF4-FFF2-40B4-BE49-F238E27FC236}">
                  <a16:creationId xmlns:a16="http://schemas.microsoft.com/office/drawing/2014/main" id="{80F507B4-4B26-2926-0CF1-B933175C1F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1241799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3" name="Freeform 111">
              <a:extLst>
                <a:ext uri="{FF2B5EF4-FFF2-40B4-BE49-F238E27FC236}">
                  <a16:creationId xmlns:a16="http://schemas.microsoft.com/office/drawing/2014/main" id="{7ED6CF21-F329-2318-DEC5-7030CF6155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626" y="1175124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44" name="组合 119">
            <a:extLst>
              <a:ext uri="{FF2B5EF4-FFF2-40B4-BE49-F238E27FC236}">
                <a16:creationId xmlns:a16="http://schemas.microsoft.com/office/drawing/2014/main" id="{504C68CF-593D-771F-EFA6-97DA8D36CF4D}"/>
              </a:ext>
            </a:extLst>
          </p:cNvPr>
          <p:cNvGrpSpPr/>
          <p:nvPr/>
        </p:nvGrpSpPr>
        <p:grpSpPr>
          <a:xfrm>
            <a:off x="534270" y="5888449"/>
            <a:ext cx="755061" cy="776318"/>
            <a:chOff x="0" y="1016374"/>
            <a:chExt cx="1409701" cy="1449388"/>
          </a:xfrm>
        </p:grpSpPr>
        <p:sp>
          <p:nvSpPr>
            <p:cNvPr id="45" name="Oval 103">
              <a:extLst>
                <a:ext uri="{FF2B5EF4-FFF2-40B4-BE49-F238E27FC236}">
                  <a16:creationId xmlns:a16="http://schemas.microsoft.com/office/drawing/2014/main" id="{AA858B3B-D380-4E67-26EC-8B624926FD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6" y="1075111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6" name="Oval 104">
              <a:extLst>
                <a:ext uri="{FF2B5EF4-FFF2-40B4-BE49-F238E27FC236}">
                  <a16:creationId xmlns:a16="http://schemas.microsoft.com/office/drawing/2014/main" id="{05B8BF6E-ED15-08AE-5FEB-628F236339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88" y="1149724"/>
              <a:ext cx="1319213" cy="1316038"/>
            </a:xfrm>
            <a:prstGeom prst="ellipse">
              <a:avLst/>
            </a:prstGeom>
            <a:solidFill>
              <a:srgbClr val="CB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7" name="Freeform 105">
              <a:extLst>
                <a:ext uri="{FF2B5EF4-FFF2-40B4-BE49-F238E27FC236}">
                  <a16:creationId xmlns:a16="http://schemas.microsoft.com/office/drawing/2014/main" id="{A8C213A4-4789-09B8-B800-A86C7A8556B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016374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8" name="Freeform 106">
              <a:extLst>
                <a:ext uri="{FF2B5EF4-FFF2-40B4-BE49-F238E27FC236}">
                  <a16:creationId xmlns:a16="http://schemas.microsoft.com/office/drawing/2014/main" id="{00F4AD8E-E248-D094-4BAC-A3CA0AFE4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351" y="1259261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9" name="Freeform 107">
              <a:extLst>
                <a:ext uri="{FF2B5EF4-FFF2-40B4-BE49-F238E27FC236}">
                  <a16:creationId xmlns:a16="http://schemas.microsoft.com/office/drawing/2014/main" id="{5945C51C-C1F0-BCC4-D4A8-C4B5D1049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26" y="1300536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0" name="Freeform 108">
              <a:extLst>
                <a:ext uri="{FF2B5EF4-FFF2-40B4-BE49-F238E27FC236}">
                  <a16:creationId xmlns:a16="http://schemas.microsoft.com/office/drawing/2014/main" id="{C3BD1512-E418-CB47-8639-DA70F8E3BF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3" y="1216399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1" name="Oval 109">
              <a:extLst>
                <a:ext uri="{FF2B5EF4-FFF2-40B4-BE49-F238E27FC236}">
                  <a16:creationId xmlns:a16="http://schemas.microsoft.com/office/drawing/2014/main" id="{C76DEBF1-4428-5308-E2D8-2BF5238F4E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151" y="1200524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2" name="Oval 110">
              <a:extLst>
                <a:ext uri="{FF2B5EF4-FFF2-40B4-BE49-F238E27FC236}">
                  <a16:creationId xmlns:a16="http://schemas.microsoft.com/office/drawing/2014/main" id="{6E980C6F-136F-9071-7B26-BBC9C12391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1241799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3" name="Freeform 111">
              <a:extLst>
                <a:ext uri="{FF2B5EF4-FFF2-40B4-BE49-F238E27FC236}">
                  <a16:creationId xmlns:a16="http://schemas.microsoft.com/office/drawing/2014/main" id="{E3EFE891-D727-DD24-8412-9EDE39EDF6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626" y="1175124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D7D8CC6-DF26-0C76-A5F8-F1512407AD36}"/>
              </a:ext>
            </a:extLst>
          </p:cNvPr>
          <p:cNvSpPr txBox="1"/>
          <p:nvPr/>
        </p:nvSpPr>
        <p:spPr>
          <a:xfrm>
            <a:off x="803238" y="921460"/>
            <a:ext cx="1065888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+mj-lt"/>
              <a:buAutoNum type="arabicPeriod"/>
            </a:pPr>
            <a:r>
              <a:rPr lang="vi-VN" sz="2600" b="1" dirty="0">
                <a:solidFill>
                  <a:srgbClr val="002060"/>
                </a:solidFill>
                <a:latin typeface="+mj-lt"/>
              </a:rPr>
              <a:t>Kiến thức</a:t>
            </a:r>
            <a:r>
              <a:rPr lang="en-US" sz="2600" b="1" dirty="0">
                <a:solidFill>
                  <a:srgbClr val="002060"/>
                </a:solidFill>
                <a:latin typeface="+mj-lt"/>
              </a:rPr>
              <a:t>:</a:t>
            </a:r>
            <a:endParaRPr lang="vi-VN" sz="2600" dirty="0">
              <a:solidFill>
                <a:srgbClr val="002060"/>
              </a:solidFill>
              <a:latin typeface="+mj-lt"/>
            </a:endParaRPr>
          </a:p>
          <a:p>
            <a:r>
              <a:rPr lang="en-US" sz="2600" dirty="0">
                <a:solidFill>
                  <a:srgbClr val="002060"/>
                </a:solidFill>
                <a:latin typeface="+mj-lt"/>
              </a:rPr>
              <a:t>- </a:t>
            </a:r>
            <a:r>
              <a:rPr lang="vi-VN" sz="2600" dirty="0">
                <a:solidFill>
                  <a:srgbClr val="002060"/>
                </a:solidFill>
                <a:latin typeface="+mj-lt"/>
              </a:rPr>
              <a:t>Trẻ biết tên lớp, tên cô giáo, tên các bạn trong lớp.</a:t>
            </a:r>
          </a:p>
          <a:p>
            <a:r>
              <a:rPr lang="en-US" sz="2600" dirty="0">
                <a:solidFill>
                  <a:srgbClr val="002060"/>
                </a:solidFill>
                <a:latin typeface="+mj-lt"/>
              </a:rPr>
              <a:t>- </a:t>
            </a:r>
            <a:r>
              <a:rPr lang="vi-VN" sz="2600" dirty="0">
                <a:solidFill>
                  <a:srgbClr val="002060"/>
                </a:solidFill>
                <a:latin typeface="+mj-lt"/>
              </a:rPr>
              <a:t>Biết các khu vực, góc chơi, đồ dùng trong lớp và công dụng của chúng.</a:t>
            </a:r>
          </a:p>
          <a:p>
            <a:r>
              <a:rPr lang="en-US" sz="2600" dirty="0">
                <a:solidFill>
                  <a:srgbClr val="002060"/>
                </a:solidFill>
                <a:latin typeface="+mj-lt"/>
              </a:rPr>
              <a:t>- </a:t>
            </a:r>
            <a:r>
              <a:rPr lang="vi-VN" sz="2600" dirty="0">
                <a:solidFill>
                  <a:srgbClr val="002060"/>
                </a:solidFill>
                <a:latin typeface="+mj-lt"/>
              </a:rPr>
              <a:t>Hiểu được nội quy cơ bản của lớp học (giữ gìn vệ sinh, sắp xếp đồ chơi, lễ phép với cô và bạn…).</a:t>
            </a:r>
          </a:p>
          <a:p>
            <a:pPr>
              <a:buFont typeface="+mj-lt"/>
              <a:buAutoNum type="arabicPeriod" startAt="2"/>
            </a:pPr>
            <a:r>
              <a:rPr lang="vi-VN" sz="2600" b="1" dirty="0">
                <a:solidFill>
                  <a:srgbClr val="002060"/>
                </a:solidFill>
                <a:latin typeface="+mj-lt"/>
              </a:rPr>
              <a:t>Kỹ năng</a:t>
            </a:r>
            <a:endParaRPr lang="vi-VN" sz="2600" dirty="0">
              <a:solidFill>
                <a:srgbClr val="002060"/>
              </a:solidFill>
              <a:latin typeface="+mj-lt"/>
            </a:endParaRPr>
          </a:p>
          <a:p>
            <a:r>
              <a:rPr lang="en-US" sz="2600" dirty="0">
                <a:solidFill>
                  <a:srgbClr val="002060"/>
                </a:solidFill>
                <a:latin typeface="+mj-lt"/>
              </a:rPr>
              <a:t>- </a:t>
            </a:r>
            <a:r>
              <a:rPr lang="vi-VN" sz="2600" dirty="0">
                <a:solidFill>
                  <a:srgbClr val="002060"/>
                </a:solidFill>
                <a:latin typeface="+mj-lt"/>
              </a:rPr>
              <a:t>Phát triển vốn từ và khả năng diễn đạt mạch lạc khi trò chuyện, trả lời câu hỏi.</a:t>
            </a:r>
          </a:p>
          <a:p>
            <a:r>
              <a:rPr lang="en-US" sz="2600" dirty="0">
                <a:solidFill>
                  <a:srgbClr val="002060"/>
                </a:solidFill>
                <a:latin typeface="+mj-lt"/>
              </a:rPr>
              <a:t>- </a:t>
            </a:r>
            <a:r>
              <a:rPr lang="vi-VN" sz="2600" dirty="0">
                <a:solidFill>
                  <a:srgbClr val="002060"/>
                </a:solidFill>
                <a:latin typeface="+mj-lt"/>
              </a:rPr>
              <a:t>Rèn kỹ năng quan sát, ghi nhớ và giới thiệu đúng vị trí các khu vực trong lớp.</a:t>
            </a:r>
          </a:p>
          <a:p>
            <a:r>
              <a:rPr lang="en-US" sz="2600" b="1" dirty="0">
                <a:solidFill>
                  <a:srgbClr val="002060"/>
                </a:solidFill>
                <a:latin typeface="+mj-lt"/>
              </a:rPr>
              <a:t>3.</a:t>
            </a:r>
            <a:r>
              <a:rPr lang="vi-VN" sz="2600" b="1" dirty="0">
                <a:solidFill>
                  <a:srgbClr val="002060"/>
                </a:solidFill>
                <a:latin typeface="+mj-lt"/>
              </a:rPr>
              <a:t>Thái độ</a:t>
            </a:r>
            <a:r>
              <a:rPr lang="en-US" sz="2600" b="1" dirty="0">
                <a:solidFill>
                  <a:srgbClr val="002060"/>
                </a:solidFill>
                <a:latin typeface="+mj-lt"/>
              </a:rPr>
              <a:t>:</a:t>
            </a:r>
          </a:p>
          <a:p>
            <a:r>
              <a:rPr lang="en-US" sz="2600" dirty="0">
                <a:solidFill>
                  <a:srgbClr val="002060"/>
                </a:solidFill>
                <a:latin typeface="+mj-lt"/>
              </a:rPr>
              <a:t>- </a:t>
            </a:r>
            <a:r>
              <a:rPr lang="vi-VN" sz="2600" dirty="0">
                <a:solidFill>
                  <a:srgbClr val="002060"/>
                </a:solidFill>
                <a:latin typeface="+mj-lt"/>
              </a:rPr>
              <a:t>Hình thành tình cảm gắn bó, yêu thương với lớp, cô giáo và bạn bè.</a:t>
            </a:r>
          </a:p>
          <a:p>
            <a:r>
              <a:rPr lang="en-US" sz="2600" dirty="0">
                <a:solidFill>
                  <a:srgbClr val="002060"/>
                </a:solidFill>
                <a:latin typeface="+mj-lt"/>
              </a:rPr>
              <a:t>- </a:t>
            </a:r>
            <a:r>
              <a:rPr lang="vi-VN" sz="2600" dirty="0">
                <a:solidFill>
                  <a:srgbClr val="002060"/>
                </a:solidFill>
                <a:latin typeface="+mj-lt"/>
              </a:rPr>
              <a:t>Có ý thức giữ gìn lớp học sạch đẹp, biết chia sẻ đồ chơi, giúp đỡ bạn.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FB41473-375A-9941-6406-E941A1B2AD05}"/>
              </a:ext>
            </a:extLst>
          </p:cNvPr>
          <p:cNvGrpSpPr/>
          <p:nvPr/>
        </p:nvGrpSpPr>
        <p:grpSpPr>
          <a:xfrm>
            <a:off x="2523786" y="140297"/>
            <a:ext cx="7144428" cy="925727"/>
            <a:chOff x="2523786" y="75623"/>
            <a:chExt cx="7144428" cy="925727"/>
          </a:xfrm>
        </p:grpSpPr>
        <p:grpSp>
          <p:nvGrpSpPr>
            <p:cNvPr id="56" name="组合 23">
              <a:extLst>
                <a:ext uri="{FF2B5EF4-FFF2-40B4-BE49-F238E27FC236}">
                  <a16:creationId xmlns:a16="http://schemas.microsoft.com/office/drawing/2014/main" id="{E4C0EE5D-5A11-6E96-D9CC-50EE030EADD5}"/>
                </a:ext>
              </a:extLst>
            </p:cNvPr>
            <p:cNvGrpSpPr/>
            <p:nvPr/>
          </p:nvGrpSpPr>
          <p:grpSpPr>
            <a:xfrm>
              <a:off x="2523786" y="75623"/>
              <a:ext cx="7144428" cy="925727"/>
              <a:chOff x="2499811" y="1036366"/>
              <a:chExt cx="4105274" cy="925727"/>
            </a:xfrm>
          </p:grpSpPr>
          <p:pic>
            <p:nvPicPr>
              <p:cNvPr id="58" name="图片 20">
                <a:extLst>
                  <a:ext uri="{FF2B5EF4-FFF2-40B4-BE49-F238E27FC236}">
                    <a16:creationId xmlns:a16="http://schemas.microsoft.com/office/drawing/2014/main" id="{E8EE112E-AFD9-66A3-2C43-8B552E6852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99811" y="1036366"/>
                <a:ext cx="4105274" cy="833109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9" name="圆角矩形 1">
                <a:extLst>
                  <a:ext uri="{FF2B5EF4-FFF2-40B4-BE49-F238E27FC236}">
                    <a16:creationId xmlns:a16="http://schemas.microsoft.com/office/drawing/2014/main" id="{BA9F5286-5888-9583-898C-19FA276C2E09}"/>
                  </a:ext>
                </a:extLst>
              </p:cNvPr>
              <p:cNvSpPr/>
              <p:nvPr/>
            </p:nvSpPr>
            <p:spPr>
              <a:xfrm>
                <a:off x="2891310" y="1438873"/>
                <a:ext cx="3315054" cy="523220"/>
              </a:xfrm>
              <a:prstGeom prst="roundRect">
                <a:avLst>
                  <a:gd name="adj" fmla="val 6780"/>
                </a:avLst>
              </a:prstGeom>
              <a:blipFill>
                <a:blip r:embed="rId5"/>
                <a:tile tx="0" ty="0" sx="100000" sy="100000" flip="none" algn="tl"/>
              </a:blip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31750" h="38100"/>
                <a:bevelB w="57150"/>
                <a:contourClr>
                  <a:schemeClr val="accent6">
                    <a:lumMod val="50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C9C9D30-BFAC-5338-FA87-7AE4CEB5AA92}"/>
                </a:ext>
              </a:extLst>
            </p:cNvPr>
            <p:cNvSpPr txBox="1"/>
            <p:nvPr/>
          </p:nvSpPr>
          <p:spPr>
            <a:xfrm>
              <a:off x="2523786" y="478130"/>
              <a:ext cx="71444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MỤC TIÊU BÀI HỌC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5042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5E0EB1-E1D0-FCDD-DAB3-CC515BA0E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56">
            <a:extLst>
              <a:ext uri="{FF2B5EF4-FFF2-40B4-BE49-F238E27FC236}">
                <a16:creationId xmlns:a16="http://schemas.microsoft.com/office/drawing/2014/main" id="{81044359-C2BB-D1EF-D422-C10341B03A10}"/>
              </a:ext>
            </a:extLst>
          </p:cNvPr>
          <p:cNvSpPr/>
          <p:nvPr/>
        </p:nvSpPr>
        <p:spPr>
          <a:xfrm>
            <a:off x="514055" y="553559"/>
            <a:ext cx="11213756" cy="5879282"/>
          </a:xfrm>
          <a:prstGeom prst="rect">
            <a:avLst/>
          </a:prstGeom>
          <a:solidFill>
            <a:schemeClr val="bg1">
              <a:alpha val="95000"/>
            </a:schemeClr>
          </a:solidFill>
          <a:ln w="53975" cmpd="thickThin">
            <a:solidFill>
              <a:schemeClr val="accent5">
                <a:alpha val="8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4" name="组合 45">
            <a:extLst>
              <a:ext uri="{FF2B5EF4-FFF2-40B4-BE49-F238E27FC236}">
                <a16:creationId xmlns:a16="http://schemas.microsoft.com/office/drawing/2014/main" id="{B3AE9287-C861-5C69-F166-8A8EFC7377A2}"/>
              </a:ext>
            </a:extLst>
          </p:cNvPr>
          <p:cNvGrpSpPr/>
          <p:nvPr/>
        </p:nvGrpSpPr>
        <p:grpSpPr>
          <a:xfrm>
            <a:off x="2302479" y="5749238"/>
            <a:ext cx="976459" cy="1003949"/>
            <a:chOff x="0" y="1016374"/>
            <a:chExt cx="1409701" cy="1449388"/>
          </a:xfrm>
        </p:grpSpPr>
        <p:sp>
          <p:nvSpPr>
            <p:cNvPr id="15" name="Oval 103">
              <a:extLst>
                <a:ext uri="{FF2B5EF4-FFF2-40B4-BE49-F238E27FC236}">
                  <a16:creationId xmlns:a16="http://schemas.microsoft.com/office/drawing/2014/main" id="{415BFD97-3E2D-3C56-AEF7-893EBAE5CD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6" y="1075111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" name="Oval 104">
              <a:extLst>
                <a:ext uri="{FF2B5EF4-FFF2-40B4-BE49-F238E27FC236}">
                  <a16:creationId xmlns:a16="http://schemas.microsoft.com/office/drawing/2014/main" id="{2A67C710-3113-5A39-6D90-2B741CBF77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88" y="1149724"/>
              <a:ext cx="1319213" cy="1316038"/>
            </a:xfrm>
            <a:prstGeom prst="ellipse">
              <a:avLst/>
            </a:prstGeom>
            <a:solidFill>
              <a:srgbClr val="CB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7" name="Freeform 105">
              <a:extLst>
                <a:ext uri="{FF2B5EF4-FFF2-40B4-BE49-F238E27FC236}">
                  <a16:creationId xmlns:a16="http://schemas.microsoft.com/office/drawing/2014/main" id="{9BBAC9C1-CF3D-854A-D290-B139C1833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016374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Freeform 106">
              <a:extLst>
                <a:ext uri="{FF2B5EF4-FFF2-40B4-BE49-F238E27FC236}">
                  <a16:creationId xmlns:a16="http://schemas.microsoft.com/office/drawing/2014/main" id="{A6B7EA1E-21DE-8EE7-F011-E267693F9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351" y="1259261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9" name="Freeform 107">
              <a:extLst>
                <a:ext uri="{FF2B5EF4-FFF2-40B4-BE49-F238E27FC236}">
                  <a16:creationId xmlns:a16="http://schemas.microsoft.com/office/drawing/2014/main" id="{DFBB334C-92B8-0BA4-ACCA-F479006929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26" y="1300536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0" name="Freeform 108">
              <a:extLst>
                <a:ext uri="{FF2B5EF4-FFF2-40B4-BE49-F238E27FC236}">
                  <a16:creationId xmlns:a16="http://schemas.microsoft.com/office/drawing/2014/main" id="{25053E5B-897E-6192-233C-C783AF69A4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3" y="1216399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1" name="Oval 109">
              <a:extLst>
                <a:ext uri="{FF2B5EF4-FFF2-40B4-BE49-F238E27FC236}">
                  <a16:creationId xmlns:a16="http://schemas.microsoft.com/office/drawing/2014/main" id="{CB755D1B-FFD8-E602-74BA-E8731F4C2B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151" y="1200524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2" name="Oval 110">
              <a:extLst>
                <a:ext uri="{FF2B5EF4-FFF2-40B4-BE49-F238E27FC236}">
                  <a16:creationId xmlns:a16="http://schemas.microsoft.com/office/drawing/2014/main" id="{1BC853CB-02EC-0FE9-5C52-E1F0B0425B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1241799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" name="Freeform 111">
              <a:extLst>
                <a:ext uri="{FF2B5EF4-FFF2-40B4-BE49-F238E27FC236}">
                  <a16:creationId xmlns:a16="http://schemas.microsoft.com/office/drawing/2014/main" id="{6B1248D3-A5DD-5FBE-8282-1875420C19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626" y="1175124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4" name="组合 55">
            <a:extLst>
              <a:ext uri="{FF2B5EF4-FFF2-40B4-BE49-F238E27FC236}">
                <a16:creationId xmlns:a16="http://schemas.microsoft.com/office/drawing/2014/main" id="{3C74C368-1E07-BCBA-ADEA-AA06E241F164}"/>
              </a:ext>
            </a:extLst>
          </p:cNvPr>
          <p:cNvGrpSpPr/>
          <p:nvPr/>
        </p:nvGrpSpPr>
        <p:grpSpPr>
          <a:xfrm flipH="1">
            <a:off x="1376595" y="6134956"/>
            <a:ext cx="450386" cy="463066"/>
            <a:chOff x="0" y="1016374"/>
            <a:chExt cx="1409701" cy="1449388"/>
          </a:xfrm>
        </p:grpSpPr>
        <p:sp>
          <p:nvSpPr>
            <p:cNvPr id="25" name="Oval 103">
              <a:extLst>
                <a:ext uri="{FF2B5EF4-FFF2-40B4-BE49-F238E27FC236}">
                  <a16:creationId xmlns:a16="http://schemas.microsoft.com/office/drawing/2014/main" id="{2406D570-364E-50AA-CF29-94B25922AA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6" y="1075111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6" name="Oval 104">
              <a:extLst>
                <a:ext uri="{FF2B5EF4-FFF2-40B4-BE49-F238E27FC236}">
                  <a16:creationId xmlns:a16="http://schemas.microsoft.com/office/drawing/2014/main" id="{B8F10E31-CB7C-6E34-36CB-220EA799B9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88" y="1149724"/>
              <a:ext cx="1319213" cy="131603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Freeform 105">
              <a:extLst>
                <a:ext uri="{FF2B5EF4-FFF2-40B4-BE49-F238E27FC236}">
                  <a16:creationId xmlns:a16="http://schemas.microsoft.com/office/drawing/2014/main" id="{6AD09CB5-1E31-82D8-9597-B53CEE6955A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016374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8" name="Freeform 106">
              <a:extLst>
                <a:ext uri="{FF2B5EF4-FFF2-40B4-BE49-F238E27FC236}">
                  <a16:creationId xmlns:a16="http://schemas.microsoft.com/office/drawing/2014/main" id="{0EB1F5E9-0E53-7EFF-24B5-12B5FCCC5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351" y="1259261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9" name="Freeform 107">
              <a:extLst>
                <a:ext uri="{FF2B5EF4-FFF2-40B4-BE49-F238E27FC236}">
                  <a16:creationId xmlns:a16="http://schemas.microsoft.com/office/drawing/2014/main" id="{3942A289-B626-2619-8A7C-581C928574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26" y="1300536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Freeform 108">
              <a:extLst>
                <a:ext uri="{FF2B5EF4-FFF2-40B4-BE49-F238E27FC236}">
                  <a16:creationId xmlns:a16="http://schemas.microsoft.com/office/drawing/2014/main" id="{FF55FB4F-28F7-10E4-68B1-1571903559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3" y="1216399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1" name="Oval 109">
              <a:extLst>
                <a:ext uri="{FF2B5EF4-FFF2-40B4-BE49-F238E27FC236}">
                  <a16:creationId xmlns:a16="http://schemas.microsoft.com/office/drawing/2014/main" id="{AA2522B5-F885-31C0-831C-D00482976F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151" y="1200524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2" name="Oval 110">
              <a:extLst>
                <a:ext uri="{FF2B5EF4-FFF2-40B4-BE49-F238E27FC236}">
                  <a16:creationId xmlns:a16="http://schemas.microsoft.com/office/drawing/2014/main" id="{501A01C4-56EB-3B6D-E986-ADE7E0597A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1241799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3" name="Freeform 111">
              <a:extLst>
                <a:ext uri="{FF2B5EF4-FFF2-40B4-BE49-F238E27FC236}">
                  <a16:creationId xmlns:a16="http://schemas.microsoft.com/office/drawing/2014/main" id="{F45D4787-3743-522F-F063-868852E720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626" y="1175124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34" name="组合 109">
            <a:extLst>
              <a:ext uri="{FF2B5EF4-FFF2-40B4-BE49-F238E27FC236}">
                <a16:creationId xmlns:a16="http://schemas.microsoft.com/office/drawing/2014/main" id="{07AB91F4-9EEE-9776-2E52-D4A7F2B84712}"/>
              </a:ext>
            </a:extLst>
          </p:cNvPr>
          <p:cNvGrpSpPr/>
          <p:nvPr/>
        </p:nvGrpSpPr>
        <p:grpSpPr>
          <a:xfrm flipH="1">
            <a:off x="3632748" y="6136567"/>
            <a:ext cx="450386" cy="463066"/>
            <a:chOff x="0" y="1016374"/>
            <a:chExt cx="1409701" cy="1449388"/>
          </a:xfrm>
        </p:grpSpPr>
        <p:sp>
          <p:nvSpPr>
            <p:cNvPr id="35" name="Oval 103">
              <a:extLst>
                <a:ext uri="{FF2B5EF4-FFF2-40B4-BE49-F238E27FC236}">
                  <a16:creationId xmlns:a16="http://schemas.microsoft.com/office/drawing/2014/main" id="{564D5317-2206-8DD4-2A57-C2ABA2FE3E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6" y="1075111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6" name="Oval 104">
              <a:extLst>
                <a:ext uri="{FF2B5EF4-FFF2-40B4-BE49-F238E27FC236}">
                  <a16:creationId xmlns:a16="http://schemas.microsoft.com/office/drawing/2014/main" id="{53AE522A-533F-4CAE-8B60-073B7BCEDA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88" y="1149724"/>
              <a:ext cx="1319213" cy="131603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7" name="Freeform 105">
              <a:extLst>
                <a:ext uri="{FF2B5EF4-FFF2-40B4-BE49-F238E27FC236}">
                  <a16:creationId xmlns:a16="http://schemas.microsoft.com/office/drawing/2014/main" id="{A71BF8C3-5B4D-E91D-2C2E-14EDFE20A94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016374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8" name="Freeform 106">
              <a:extLst>
                <a:ext uri="{FF2B5EF4-FFF2-40B4-BE49-F238E27FC236}">
                  <a16:creationId xmlns:a16="http://schemas.microsoft.com/office/drawing/2014/main" id="{6283CC73-D04F-69F6-9301-EBAE91AB4C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351" y="1259261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9" name="Freeform 107">
              <a:extLst>
                <a:ext uri="{FF2B5EF4-FFF2-40B4-BE49-F238E27FC236}">
                  <a16:creationId xmlns:a16="http://schemas.microsoft.com/office/drawing/2014/main" id="{D0462194-6868-3BD5-CB74-A8EDCC308F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26" y="1300536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0" name="Freeform 108">
              <a:extLst>
                <a:ext uri="{FF2B5EF4-FFF2-40B4-BE49-F238E27FC236}">
                  <a16:creationId xmlns:a16="http://schemas.microsoft.com/office/drawing/2014/main" id="{8555387F-A5F8-DD2F-93D9-485B597D2E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3" y="1216399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1" name="Oval 109">
              <a:extLst>
                <a:ext uri="{FF2B5EF4-FFF2-40B4-BE49-F238E27FC236}">
                  <a16:creationId xmlns:a16="http://schemas.microsoft.com/office/drawing/2014/main" id="{16453486-A01E-CF1E-0D44-F220DD67B5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151" y="1200524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2" name="Oval 110">
              <a:extLst>
                <a:ext uri="{FF2B5EF4-FFF2-40B4-BE49-F238E27FC236}">
                  <a16:creationId xmlns:a16="http://schemas.microsoft.com/office/drawing/2014/main" id="{7A56908B-E6A7-B79E-6C1E-4A42702907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1241799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3" name="Freeform 111">
              <a:extLst>
                <a:ext uri="{FF2B5EF4-FFF2-40B4-BE49-F238E27FC236}">
                  <a16:creationId xmlns:a16="http://schemas.microsoft.com/office/drawing/2014/main" id="{EC2B473E-B236-C6AF-B3F1-A5BD3C679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626" y="1175124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44" name="组合 119">
            <a:extLst>
              <a:ext uri="{FF2B5EF4-FFF2-40B4-BE49-F238E27FC236}">
                <a16:creationId xmlns:a16="http://schemas.microsoft.com/office/drawing/2014/main" id="{3EAEBFC9-6A8E-DF0F-E163-D6EDB9C8B319}"/>
              </a:ext>
            </a:extLst>
          </p:cNvPr>
          <p:cNvGrpSpPr/>
          <p:nvPr/>
        </p:nvGrpSpPr>
        <p:grpSpPr>
          <a:xfrm>
            <a:off x="534270" y="5888449"/>
            <a:ext cx="755061" cy="776318"/>
            <a:chOff x="0" y="1016374"/>
            <a:chExt cx="1409701" cy="1449388"/>
          </a:xfrm>
        </p:grpSpPr>
        <p:sp>
          <p:nvSpPr>
            <p:cNvPr id="45" name="Oval 103">
              <a:extLst>
                <a:ext uri="{FF2B5EF4-FFF2-40B4-BE49-F238E27FC236}">
                  <a16:creationId xmlns:a16="http://schemas.microsoft.com/office/drawing/2014/main" id="{91DBB4F3-08C3-384D-FCE7-3522961723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6" y="1075111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6" name="Oval 104">
              <a:extLst>
                <a:ext uri="{FF2B5EF4-FFF2-40B4-BE49-F238E27FC236}">
                  <a16:creationId xmlns:a16="http://schemas.microsoft.com/office/drawing/2014/main" id="{FC425807-FBD5-9256-9C49-BFFF2634AC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88" y="1149724"/>
              <a:ext cx="1319213" cy="1316038"/>
            </a:xfrm>
            <a:prstGeom prst="ellipse">
              <a:avLst/>
            </a:prstGeom>
            <a:solidFill>
              <a:srgbClr val="CB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7" name="Freeform 105">
              <a:extLst>
                <a:ext uri="{FF2B5EF4-FFF2-40B4-BE49-F238E27FC236}">
                  <a16:creationId xmlns:a16="http://schemas.microsoft.com/office/drawing/2014/main" id="{102928D7-AF63-5A59-1A6E-A68A577AD4F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016374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8" name="Freeform 106">
              <a:extLst>
                <a:ext uri="{FF2B5EF4-FFF2-40B4-BE49-F238E27FC236}">
                  <a16:creationId xmlns:a16="http://schemas.microsoft.com/office/drawing/2014/main" id="{D345E855-5C14-839E-BCF0-07855FA1A5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351" y="1259261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9" name="Freeform 107">
              <a:extLst>
                <a:ext uri="{FF2B5EF4-FFF2-40B4-BE49-F238E27FC236}">
                  <a16:creationId xmlns:a16="http://schemas.microsoft.com/office/drawing/2014/main" id="{997F3776-21A4-ADA1-FB7A-1F34493413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26" y="1300536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0" name="Freeform 108">
              <a:extLst>
                <a:ext uri="{FF2B5EF4-FFF2-40B4-BE49-F238E27FC236}">
                  <a16:creationId xmlns:a16="http://schemas.microsoft.com/office/drawing/2014/main" id="{F4C1F096-7362-CCC3-EC23-7A377C5A0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3" y="1216399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1" name="Oval 109">
              <a:extLst>
                <a:ext uri="{FF2B5EF4-FFF2-40B4-BE49-F238E27FC236}">
                  <a16:creationId xmlns:a16="http://schemas.microsoft.com/office/drawing/2014/main" id="{033C5719-503C-7ED4-E368-E9D43B914F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151" y="1200524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2" name="Oval 110">
              <a:extLst>
                <a:ext uri="{FF2B5EF4-FFF2-40B4-BE49-F238E27FC236}">
                  <a16:creationId xmlns:a16="http://schemas.microsoft.com/office/drawing/2014/main" id="{1C907A1A-1C73-FB0D-2F59-4F7B6E7C22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1241799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3" name="Freeform 111">
              <a:extLst>
                <a:ext uri="{FF2B5EF4-FFF2-40B4-BE49-F238E27FC236}">
                  <a16:creationId xmlns:a16="http://schemas.microsoft.com/office/drawing/2014/main" id="{91762D1E-2A20-C25E-F1CE-4C597D4D9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626" y="1175124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17D5040-98F5-63ED-2BEB-F4CB345AC8A5}"/>
              </a:ext>
            </a:extLst>
          </p:cNvPr>
          <p:cNvSpPr txBox="1"/>
          <p:nvPr/>
        </p:nvSpPr>
        <p:spPr>
          <a:xfrm>
            <a:off x="803238" y="921460"/>
            <a:ext cx="1065888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+mj-lt"/>
              <a:buAutoNum type="arabicPeriod"/>
            </a:pPr>
            <a:r>
              <a:rPr lang="vi-VN" sz="2600" b="1" dirty="0">
                <a:solidFill>
                  <a:srgbClr val="002060"/>
                </a:solidFill>
                <a:latin typeface="+mj-lt"/>
              </a:rPr>
              <a:t>Đồ dùng của cô</a:t>
            </a:r>
            <a:endParaRPr lang="vi-VN" sz="2600" dirty="0">
              <a:solidFill>
                <a:srgbClr val="002060"/>
              </a:solidFill>
              <a:latin typeface="+mj-lt"/>
            </a:endParaRPr>
          </a:p>
          <a:p>
            <a:r>
              <a:rPr lang="en-US" sz="2600" dirty="0">
                <a:solidFill>
                  <a:srgbClr val="002060"/>
                </a:solidFill>
                <a:latin typeface="+mj-lt"/>
              </a:rPr>
              <a:t>- </a:t>
            </a:r>
            <a:r>
              <a:rPr lang="vi-VN" sz="2600" dirty="0">
                <a:solidFill>
                  <a:srgbClr val="002060"/>
                </a:solidFill>
                <a:latin typeface="+mj-lt"/>
              </a:rPr>
              <a:t>Tranh ảnh hoặc </a:t>
            </a:r>
            <a:r>
              <a:rPr lang="vi-VN" sz="2600" dirty="0" err="1">
                <a:solidFill>
                  <a:srgbClr val="002060"/>
                </a:solidFill>
                <a:latin typeface="+mj-lt"/>
              </a:rPr>
              <a:t>video</a:t>
            </a:r>
            <a:r>
              <a:rPr lang="vi-VN" sz="2600" dirty="0">
                <a:solidFill>
                  <a:srgbClr val="002060"/>
                </a:solidFill>
                <a:latin typeface="+mj-lt"/>
              </a:rPr>
              <a:t> ngắn giới thiệu các khu vực trong lớp (góc học tập, góc xây dựng, góc nghệ thuật…).</a:t>
            </a:r>
          </a:p>
          <a:p>
            <a:r>
              <a:rPr lang="en-US" sz="2600" dirty="0">
                <a:solidFill>
                  <a:srgbClr val="002060"/>
                </a:solidFill>
                <a:latin typeface="+mj-lt"/>
              </a:rPr>
              <a:t>- </a:t>
            </a:r>
            <a:r>
              <a:rPr lang="vi-VN" sz="2600" dirty="0">
                <a:solidFill>
                  <a:srgbClr val="002060"/>
                </a:solidFill>
                <a:latin typeface="+mj-lt"/>
              </a:rPr>
              <a:t>Một số thẻ tên các bạn, hình ảnh cô giáo.</a:t>
            </a:r>
          </a:p>
          <a:p>
            <a:r>
              <a:rPr lang="en-US" sz="2600" dirty="0">
                <a:solidFill>
                  <a:srgbClr val="002060"/>
                </a:solidFill>
                <a:latin typeface="+mj-lt"/>
              </a:rPr>
              <a:t>- </a:t>
            </a:r>
            <a:r>
              <a:rPr lang="vi-VN" sz="2600" dirty="0">
                <a:solidFill>
                  <a:srgbClr val="002060"/>
                </a:solidFill>
                <a:latin typeface="+mj-lt"/>
              </a:rPr>
              <a:t>Nhạc nền vui tươi.</a:t>
            </a:r>
          </a:p>
          <a:p>
            <a:pPr>
              <a:buFont typeface="+mj-lt"/>
              <a:buAutoNum type="arabicPeriod" startAt="2"/>
            </a:pPr>
            <a:r>
              <a:rPr lang="vi-VN" sz="2600" b="1" dirty="0">
                <a:solidFill>
                  <a:srgbClr val="002060"/>
                </a:solidFill>
                <a:latin typeface="+mj-lt"/>
              </a:rPr>
              <a:t>Đồ dùng của trẻ</a:t>
            </a:r>
            <a:endParaRPr lang="vi-VN" sz="2600" dirty="0">
              <a:solidFill>
                <a:srgbClr val="002060"/>
              </a:solidFill>
              <a:latin typeface="+mj-lt"/>
            </a:endParaRPr>
          </a:p>
          <a:p>
            <a:r>
              <a:rPr lang="en-US" sz="2600" dirty="0">
                <a:solidFill>
                  <a:srgbClr val="002060"/>
                </a:solidFill>
                <a:latin typeface="+mj-lt"/>
              </a:rPr>
              <a:t>- </a:t>
            </a:r>
            <a:r>
              <a:rPr lang="vi-VN" sz="2600" dirty="0">
                <a:solidFill>
                  <a:srgbClr val="002060"/>
                </a:solidFill>
                <a:latin typeface="+mj-lt"/>
              </a:rPr>
              <a:t>Thẻ tên cá nhân hoặc băng đô có tên.</a:t>
            </a:r>
          </a:p>
          <a:p>
            <a:r>
              <a:rPr lang="en-US" sz="2600" dirty="0">
                <a:solidFill>
                  <a:srgbClr val="002060"/>
                </a:solidFill>
                <a:latin typeface="+mj-lt"/>
              </a:rPr>
              <a:t>- </a:t>
            </a:r>
            <a:r>
              <a:rPr lang="vi-VN" sz="2600" dirty="0">
                <a:solidFill>
                  <a:srgbClr val="002060"/>
                </a:solidFill>
                <a:latin typeface="+mj-lt"/>
              </a:rPr>
              <a:t>Một số đồ vật quen thuộc trong lớp để trẻ nhận biết, giới thiệu.</a:t>
            </a:r>
          </a:p>
          <a:p>
            <a:pPr>
              <a:buFont typeface="+mj-lt"/>
              <a:buAutoNum type="arabicPeriod"/>
            </a:pPr>
            <a:endParaRPr lang="vi-VN" sz="26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0484FF3-49FE-3C77-39BF-1B8562E0365B}"/>
              </a:ext>
            </a:extLst>
          </p:cNvPr>
          <p:cNvGrpSpPr/>
          <p:nvPr/>
        </p:nvGrpSpPr>
        <p:grpSpPr>
          <a:xfrm>
            <a:off x="2523786" y="140297"/>
            <a:ext cx="7144428" cy="925727"/>
            <a:chOff x="2523786" y="75623"/>
            <a:chExt cx="7144428" cy="925727"/>
          </a:xfrm>
        </p:grpSpPr>
        <p:grpSp>
          <p:nvGrpSpPr>
            <p:cNvPr id="56" name="组合 23">
              <a:extLst>
                <a:ext uri="{FF2B5EF4-FFF2-40B4-BE49-F238E27FC236}">
                  <a16:creationId xmlns:a16="http://schemas.microsoft.com/office/drawing/2014/main" id="{C30CE701-AF01-5473-205B-7E1423E3222B}"/>
                </a:ext>
              </a:extLst>
            </p:cNvPr>
            <p:cNvGrpSpPr/>
            <p:nvPr/>
          </p:nvGrpSpPr>
          <p:grpSpPr>
            <a:xfrm>
              <a:off x="2523786" y="75623"/>
              <a:ext cx="7144428" cy="925727"/>
              <a:chOff x="2499811" y="1036366"/>
              <a:chExt cx="4105274" cy="925727"/>
            </a:xfrm>
          </p:grpSpPr>
          <p:pic>
            <p:nvPicPr>
              <p:cNvPr id="58" name="图片 20">
                <a:extLst>
                  <a:ext uri="{FF2B5EF4-FFF2-40B4-BE49-F238E27FC236}">
                    <a16:creationId xmlns:a16="http://schemas.microsoft.com/office/drawing/2014/main" id="{8E45D5A0-3257-DD39-21D0-F9B5CE6226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99811" y="1036366"/>
                <a:ext cx="4105274" cy="833109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9" name="圆角矩形 1">
                <a:extLst>
                  <a:ext uri="{FF2B5EF4-FFF2-40B4-BE49-F238E27FC236}">
                    <a16:creationId xmlns:a16="http://schemas.microsoft.com/office/drawing/2014/main" id="{3D67423A-E794-F192-CA11-47B7F7B11B9F}"/>
                  </a:ext>
                </a:extLst>
              </p:cNvPr>
              <p:cNvSpPr/>
              <p:nvPr/>
            </p:nvSpPr>
            <p:spPr>
              <a:xfrm>
                <a:off x="2891310" y="1438873"/>
                <a:ext cx="3315054" cy="523220"/>
              </a:xfrm>
              <a:prstGeom prst="roundRect">
                <a:avLst>
                  <a:gd name="adj" fmla="val 6780"/>
                </a:avLst>
              </a:prstGeom>
              <a:blipFill>
                <a:blip r:embed="rId5"/>
                <a:tile tx="0" ty="0" sx="100000" sy="100000" flip="none" algn="tl"/>
              </a:blip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31750" h="38100"/>
                <a:bevelB w="57150"/>
                <a:contourClr>
                  <a:schemeClr val="accent6">
                    <a:lumMod val="50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5C825DA-BF2E-3C99-F729-56901825AE5E}"/>
                </a:ext>
              </a:extLst>
            </p:cNvPr>
            <p:cNvSpPr txBox="1"/>
            <p:nvPr/>
          </p:nvSpPr>
          <p:spPr>
            <a:xfrm>
              <a:off x="2523786" y="478130"/>
              <a:ext cx="71444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MỤC TIÊU BÀI HỌC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2065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1373B8-3C47-F071-EB93-8750958C9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56">
            <a:extLst>
              <a:ext uri="{FF2B5EF4-FFF2-40B4-BE49-F238E27FC236}">
                <a16:creationId xmlns:a16="http://schemas.microsoft.com/office/drawing/2014/main" id="{142D214C-67D2-558B-7641-EEFE253555EB}"/>
              </a:ext>
            </a:extLst>
          </p:cNvPr>
          <p:cNvSpPr/>
          <p:nvPr/>
        </p:nvSpPr>
        <p:spPr>
          <a:xfrm>
            <a:off x="514055" y="553559"/>
            <a:ext cx="11213756" cy="5879282"/>
          </a:xfrm>
          <a:prstGeom prst="rect">
            <a:avLst/>
          </a:prstGeom>
          <a:solidFill>
            <a:schemeClr val="bg1">
              <a:alpha val="95000"/>
            </a:schemeClr>
          </a:solidFill>
          <a:ln w="53975" cmpd="thickThin">
            <a:solidFill>
              <a:schemeClr val="accent5">
                <a:alpha val="8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4" name="组合 45">
            <a:extLst>
              <a:ext uri="{FF2B5EF4-FFF2-40B4-BE49-F238E27FC236}">
                <a16:creationId xmlns:a16="http://schemas.microsoft.com/office/drawing/2014/main" id="{1711B541-0A2A-AD5A-DF2A-C3D171081D7F}"/>
              </a:ext>
            </a:extLst>
          </p:cNvPr>
          <p:cNvGrpSpPr/>
          <p:nvPr/>
        </p:nvGrpSpPr>
        <p:grpSpPr>
          <a:xfrm>
            <a:off x="2302479" y="5749238"/>
            <a:ext cx="976459" cy="1003949"/>
            <a:chOff x="0" y="1016374"/>
            <a:chExt cx="1409701" cy="1449388"/>
          </a:xfrm>
        </p:grpSpPr>
        <p:sp>
          <p:nvSpPr>
            <p:cNvPr id="15" name="Oval 103">
              <a:extLst>
                <a:ext uri="{FF2B5EF4-FFF2-40B4-BE49-F238E27FC236}">
                  <a16:creationId xmlns:a16="http://schemas.microsoft.com/office/drawing/2014/main" id="{4ECCBEAF-A7AD-3929-1F53-C6CE89E29C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6" y="1075111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" name="Oval 104">
              <a:extLst>
                <a:ext uri="{FF2B5EF4-FFF2-40B4-BE49-F238E27FC236}">
                  <a16:creationId xmlns:a16="http://schemas.microsoft.com/office/drawing/2014/main" id="{CFFCF5A3-B42A-B41E-2372-8E1FE4FD17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88" y="1149724"/>
              <a:ext cx="1319213" cy="1316038"/>
            </a:xfrm>
            <a:prstGeom prst="ellipse">
              <a:avLst/>
            </a:prstGeom>
            <a:solidFill>
              <a:srgbClr val="CB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7" name="Freeform 105">
              <a:extLst>
                <a:ext uri="{FF2B5EF4-FFF2-40B4-BE49-F238E27FC236}">
                  <a16:creationId xmlns:a16="http://schemas.microsoft.com/office/drawing/2014/main" id="{B49F77E5-06F4-CB2D-1F46-C9FFC2EA847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016374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Freeform 106">
              <a:extLst>
                <a:ext uri="{FF2B5EF4-FFF2-40B4-BE49-F238E27FC236}">
                  <a16:creationId xmlns:a16="http://schemas.microsoft.com/office/drawing/2014/main" id="{503EFA38-F42D-C43C-65A0-9B87FA9253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351" y="1259261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9" name="Freeform 107">
              <a:extLst>
                <a:ext uri="{FF2B5EF4-FFF2-40B4-BE49-F238E27FC236}">
                  <a16:creationId xmlns:a16="http://schemas.microsoft.com/office/drawing/2014/main" id="{F485010B-CD1B-5F43-F305-166CA804E8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26" y="1300536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0" name="Freeform 108">
              <a:extLst>
                <a:ext uri="{FF2B5EF4-FFF2-40B4-BE49-F238E27FC236}">
                  <a16:creationId xmlns:a16="http://schemas.microsoft.com/office/drawing/2014/main" id="{E419C81E-D90D-660A-9855-7DE70CE41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3" y="1216399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1" name="Oval 109">
              <a:extLst>
                <a:ext uri="{FF2B5EF4-FFF2-40B4-BE49-F238E27FC236}">
                  <a16:creationId xmlns:a16="http://schemas.microsoft.com/office/drawing/2014/main" id="{C2A74019-374B-017D-A4CB-49BEE55887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151" y="1200524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2" name="Oval 110">
              <a:extLst>
                <a:ext uri="{FF2B5EF4-FFF2-40B4-BE49-F238E27FC236}">
                  <a16:creationId xmlns:a16="http://schemas.microsoft.com/office/drawing/2014/main" id="{85437A1A-41F3-66FA-8A3C-56B9E5F6C9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1241799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" name="Freeform 111">
              <a:extLst>
                <a:ext uri="{FF2B5EF4-FFF2-40B4-BE49-F238E27FC236}">
                  <a16:creationId xmlns:a16="http://schemas.microsoft.com/office/drawing/2014/main" id="{1CC9FAD0-8972-BCCE-4554-DE6D4287E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626" y="1175124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4" name="组合 55">
            <a:extLst>
              <a:ext uri="{FF2B5EF4-FFF2-40B4-BE49-F238E27FC236}">
                <a16:creationId xmlns:a16="http://schemas.microsoft.com/office/drawing/2014/main" id="{E86A51EE-7DBE-DFFA-CBDC-14FD4AFD2017}"/>
              </a:ext>
            </a:extLst>
          </p:cNvPr>
          <p:cNvGrpSpPr/>
          <p:nvPr/>
        </p:nvGrpSpPr>
        <p:grpSpPr>
          <a:xfrm flipH="1">
            <a:off x="1376595" y="6134956"/>
            <a:ext cx="450386" cy="463066"/>
            <a:chOff x="0" y="1016374"/>
            <a:chExt cx="1409701" cy="1449388"/>
          </a:xfrm>
        </p:grpSpPr>
        <p:sp>
          <p:nvSpPr>
            <p:cNvPr id="25" name="Oval 103">
              <a:extLst>
                <a:ext uri="{FF2B5EF4-FFF2-40B4-BE49-F238E27FC236}">
                  <a16:creationId xmlns:a16="http://schemas.microsoft.com/office/drawing/2014/main" id="{5A12365F-860C-BB64-F361-AEFECF7EBE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6" y="1075111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6" name="Oval 104">
              <a:extLst>
                <a:ext uri="{FF2B5EF4-FFF2-40B4-BE49-F238E27FC236}">
                  <a16:creationId xmlns:a16="http://schemas.microsoft.com/office/drawing/2014/main" id="{99BDFBB6-4A69-769D-CC58-EC12B1F433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88" y="1149724"/>
              <a:ext cx="1319213" cy="131603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Freeform 105">
              <a:extLst>
                <a:ext uri="{FF2B5EF4-FFF2-40B4-BE49-F238E27FC236}">
                  <a16:creationId xmlns:a16="http://schemas.microsoft.com/office/drawing/2014/main" id="{3F7293AC-0BA6-EBCA-F9EF-368ED0F4AF4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016374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8" name="Freeform 106">
              <a:extLst>
                <a:ext uri="{FF2B5EF4-FFF2-40B4-BE49-F238E27FC236}">
                  <a16:creationId xmlns:a16="http://schemas.microsoft.com/office/drawing/2014/main" id="{3EDF7FD9-25BB-8BD2-5E91-47D8264BD9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351" y="1259261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9" name="Freeform 107">
              <a:extLst>
                <a:ext uri="{FF2B5EF4-FFF2-40B4-BE49-F238E27FC236}">
                  <a16:creationId xmlns:a16="http://schemas.microsoft.com/office/drawing/2014/main" id="{13C8C085-1918-4918-58A5-65B8B195CD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26" y="1300536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Freeform 108">
              <a:extLst>
                <a:ext uri="{FF2B5EF4-FFF2-40B4-BE49-F238E27FC236}">
                  <a16:creationId xmlns:a16="http://schemas.microsoft.com/office/drawing/2014/main" id="{67544FCF-2D8A-90F7-466C-9738AE1F2C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3" y="1216399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1" name="Oval 109">
              <a:extLst>
                <a:ext uri="{FF2B5EF4-FFF2-40B4-BE49-F238E27FC236}">
                  <a16:creationId xmlns:a16="http://schemas.microsoft.com/office/drawing/2014/main" id="{AC7AC982-AA5C-92D6-C464-8F27324633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151" y="1200524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2" name="Oval 110">
              <a:extLst>
                <a:ext uri="{FF2B5EF4-FFF2-40B4-BE49-F238E27FC236}">
                  <a16:creationId xmlns:a16="http://schemas.microsoft.com/office/drawing/2014/main" id="{7CA46F92-4331-AFB5-3B53-3466FE4239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1241799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3" name="Freeform 111">
              <a:extLst>
                <a:ext uri="{FF2B5EF4-FFF2-40B4-BE49-F238E27FC236}">
                  <a16:creationId xmlns:a16="http://schemas.microsoft.com/office/drawing/2014/main" id="{19A09E61-7238-CAFD-2C29-770C77E1B2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626" y="1175124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34" name="组合 109">
            <a:extLst>
              <a:ext uri="{FF2B5EF4-FFF2-40B4-BE49-F238E27FC236}">
                <a16:creationId xmlns:a16="http://schemas.microsoft.com/office/drawing/2014/main" id="{6B5DD914-E61B-23D6-A7C5-E85AF2FEFFBF}"/>
              </a:ext>
            </a:extLst>
          </p:cNvPr>
          <p:cNvGrpSpPr/>
          <p:nvPr/>
        </p:nvGrpSpPr>
        <p:grpSpPr>
          <a:xfrm flipH="1">
            <a:off x="3632748" y="6136567"/>
            <a:ext cx="450386" cy="463066"/>
            <a:chOff x="0" y="1016374"/>
            <a:chExt cx="1409701" cy="1449388"/>
          </a:xfrm>
        </p:grpSpPr>
        <p:sp>
          <p:nvSpPr>
            <p:cNvPr id="35" name="Oval 103">
              <a:extLst>
                <a:ext uri="{FF2B5EF4-FFF2-40B4-BE49-F238E27FC236}">
                  <a16:creationId xmlns:a16="http://schemas.microsoft.com/office/drawing/2014/main" id="{BF7C724A-EFDC-3F67-BEBD-9EE7F04259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6" y="1075111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6" name="Oval 104">
              <a:extLst>
                <a:ext uri="{FF2B5EF4-FFF2-40B4-BE49-F238E27FC236}">
                  <a16:creationId xmlns:a16="http://schemas.microsoft.com/office/drawing/2014/main" id="{3996903B-0B4E-B6F4-E6DF-3C284A8265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88" y="1149724"/>
              <a:ext cx="1319213" cy="131603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7" name="Freeform 105">
              <a:extLst>
                <a:ext uri="{FF2B5EF4-FFF2-40B4-BE49-F238E27FC236}">
                  <a16:creationId xmlns:a16="http://schemas.microsoft.com/office/drawing/2014/main" id="{183F31E1-39DE-11D6-782A-D10284BF7BF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016374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8" name="Freeform 106">
              <a:extLst>
                <a:ext uri="{FF2B5EF4-FFF2-40B4-BE49-F238E27FC236}">
                  <a16:creationId xmlns:a16="http://schemas.microsoft.com/office/drawing/2014/main" id="{AFE4E2C8-E8D9-3655-0588-331EE6BE56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351" y="1259261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9" name="Freeform 107">
              <a:extLst>
                <a:ext uri="{FF2B5EF4-FFF2-40B4-BE49-F238E27FC236}">
                  <a16:creationId xmlns:a16="http://schemas.microsoft.com/office/drawing/2014/main" id="{95CB3780-C292-4BF9-994F-22C8D18BCA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26" y="1300536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0" name="Freeform 108">
              <a:extLst>
                <a:ext uri="{FF2B5EF4-FFF2-40B4-BE49-F238E27FC236}">
                  <a16:creationId xmlns:a16="http://schemas.microsoft.com/office/drawing/2014/main" id="{33FB9E31-1330-3BD2-828D-30C86E0ABC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3" y="1216399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1" name="Oval 109">
              <a:extLst>
                <a:ext uri="{FF2B5EF4-FFF2-40B4-BE49-F238E27FC236}">
                  <a16:creationId xmlns:a16="http://schemas.microsoft.com/office/drawing/2014/main" id="{B36D7425-74B3-976A-54B3-857C17030B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151" y="1200524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2" name="Oval 110">
              <a:extLst>
                <a:ext uri="{FF2B5EF4-FFF2-40B4-BE49-F238E27FC236}">
                  <a16:creationId xmlns:a16="http://schemas.microsoft.com/office/drawing/2014/main" id="{594C4BDA-9EFB-C95A-BF16-F76F1AA356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1241799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3" name="Freeform 111">
              <a:extLst>
                <a:ext uri="{FF2B5EF4-FFF2-40B4-BE49-F238E27FC236}">
                  <a16:creationId xmlns:a16="http://schemas.microsoft.com/office/drawing/2014/main" id="{F88985AC-F783-CEBE-3949-BB0B2A7C1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626" y="1175124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44" name="组合 119">
            <a:extLst>
              <a:ext uri="{FF2B5EF4-FFF2-40B4-BE49-F238E27FC236}">
                <a16:creationId xmlns:a16="http://schemas.microsoft.com/office/drawing/2014/main" id="{CCA102FE-A191-E459-8F13-7024BFA4D14A}"/>
              </a:ext>
            </a:extLst>
          </p:cNvPr>
          <p:cNvGrpSpPr/>
          <p:nvPr/>
        </p:nvGrpSpPr>
        <p:grpSpPr>
          <a:xfrm>
            <a:off x="534270" y="5888449"/>
            <a:ext cx="755061" cy="776318"/>
            <a:chOff x="0" y="1016374"/>
            <a:chExt cx="1409701" cy="1449388"/>
          </a:xfrm>
        </p:grpSpPr>
        <p:sp>
          <p:nvSpPr>
            <p:cNvPr id="45" name="Oval 103">
              <a:extLst>
                <a:ext uri="{FF2B5EF4-FFF2-40B4-BE49-F238E27FC236}">
                  <a16:creationId xmlns:a16="http://schemas.microsoft.com/office/drawing/2014/main" id="{491780BE-C167-930B-F735-D1932E81AB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6" y="1075111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6" name="Oval 104">
              <a:extLst>
                <a:ext uri="{FF2B5EF4-FFF2-40B4-BE49-F238E27FC236}">
                  <a16:creationId xmlns:a16="http://schemas.microsoft.com/office/drawing/2014/main" id="{40C7CE6D-B9C2-6FD1-E01E-F7234950C8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88" y="1149724"/>
              <a:ext cx="1319213" cy="1316038"/>
            </a:xfrm>
            <a:prstGeom prst="ellipse">
              <a:avLst/>
            </a:prstGeom>
            <a:solidFill>
              <a:srgbClr val="CB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7" name="Freeform 105">
              <a:extLst>
                <a:ext uri="{FF2B5EF4-FFF2-40B4-BE49-F238E27FC236}">
                  <a16:creationId xmlns:a16="http://schemas.microsoft.com/office/drawing/2014/main" id="{A7CAD34B-4791-FA14-88D8-E39F46BF9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016374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8" name="Freeform 106">
              <a:extLst>
                <a:ext uri="{FF2B5EF4-FFF2-40B4-BE49-F238E27FC236}">
                  <a16:creationId xmlns:a16="http://schemas.microsoft.com/office/drawing/2014/main" id="{91D7F1CF-635E-8E68-2B9E-BFA9F57A5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351" y="1259261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9" name="Freeform 107">
              <a:extLst>
                <a:ext uri="{FF2B5EF4-FFF2-40B4-BE49-F238E27FC236}">
                  <a16:creationId xmlns:a16="http://schemas.microsoft.com/office/drawing/2014/main" id="{37A65968-9072-CA00-FE68-2A9F206F94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26" y="1300536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0" name="Freeform 108">
              <a:extLst>
                <a:ext uri="{FF2B5EF4-FFF2-40B4-BE49-F238E27FC236}">
                  <a16:creationId xmlns:a16="http://schemas.microsoft.com/office/drawing/2014/main" id="{294EC05A-6927-1CA6-37A4-EC011C7916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3" y="1216399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1" name="Oval 109">
              <a:extLst>
                <a:ext uri="{FF2B5EF4-FFF2-40B4-BE49-F238E27FC236}">
                  <a16:creationId xmlns:a16="http://schemas.microsoft.com/office/drawing/2014/main" id="{4A9FAFC9-C171-C015-0EC8-9AE131A07B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151" y="1200524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2" name="Oval 110">
              <a:extLst>
                <a:ext uri="{FF2B5EF4-FFF2-40B4-BE49-F238E27FC236}">
                  <a16:creationId xmlns:a16="http://schemas.microsoft.com/office/drawing/2014/main" id="{14CCCB23-E4EB-F099-602F-3D5202BA93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1241799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3" name="Freeform 111">
              <a:extLst>
                <a:ext uri="{FF2B5EF4-FFF2-40B4-BE49-F238E27FC236}">
                  <a16:creationId xmlns:a16="http://schemas.microsoft.com/office/drawing/2014/main" id="{90880630-3E8D-F2A3-BC69-77017ECC99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626" y="1175124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04E58FD-4B9D-CB29-62C0-A740D4BABB90}"/>
              </a:ext>
            </a:extLst>
          </p:cNvPr>
          <p:cNvGrpSpPr/>
          <p:nvPr/>
        </p:nvGrpSpPr>
        <p:grpSpPr>
          <a:xfrm>
            <a:off x="2523786" y="140297"/>
            <a:ext cx="7144428" cy="925727"/>
            <a:chOff x="2523786" y="75623"/>
            <a:chExt cx="7144428" cy="925727"/>
          </a:xfrm>
        </p:grpSpPr>
        <p:grpSp>
          <p:nvGrpSpPr>
            <p:cNvPr id="56" name="组合 23">
              <a:extLst>
                <a:ext uri="{FF2B5EF4-FFF2-40B4-BE49-F238E27FC236}">
                  <a16:creationId xmlns:a16="http://schemas.microsoft.com/office/drawing/2014/main" id="{CDDBFF1D-205F-0A78-867A-F5F07E6AC09B}"/>
                </a:ext>
              </a:extLst>
            </p:cNvPr>
            <p:cNvGrpSpPr/>
            <p:nvPr/>
          </p:nvGrpSpPr>
          <p:grpSpPr>
            <a:xfrm>
              <a:off x="2523786" y="75623"/>
              <a:ext cx="7144428" cy="925727"/>
              <a:chOff x="2499811" y="1036366"/>
              <a:chExt cx="4105274" cy="925727"/>
            </a:xfrm>
          </p:grpSpPr>
          <p:pic>
            <p:nvPicPr>
              <p:cNvPr id="58" name="图片 20">
                <a:extLst>
                  <a:ext uri="{FF2B5EF4-FFF2-40B4-BE49-F238E27FC236}">
                    <a16:creationId xmlns:a16="http://schemas.microsoft.com/office/drawing/2014/main" id="{CA21E330-0549-902E-6EC6-778C8E6DDF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99811" y="1036366"/>
                <a:ext cx="4105274" cy="833109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9" name="圆角矩形 1">
                <a:extLst>
                  <a:ext uri="{FF2B5EF4-FFF2-40B4-BE49-F238E27FC236}">
                    <a16:creationId xmlns:a16="http://schemas.microsoft.com/office/drawing/2014/main" id="{2E5D7104-6EE0-54C8-A0A5-21240DA52074}"/>
                  </a:ext>
                </a:extLst>
              </p:cNvPr>
              <p:cNvSpPr/>
              <p:nvPr/>
            </p:nvSpPr>
            <p:spPr>
              <a:xfrm>
                <a:off x="2891310" y="1438873"/>
                <a:ext cx="3315054" cy="523220"/>
              </a:xfrm>
              <a:prstGeom prst="roundRect">
                <a:avLst>
                  <a:gd name="adj" fmla="val 6780"/>
                </a:avLst>
              </a:prstGeom>
              <a:blipFill>
                <a:blip r:embed="rId5"/>
                <a:tile tx="0" ty="0" sx="100000" sy="100000" flip="none" algn="tl"/>
              </a:blip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31750" h="38100"/>
                <a:bevelB w="57150"/>
                <a:contourClr>
                  <a:schemeClr val="accent6">
                    <a:lumMod val="50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62DC278-DB4F-702B-C9C5-131FD6243706}"/>
                </a:ext>
              </a:extLst>
            </p:cNvPr>
            <p:cNvSpPr txBox="1"/>
            <p:nvPr/>
          </p:nvSpPr>
          <p:spPr>
            <a:xfrm>
              <a:off x="2523786" y="478130"/>
              <a:ext cx="71444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BÀI HÁT LỚP CHÚNG TA ĐOÀN KẾT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22828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1373B8-3C47-F071-EB93-8750958C9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56">
            <a:extLst>
              <a:ext uri="{FF2B5EF4-FFF2-40B4-BE49-F238E27FC236}">
                <a16:creationId xmlns:a16="http://schemas.microsoft.com/office/drawing/2014/main" id="{142D214C-67D2-558B-7641-EEFE253555EB}"/>
              </a:ext>
            </a:extLst>
          </p:cNvPr>
          <p:cNvSpPr/>
          <p:nvPr/>
        </p:nvSpPr>
        <p:spPr>
          <a:xfrm>
            <a:off x="514055" y="553559"/>
            <a:ext cx="11213756" cy="5879282"/>
          </a:xfrm>
          <a:prstGeom prst="rect">
            <a:avLst/>
          </a:prstGeom>
          <a:solidFill>
            <a:schemeClr val="bg1">
              <a:alpha val="95000"/>
            </a:schemeClr>
          </a:solidFill>
          <a:ln w="53975" cmpd="thickThin">
            <a:solidFill>
              <a:schemeClr val="accent5">
                <a:alpha val="8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4" name="组合 45">
            <a:extLst>
              <a:ext uri="{FF2B5EF4-FFF2-40B4-BE49-F238E27FC236}">
                <a16:creationId xmlns:a16="http://schemas.microsoft.com/office/drawing/2014/main" id="{1711B541-0A2A-AD5A-DF2A-C3D171081D7F}"/>
              </a:ext>
            </a:extLst>
          </p:cNvPr>
          <p:cNvGrpSpPr/>
          <p:nvPr/>
        </p:nvGrpSpPr>
        <p:grpSpPr>
          <a:xfrm>
            <a:off x="2302479" y="5749238"/>
            <a:ext cx="976459" cy="1003949"/>
            <a:chOff x="0" y="1016374"/>
            <a:chExt cx="1409701" cy="1449388"/>
          </a:xfrm>
        </p:grpSpPr>
        <p:sp>
          <p:nvSpPr>
            <p:cNvPr id="15" name="Oval 103">
              <a:extLst>
                <a:ext uri="{FF2B5EF4-FFF2-40B4-BE49-F238E27FC236}">
                  <a16:creationId xmlns:a16="http://schemas.microsoft.com/office/drawing/2014/main" id="{4ECCBEAF-A7AD-3929-1F53-C6CE89E29C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6" y="1075111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" name="Oval 104">
              <a:extLst>
                <a:ext uri="{FF2B5EF4-FFF2-40B4-BE49-F238E27FC236}">
                  <a16:creationId xmlns:a16="http://schemas.microsoft.com/office/drawing/2014/main" id="{CFFCF5A3-B42A-B41E-2372-8E1FE4FD17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88" y="1149724"/>
              <a:ext cx="1319213" cy="1316038"/>
            </a:xfrm>
            <a:prstGeom prst="ellipse">
              <a:avLst/>
            </a:prstGeom>
            <a:solidFill>
              <a:srgbClr val="CB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7" name="Freeform 105">
              <a:extLst>
                <a:ext uri="{FF2B5EF4-FFF2-40B4-BE49-F238E27FC236}">
                  <a16:creationId xmlns:a16="http://schemas.microsoft.com/office/drawing/2014/main" id="{B49F77E5-06F4-CB2D-1F46-C9FFC2EA847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016374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Freeform 106">
              <a:extLst>
                <a:ext uri="{FF2B5EF4-FFF2-40B4-BE49-F238E27FC236}">
                  <a16:creationId xmlns:a16="http://schemas.microsoft.com/office/drawing/2014/main" id="{503EFA38-F42D-C43C-65A0-9B87FA9253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351" y="1259261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9" name="Freeform 107">
              <a:extLst>
                <a:ext uri="{FF2B5EF4-FFF2-40B4-BE49-F238E27FC236}">
                  <a16:creationId xmlns:a16="http://schemas.microsoft.com/office/drawing/2014/main" id="{F485010B-CD1B-5F43-F305-166CA804E8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26" y="1300536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0" name="Freeform 108">
              <a:extLst>
                <a:ext uri="{FF2B5EF4-FFF2-40B4-BE49-F238E27FC236}">
                  <a16:creationId xmlns:a16="http://schemas.microsoft.com/office/drawing/2014/main" id="{E419C81E-D90D-660A-9855-7DE70CE41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3" y="1216399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1" name="Oval 109">
              <a:extLst>
                <a:ext uri="{FF2B5EF4-FFF2-40B4-BE49-F238E27FC236}">
                  <a16:creationId xmlns:a16="http://schemas.microsoft.com/office/drawing/2014/main" id="{C2A74019-374B-017D-A4CB-49BEE55887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151" y="1200524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2" name="Oval 110">
              <a:extLst>
                <a:ext uri="{FF2B5EF4-FFF2-40B4-BE49-F238E27FC236}">
                  <a16:creationId xmlns:a16="http://schemas.microsoft.com/office/drawing/2014/main" id="{85437A1A-41F3-66FA-8A3C-56B9E5F6C9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1241799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" name="Freeform 111">
              <a:extLst>
                <a:ext uri="{FF2B5EF4-FFF2-40B4-BE49-F238E27FC236}">
                  <a16:creationId xmlns:a16="http://schemas.microsoft.com/office/drawing/2014/main" id="{1CC9FAD0-8972-BCCE-4554-DE6D4287E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626" y="1175124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4" name="组合 55">
            <a:extLst>
              <a:ext uri="{FF2B5EF4-FFF2-40B4-BE49-F238E27FC236}">
                <a16:creationId xmlns:a16="http://schemas.microsoft.com/office/drawing/2014/main" id="{E86A51EE-7DBE-DFFA-CBDC-14FD4AFD2017}"/>
              </a:ext>
            </a:extLst>
          </p:cNvPr>
          <p:cNvGrpSpPr/>
          <p:nvPr/>
        </p:nvGrpSpPr>
        <p:grpSpPr>
          <a:xfrm flipH="1">
            <a:off x="1376595" y="6134956"/>
            <a:ext cx="450386" cy="463066"/>
            <a:chOff x="0" y="1016374"/>
            <a:chExt cx="1409701" cy="1449388"/>
          </a:xfrm>
        </p:grpSpPr>
        <p:sp>
          <p:nvSpPr>
            <p:cNvPr id="25" name="Oval 103">
              <a:extLst>
                <a:ext uri="{FF2B5EF4-FFF2-40B4-BE49-F238E27FC236}">
                  <a16:creationId xmlns:a16="http://schemas.microsoft.com/office/drawing/2014/main" id="{5A12365F-860C-BB64-F361-AEFECF7EBE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6" y="1075111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6" name="Oval 104">
              <a:extLst>
                <a:ext uri="{FF2B5EF4-FFF2-40B4-BE49-F238E27FC236}">
                  <a16:creationId xmlns:a16="http://schemas.microsoft.com/office/drawing/2014/main" id="{99BDFBB6-4A69-769D-CC58-EC12B1F433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88" y="1149724"/>
              <a:ext cx="1319213" cy="131603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Freeform 105">
              <a:extLst>
                <a:ext uri="{FF2B5EF4-FFF2-40B4-BE49-F238E27FC236}">
                  <a16:creationId xmlns:a16="http://schemas.microsoft.com/office/drawing/2014/main" id="{3F7293AC-0BA6-EBCA-F9EF-368ED0F4AF4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016374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8" name="Freeform 106">
              <a:extLst>
                <a:ext uri="{FF2B5EF4-FFF2-40B4-BE49-F238E27FC236}">
                  <a16:creationId xmlns:a16="http://schemas.microsoft.com/office/drawing/2014/main" id="{3EDF7FD9-25BB-8BD2-5E91-47D8264BD9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351" y="1259261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9" name="Freeform 107">
              <a:extLst>
                <a:ext uri="{FF2B5EF4-FFF2-40B4-BE49-F238E27FC236}">
                  <a16:creationId xmlns:a16="http://schemas.microsoft.com/office/drawing/2014/main" id="{13C8C085-1918-4918-58A5-65B8B195CD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26" y="1300536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Freeform 108">
              <a:extLst>
                <a:ext uri="{FF2B5EF4-FFF2-40B4-BE49-F238E27FC236}">
                  <a16:creationId xmlns:a16="http://schemas.microsoft.com/office/drawing/2014/main" id="{67544FCF-2D8A-90F7-466C-9738AE1F2C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3" y="1216399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1" name="Oval 109">
              <a:extLst>
                <a:ext uri="{FF2B5EF4-FFF2-40B4-BE49-F238E27FC236}">
                  <a16:creationId xmlns:a16="http://schemas.microsoft.com/office/drawing/2014/main" id="{AC7AC982-AA5C-92D6-C464-8F27324633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151" y="1200524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2" name="Oval 110">
              <a:extLst>
                <a:ext uri="{FF2B5EF4-FFF2-40B4-BE49-F238E27FC236}">
                  <a16:creationId xmlns:a16="http://schemas.microsoft.com/office/drawing/2014/main" id="{7CA46F92-4331-AFB5-3B53-3466FE4239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1241799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3" name="Freeform 111">
              <a:extLst>
                <a:ext uri="{FF2B5EF4-FFF2-40B4-BE49-F238E27FC236}">
                  <a16:creationId xmlns:a16="http://schemas.microsoft.com/office/drawing/2014/main" id="{19A09E61-7238-CAFD-2C29-770C77E1B2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626" y="1175124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34" name="组合 109">
            <a:extLst>
              <a:ext uri="{FF2B5EF4-FFF2-40B4-BE49-F238E27FC236}">
                <a16:creationId xmlns:a16="http://schemas.microsoft.com/office/drawing/2014/main" id="{6B5DD914-E61B-23D6-A7C5-E85AF2FEFFBF}"/>
              </a:ext>
            </a:extLst>
          </p:cNvPr>
          <p:cNvGrpSpPr/>
          <p:nvPr/>
        </p:nvGrpSpPr>
        <p:grpSpPr>
          <a:xfrm flipH="1">
            <a:off x="3632748" y="6136567"/>
            <a:ext cx="450386" cy="463066"/>
            <a:chOff x="0" y="1016374"/>
            <a:chExt cx="1409701" cy="1449388"/>
          </a:xfrm>
        </p:grpSpPr>
        <p:sp>
          <p:nvSpPr>
            <p:cNvPr id="35" name="Oval 103">
              <a:extLst>
                <a:ext uri="{FF2B5EF4-FFF2-40B4-BE49-F238E27FC236}">
                  <a16:creationId xmlns:a16="http://schemas.microsoft.com/office/drawing/2014/main" id="{BF7C724A-EFDC-3F67-BEBD-9EE7F04259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6" y="1075111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6" name="Oval 104">
              <a:extLst>
                <a:ext uri="{FF2B5EF4-FFF2-40B4-BE49-F238E27FC236}">
                  <a16:creationId xmlns:a16="http://schemas.microsoft.com/office/drawing/2014/main" id="{3996903B-0B4E-B6F4-E6DF-3C284A8265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88" y="1149724"/>
              <a:ext cx="1319213" cy="131603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7" name="Freeform 105">
              <a:extLst>
                <a:ext uri="{FF2B5EF4-FFF2-40B4-BE49-F238E27FC236}">
                  <a16:creationId xmlns:a16="http://schemas.microsoft.com/office/drawing/2014/main" id="{183F31E1-39DE-11D6-782A-D10284BF7BF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016374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8" name="Freeform 106">
              <a:extLst>
                <a:ext uri="{FF2B5EF4-FFF2-40B4-BE49-F238E27FC236}">
                  <a16:creationId xmlns:a16="http://schemas.microsoft.com/office/drawing/2014/main" id="{AFE4E2C8-E8D9-3655-0588-331EE6BE56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351" y="1259261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9" name="Freeform 107">
              <a:extLst>
                <a:ext uri="{FF2B5EF4-FFF2-40B4-BE49-F238E27FC236}">
                  <a16:creationId xmlns:a16="http://schemas.microsoft.com/office/drawing/2014/main" id="{95CB3780-C292-4BF9-994F-22C8D18BCA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26" y="1300536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0" name="Freeform 108">
              <a:extLst>
                <a:ext uri="{FF2B5EF4-FFF2-40B4-BE49-F238E27FC236}">
                  <a16:creationId xmlns:a16="http://schemas.microsoft.com/office/drawing/2014/main" id="{33FB9E31-1330-3BD2-828D-30C86E0ABC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3" y="1216399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1" name="Oval 109">
              <a:extLst>
                <a:ext uri="{FF2B5EF4-FFF2-40B4-BE49-F238E27FC236}">
                  <a16:creationId xmlns:a16="http://schemas.microsoft.com/office/drawing/2014/main" id="{B36D7425-74B3-976A-54B3-857C17030B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151" y="1200524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2" name="Oval 110">
              <a:extLst>
                <a:ext uri="{FF2B5EF4-FFF2-40B4-BE49-F238E27FC236}">
                  <a16:creationId xmlns:a16="http://schemas.microsoft.com/office/drawing/2014/main" id="{594C4BDA-9EFB-C95A-BF16-F76F1AA356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1241799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3" name="Freeform 111">
              <a:extLst>
                <a:ext uri="{FF2B5EF4-FFF2-40B4-BE49-F238E27FC236}">
                  <a16:creationId xmlns:a16="http://schemas.microsoft.com/office/drawing/2014/main" id="{F88985AC-F783-CEBE-3949-BB0B2A7C1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626" y="1175124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44" name="组合 119">
            <a:extLst>
              <a:ext uri="{FF2B5EF4-FFF2-40B4-BE49-F238E27FC236}">
                <a16:creationId xmlns:a16="http://schemas.microsoft.com/office/drawing/2014/main" id="{CCA102FE-A191-E459-8F13-7024BFA4D14A}"/>
              </a:ext>
            </a:extLst>
          </p:cNvPr>
          <p:cNvGrpSpPr/>
          <p:nvPr/>
        </p:nvGrpSpPr>
        <p:grpSpPr>
          <a:xfrm>
            <a:off x="534270" y="5888449"/>
            <a:ext cx="755061" cy="776318"/>
            <a:chOff x="0" y="1016374"/>
            <a:chExt cx="1409701" cy="1449388"/>
          </a:xfrm>
        </p:grpSpPr>
        <p:sp>
          <p:nvSpPr>
            <p:cNvPr id="45" name="Oval 103">
              <a:extLst>
                <a:ext uri="{FF2B5EF4-FFF2-40B4-BE49-F238E27FC236}">
                  <a16:creationId xmlns:a16="http://schemas.microsoft.com/office/drawing/2014/main" id="{491780BE-C167-930B-F735-D1932E81AB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6" y="1075111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6" name="Oval 104">
              <a:extLst>
                <a:ext uri="{FF2B5EF4-FFF2-40B4-BE49-F238E27FC236}">
                  <a16:creationId xmlns:a16="http://schemas.microsoft.com/office/drawing/2014/main" id="{40C7CE6D-B9C2-6FD1-E01E-F7234950C8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88" y="1149724"/>
              <a:ext cx="1319213" cy="1316038"/>
            </a:xfrm>
            <a:prstGeom prst="ellipse">
              <a:avLst/>
            </a:prstGeom>
            <a:solidFill>
              <a:srgbClr val="CB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7" name="Freeform 105">
              <a:extLst>
                <a:ext uri="{FF2B5EF4-FFF2-40B4-BE49-F238E27FC236}">
                  <a16:creationId xmlns:a16="http://schemas.microsoft.com/office/drawing/2014/main" id="{A7CAD34B-4791-FA14-88D8-E39F46BF9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016374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8" name="Freeform 106">
              <a:extLst>
                <a:ext uri="{FF2B5EF4-FFF2-40B4-BE49-F238E27FC236}">
                  <a16:creationId xmlns:a16="http://schemas.microsoft.com/office/drawing/2014/main" id="{91D7F1CF-635E-8E68-2B9E-BFA9F57A5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351" y="1259261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9" name="Freeform 107">
              <a:extLst>
                <a:ext uri="{FF2B5EF4-FFF2-40B4-BE49-F238E27FC236}">
                  <a16:creationId xmlns:a16="http://schemas.microsoft.com/office/drawing/2014/main" id="{37A65968-9072-CA00-FE68-2A9F206F94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26" y="1300536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0" name="Freeform 108">
              <a:extLst>
                <a:ext uri="{FF2B5EF4-FFF2-40B4-BE49-F238E27FC236}">
                  <a16:creationId xmlns:a16="http://schemas.microsoft.com/office/drawing/2014/main" id="{294EC05A-6927-1CA6-37A4-EC011C7916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3" y="1216399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1" name="Oval 109">
              <a:extLst>
                <a:ext uri="{FF2B5EF4-FFF2-40B4-BE49-F238E27FC236}">
                  <a16:creationId xmlns:a16="http://schemas.microsoft.com/office/drawing/2014/main" id="{4A9FAFC9-C171-C015-0EC8-9AE131A07B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151" y="1200524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2" name="Oval 110">
              <a:extLst>
                <a:ext uri="{FF2B5EF4-FFF2-40B4-BE49-F238E27FC236}">
                  <a16:creationId xmlns:a16="http://schemas.microsoft.com/office/drawing/2014/main" id="{14CCCB23-E4EB-F099-602F-3D5202BA93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1241799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3" name="Freeform 111">
              <a:extLst>
                <a:ext uri="{FF2B5EF4-FFF2-40B4-BE49-F238E27FC236}">
                  <a16:creationId xmlns:a16="http://schemas.microsoft.com/office/drawing/2014/main" id="{90880630-3E8D-F2A3-BC69-77017ECC99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626" y="1175124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04E58FD-4B9D-CB29-62C0-A740D4BABB90}"/>
              </a:ext>
            </a:extLst>
          </p:cNvPr>
          <p:cNvGrpSpPr/>
          <p:nvPr/>
        </p:nvGrpSpPr>
        <p:grpSpPr>
          <a:xfrm>
            <a:off x="2523786" y="140297"/>
            <a:ext cx="7144428" cy="925727"/>
            <a:chOff x="2523786" y="75623"/>
            <a:chExt cx="7144428" cy="925727"/>
          </a:xfrm>
        </p:grpSpPr>
        <p:grpSp>
          <p:nvGrpSpPr>
            <p:cNvPr id="56" name="组合 23">
              <a:extLst>
                <a:ext uri="{FF2B5EF4-FFF2-40B4-BE49-F238E27FC236}">
                  <a16:creationId xmlns:a16="http://schemas.microsoft.com/office/drawing/2014/main" id="{CDDBFF1D-205F-0A78-867A-F5F07E6AC09B}"/>
                </a:ext>
              </a:extLst>
            </p:cNvPr>
            <p:cNvGrpSpPr/>
            <p:nvPr/>
          </p:nvGrpSpPr>
          <p:grpSpPr>
            <a:xfrm>
              <a:off x="2523786" y="75623"/>
              <a:ext cx="7144428" cy="925727"/>
              <a:chOff x="2499811" y="1036366"/>
              <a:chExt cx="4105274" cy="925727"/>
            </a:xfrm>
          </p:grpSpPr>
          <p:pic>
            <p:nvPicPr>
              <p:cNvPr id="58" name="图片 20">
                <a:extLst>
                  <a:ext uri="{FF2B5EF4-FFF2-40B4-BE49-F238E27FC236}">
                    <a16:creationId xmlns:a16="http://schemas.microsoft.com/office/drawing/2014/main" id="{CA21E330-0549-902E-6EC6-778C8E6DDF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99811" y="1036366"/>
                <a:ext cx="4105274" cy="833109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9" name="圆角矩形 1">
                <a:extLst>
                  <a:ext uri="{FF2B5EF4-FFF2-40B4-BE49-F238E27FC236}">
                    <a16:creationId xmlns:a16="http://schemas.microsoft.com/office/drawing/2014/main" id="{2E5D7104-6EE0-54C8-A0A5-21240DA52074}"/>
                  </a:ext>
                </a:extLst>
              </p:cNvPr>
              <p:cNvSpPr/>
              <p:nvPr/>
            </p:nvSpPr>
            <p:spPr>
              <a:xfrm>
                <a:off x="2891310" y="1438873"/>
                <a:ext cx="3315054" cy="523220"/>
              </a:xfrm>
              <a:prstGeom prst="roundRect">
                <a:avLst>
                  <a:gd name="adj" fmla="val 6780"/>
                </a:avLst>
              </a:prstGeom>
              <a:blipFill>
                <a:blip r:embed="rId5"/>
                <a:tile tx="0" ty="0" sx="100000" sy="100000" flip="none" algn="tl"/>
              </a:blip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31750" h="38100"/>
                <a:bevelB w="57150"/>
                <a:contourClr>
                  <a:schemeClr val="accent6">
                    <a:lumMod val="50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62DC278-DB4F-702B-C9C5-131FD6243706}"/>
                </a:ext>
              </a:extLst>
            </p:cNvPr>
            <p:cNvSpPr txBox="1"/>
            <p:nvPr/>
          </p:nvSpPr>
          <p:spPr>
            <a:xfrm>
              <a:off x="2523786" y="478130"/>
              <a:ext cx="71444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ĐÀM THOẠI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5A8AA91-606F-57CF-3778-9EE2C8D012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6595" y="1192274"/>
            <a:ext cx="9117641" cy="43130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344B8BF-28F8-59B8-73AD-14CB3789D14B}"/>
              </a:ext>
            </a:extLst>
          </p:cNvPr>
          <p:cNvSpPr txBox="1"/>
          <p:nvPr/>
        </p:nvSpPr>
        <p:spPr>
          <a:xfrm>
            <a:off x="2163720" y="5629577"/>
            <a:ext cx="7144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tập</a:t>
            </a:r>
            <a:endParaRPr lang="en-US" sz="28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2182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DE468-9D60-4FD3-EF3B-922223547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56">
            <a:extLst>
              <a:ext uri="{FF2B5EF4-FFF2-40B4-BE49-F238E27FC236}">
                <a16:creationId xmlns:a16="http://schemas.microsoft.com/office/drawing/2014/main" id="{489E505A-1A3F-7651-A5AC-59D988E78011}"/>
              </a:ext>
            </a:extLst>
          </p:cNvPr>
          <p:cNvSpPr/>
          <p:nvPr/>
        </p:nvSpPr>
        <p:spPr>
          <a:xfrm>
            <a:off x="514055" y="553559"/>
            <a:ext cx="11213756" cy="5879282"/>
          </a:xfrm>
          <a:prstGeom prst="rect">
            <a:avLst/>
          </a:prstGeom>
          <a:solidFill>
            <a:schemeClr val="bg1">
              <a:alpha val="95000"/>
            </a:schemeClr>
          </a:solidFill>
          <a:ln w="53975" cmpd="thickThin">
            <a:solidFill>
              <a:schemeClr val="accent5">
                <a:alpha val="8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4" name="组合 45">
            <a:extLst>
              <a:ext uri="{FF2B5EF4-FFF2-40B4-BE49-F238E27FC236}">
                <a16:creationId xmlns:a16="http://schemas.microsoft.com/office/drawing/2014/main" id="{5AE9A171-583C-CC15-5BDF-2BA6C3C887A3}"/>
              </a:ext>
            </a:extLst>
          </p:cNvPr>
          <p:cNvGrpSpPr/>
          <p:nvPr/>
        </p:nvGrpSpPr>
        <p:grpSpPr>
          <a:xfrm>
            <a:off x="2302479" y="5749238"/>
            <a:ext cx="976459" cy="1003949"/>
            <a:chOff x="0" y="1016374"/>
            <a:chExt cx="1409701" cy="1449388"/>
          </a:xfrm>
        </p:grpSpPr>
        <p:sp>
          <p:nvSpPr>
            <p:cNvPr id="15" name="Oval 103">
              <a:extLst>
                <a:ext uri="{FF2B5EF4-FFF2-40B4-BE49-F238E27FC236}">
                  <a16:creationId xmlns:a16="http://schemas.microsoft.com/office/drawing/2014/main" id="{6C1FB9DA-1399-D955-1D5F-E28C05442B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6" y="1075111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" name="Oval 104">
              <a:extLst>
                <a:ext uri="{FF2B5EF4-FFF2-40B4-BE49-F238E27FC236}">
                  <a16:creationId xmlns:a16="http://schemas.microsoft.com/office/drawing/2014/main" id="{993E47D4-13D0-64AD-EB2B-73031C2008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88" y="1149724"/>
              <a:ext cx="1319213" cy="1316038"/>
            </a:xfrm>
            <a:prstGeom prst="ellipse">
              <a:avLst/>
            </a:prstGeom>
            <a:solidFill>
              <a:srgbClr val="CB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7" name="Freeform 105">
              <a:extLst>
                <a:ext uri="{FF2B5EF4-FFF2-40B4-BE49-F238E27FC236}">
                  <a16:creationId xmlns:a16="http://schemas.microsoft.com/office/drawing/2014/main" id="{66451819-9069-3FBF-2E4E-F3D86ED51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016374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Freeform 106">
              <a:extLst>
                <a:ext uri="{FF2B5EF4-FFF2-40B4-BE49-F238E27FC236}">
                  <a16:creationId xmlns:a16="http://schemas.microsoft.com/office/drawing/2014/main" id="{61235EDF-2A95-C0A6-867C-A0C7A6DE96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351" y="1259261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9" name="Freeform 107">
              <a:extLst>
                <a:ext uri="{FF2B5EF4-FFF2-40B4-BE49-F238E27FC236}">
                  <a16:creationId xmlns:a16="http://schemas.microsoft.com/office/drawing/2014/main" id="{271C5C2C-0B3E-56D3-0005-23E0C722F2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26" y="1300536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0" name="Freeform 108">
              <a:extLst>
                <a:ext uri="{FF2B5EF4-FFF2-40B4-BE49-F238E27FC236}">
                  <a16:creationId xmlns:a16="http://schemas.microsoft.com/office/drawing/2014/main" id="{A741CF5C-59C7-F452-A456-64D4DDAC78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3" y="1216399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1" name="Oval 109">
              <a:extLst>
                <a:ext uri="{FF2B5EF4-FFF2-40B4-BE49-F238E27FC236}">
                  <a16:creationId xmlns:a16="http://schemas.microsoft.com/office/drawing/2014/main" id="{1FFC382A-7690-7ADD-FFF2-39EF8E0641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151" y="1200524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2" name="Oval 110">
              <a:extLst>
                <a:ext uri="{FF2B5EF4-FFF2-40B4-BE49-F238E27FC236}">
                  <a16:creationId xmlns:a16="http://schemas.microsoft.com/office/drawing/2014/main" id="{485A1A8A-0C56-A919-C723-1DD70D1849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1241799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" name="Freeform 111">
              <a:extLst>
                <a:ext uri="{FF2B5EF4-FFF2-40B4-BE49-F238E27FC236}">
                  <a16:creationId xmlns:a16="http://schemas.microsoft.com/office/drawing/2014/main" id="{27D90FC3-F568-3DEF-92D7-249C86B1A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626" y="1175124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4" name="组合 55">
            <a:extLst>
              <a:ext uri="{FF2B5EF4-FFF2-40B4-BE49-F238E27FC236}">
                <a16:creationId xmlns:a16="http://schemas.microsoft.com/office/drawing/2014/main" id="{8D66B428-4320-BEE3-A22E-9A7957079257}"/>
              </a:ext>
            </a:extLst>
          </p:cNvPr>
          <p:cNvGrpSpPr/>
          <p:nvPr/>
        </p:nvGrpSpPr>
        <p:grpSpPr>
          <a:xfrm flipH="1">
            <a:off x="1376595" y="6134956"/>
            <a:ext cx="450386" cy="463066"/>
            <a:chOff x="0" y="1016374"/>
            <a:chExt cx="1409701" cy="1449388"/>
          </a:xfrm>
        </p:grpSpPr>
        <p:sp>
          <p:nvSpPr>
            <p:cNvPr id="25" name="Oval 103">
              <a:extLst>
                <a:ext uri="{FF2B5EF4-FFF2-40B4-BE49-F238E27FC236}">
                  <a16:creationId xmlns:a16="http://schemas.microsoft.com/office/drawing/2014/main" id="{0D8E5658-2EEB-9586-28C7-CBB9B79D09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6" y="1075111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6" name="Oval 104">
              <a:extLst>
                <a:ext uri="{FF2B5EF4-FFF2-40B4-BE49-F238E27FC236}">
                  <a16:creationId xmlns:a16="http://schemas.microsoft.com/office/drawing/2014/main" id="{B51C0A38-4A19-1E5C-6CCD-92EE92A22F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88" y="1149724"/>
              <a:ext cx="1319213" cy="131603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Freeform 105">
              <a:extLst>
                <a:ext uri="{FF2B5EF4-FFF2-40B4-BE49-F238E27FC236}">
                  <a16:creationId xmlns:a16="http://schemas.microsoft.com/office/drawing/2014/main" id="{BF354EC1-E105-F3C8-ED63-27BAAEE90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016374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8" name="Freeform 106">
              <a:extLst>
                <a:ext uri="{FF2B5EF4-FFF2-40B4-BE49-F238E27FC236}">
                  <a16:creationId xmlns:a16="http://schemas.microsoft.com/office/drawing/2014/main" id="{7DDC449A-3B29-52AA-EB49-E65CEAD4B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351" y="1259261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9" name="Freeform 107">
              <a:extLst>
                <a:ext uri="{FF2B5EF4-FFF2-40B4-BE49-F238E27FC236}">
                  <a16:creationId xmlns:a16="http://schemas.microsoft.com/office/drawing/2014/main" id="{05BE6F14-BE1A-655E-5C65-962893EA9F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26" y="1300536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Freeform 108">
              <a:extLst>
                <a:ext uri="{FF2B5EF4-FFF2-40B4-BE49-F238E27FC236}">
                  <a16:creationId xmlns:a16="http://schemas.microsoft.com/office/drawing/2014/main" id="{C0FC0506-EC05-7329-FC17-39208EA14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3" y="1216399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1" name="Oval 109">
              <a:extLst>
                <a:ext uri="{FF2B5EF4-FFF2-40B4-BE49-F238E27FC236}">
                  <a16:creationId xmlns:a16="http://schemas.microsoft.com/office/drawing/2014/main" id="{45A8308C-6251-EFD3-4C3E-58A62BFAEA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151" y="1200524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2" name="Oval 110">
              <a:extLst>
                <a:ext uri="{FF2B5EF4-FFF2-40B4-BE49-F238E27FC236}">
                  <a16:creationId xmlns:a16="http://schemas.microsoft.com/office/drawing/2014/main" id="{70CB3803-8CC9-C3FD-6FC1-37956C8348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1241799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3" name="Freeform 111">
              <a:extLst>
                <a:ext uri="{FF2B5EF4-FFF2-40B4-BE49-F238E27FC236}">
                  <a16:creationId xmlns:a16="http://schemas.microsoft.com/office/drawing/2014/main" id="{6CDA69B4-8DB5-A0BC-B31B-C03D8B3246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626" y="1175124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34" name="组合 109">
            <a:extLst>
              <a:ext uri="{FF2B5EF4-FFF2-40B4-BE49-F238E27FC236}">
                <a16:creationId xmlns:a16="http://schemas.microsoft.com/office/drawing/2014/main" id="{1FF69E52-2A96-DEFB-8446-08A23A86ACD6}"/>
              </a:ext>
            </a:extLst>
          </p:cNvPr>
          <p:cNvGrpSpPr/>
          <p:nvPr/>
        </p:nvGrpSpPr>
        <p:grpSpPr>
          <a:xfrm flipH="1">
            <a:off x="3632748" y="6136567"/>
            <a:ext cx="450386" cy="463066"/>
            <a:chOff x="0" y="1016374"/>
            <a:chExt cx="1409701" cy="1449388"/>
          </a:xfrm>
        </p:grpSpPr>
        <p:sp>
          <p:nvSpPr>
            <p:cNvPr id="35" name="Oval 103">
              <a:extLst>
                <a:ext uri="{FF2B5EF4-FFF2-40B4-BE49-F238E27FC236}">
                  <a16:creationId xmlns:a16="http://schemas.microsoft.com/office/drawing/2014/main" id="{B38A102E-9406-E08C-C2A9-E7CB13EFF9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6" y="1075111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6" name="Oval 104">
              <a:extLst>
                <a:ext uri="{FF2B5EF4-FFF2-40B4-BE49-F238E27FC236}">
                  <a16:creationId xmlns:a16="http://schemas.microsoft.com/office/drawing/2014/main" id="{2A65F572-7A12-7D15-E852-D09F989F39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88" y="1149724"/>
              <a:ext cx="1319213" cy="131603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7" name="Freeform 105">
              <a:extLst>
                <a:ext uri="{FF2B5EF4-FFF2-40B4-BE49-F238E27FC236}">
                  <a16:creationId xmlns:a16="http://schemas.microsoft.com/office/drawing/2014/main" id="{E01A3568-CD7A-E001-9D18-2C2371E70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016374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8" name="Freeform 106">
              <a:extLst>
                <a:ext uri="{FF2B5EF4-FFF2-40B4-BE49-F238E27FC236}">
                  <a16:creationId xmlns:a16="http://schemas.microsoft.com/office/drawing/2014/main" id="{EFC9567E-1D12-292C-FC73-2ADA206323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351" y="1259261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9" name="Freeform 107">
              <a:extLst>
                <a:ext uri="{FF2B5EF4-FFF2-40B4-BE49-F238E27FC236}">
                  <a16:creationId xmlns:a16="http://schemas.microsoft.com/office/drawing/2014/main" id="{21006124-7F47-4476-BFFD-6443C52E5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26" y="1300536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0" name="Freeform 108">
              <a:extLst>
                <a:ext uri="{FF2B5EF4-FFF2-40B4-BE49-F238E27FC236}">
                  <a16:creationId xmlns:a16="http://schemas.microsoft.com/office/drawing/2014/main" id="{2EA2A0CA-B0E1-E478-D896-AF419155C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3" y="1216399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1" name="Oval 109">
              <a:extLst>
                <a:ext uri="{FF2B5EF4-FFF2-40B4-BE49-F238E27FC236}">
                  <a16:creationId xmlns:a16="http://schemas.microsoft.com/office/drawing/2014/main" id="{DF164AE4-0BAA-04DF-A516-4AEA33D848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151" y="1200524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2" name="Oval 110">
              <a:extLst>
                <a:ext uri="{FF2B5EF4-FFF2-40B4-BE49-F238E27FC236}">
                  <a16:creationId xmlns:a16="http://schemas.microsoft.com/office/drawing/2014/main" id="{AD9FC313-7ECD-4D90-8B55-72458CD46C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1241799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3" name="Freeform 111">
              <a:extLst>
                <a:ext uri="{FF2B5EF4-FFF2-40B4-BE49-F238E27FC236}">
                  <a16:creationId xmlns:a16="http://schemas.microsoft.com/office/drawing/2014/main" id="{11EF8B84-8CC2-F26F-AF97-A704AEE17C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626" y="1175124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44" name="组合 119">
            <a:extLst>
              <a:ext uri="{FF2B5EF4-FFF2-40B4-BE49-F238E27FC236}">
                <a16:creationId xmlns:a16="http://schemas.microsoft.com/office/drawing/2014/main" id="{7868F728-3BF2-61B4-7FC9-A1EDB486D377}"/>
              </a:ext>
            </a:extLst>
          </p:cNvPr>
          <p:cNvGrpSpPr/>
          <p:nvPr/>
        </p:nvGrpSpPr>
        <p:grpSpPr>
          <a:xfrm>
            <a:off x="534270" y="5888449"/>
            <a:ext cx="755061" cy="776318"/>
            <a:chOff x="0" y="1016374"/>
            <a:chExt cx="1409701" cy="1449388"/>
          </a:xfrm>
        </p:grpSpPr>
        <p:sp>
          <p:nvSpPr>
            <p:cNvPr id="45" name="Oval 103">
              <a:extLst>
                <a:ext uri="{FF2B5EF4-FFF2-40B4-BE49-F238E27FC236}">
                  <a16:creationId xmlns:a16="http://schemas.microsoft.com/office/drawing/2014/main" id="{EC14DD79-1E97-570E-9433-F5427CC273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6" y="1075111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6" name="Oval 104">
              <a:extLst>
                <a:ext uri="{FF2B5EF4-FFF2-40B4-BE49-F238E27FC236}">
                  <a16:creationId xmlns:a16="http://schemas.microsoft.com/office/drawing/2014/main" id="{ACC59C77-0F51-3155-B5A9-B24920B4AF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88" y="1149724"/>
              <a:ext cx="1319213" cy="1316038"/>
            </a:xfrm>
            <a:prstGeom prst="ellipse">
              <a:avLst/>
            </a:prstGeom>
            <a:solidFill>
              <a:srgbClr val="CB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7" name="Freeform 105">
              <a:extLst>
                <a:ext uri="{FF2B5EF4-FFF2-40B4-BE49-F238E27FC236}">
                  <a16:creationId xmlns:a16="http://schemas.microsoft.com/office/drawing/2014/main" id="{3C9D7EDA-7A27-EBE4-341F-930329C724C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016374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8" name="Freeform 106">
              <a:extLst>
                <a:ext uri="{FF2B5EF4-FFF2-40B4-BE49-F238E27FC236}">
                  <a16:creationId xmlns:a16="http://schemas.microsoft.com/office/drawing/2014/main" id="{EF738AB8-EA51-708C-6912-F7E1388E11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351" y="1259261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9" name="Freeform 107">
              <a:extLst>
                <a:ext uri="{FF2B5EF4-FFF2-40B4-BE49-F238E27FC236}">
                  <a16:creationId xmlns:a16="http://schemas.microsoft.com/office/drawing/2014/main" id="{A819AD32-A9FC-37A2-418E-86FB7288CC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26" y="1300536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0" name="Freeform 108">
              <a:extLst>
                <a:ext uri="{FF2B5EF4-FFF2-40B4-BE49-F238E27FC236}">
                  <a16:creationId xmlns:a16="http://schemas.microsoft.com/office/drawing/2014/main" id="{1B5137B9-2419-D79A-7264-1BEE2009F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3" y="1216399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1" name="Oval 109">
              <a:extLst>
                <a:ext uri="{FF2B5EF4-FFF2-40B4-BE49-F238E27FC236}">
                  <a16:creationId xmlns:a16="http://schemas.microsoft.com/office/drawing/2014/main" id="{6F53134D-0CBB-7D4D-B535-A29EC5B372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151" y="1200524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2" name="Oval 110">
              <a:extLst>
                <a:ext uri="{FF2B5EF4-FFF2-40B4-BE49-F238E27FC236}">
                  <a16:creationId xmlns:a16="http://schemas.microsoft.com/office/drawing/2014/main" id="{FEFABA2A-0EA6-5BF5-8D04-F68D7DE8FE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1241799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3" name="Freeform 111">
              <a:extLst>
                <a:ext uri="{FF2B5EF4-FFF2-40B4-BE49-F238E27FC236}">
                  <a16:creationId xmlns:a16="http://schemas.microsoft.com/office/drawing/2014/main" id="{710370E5-A2CF-E7DE-B407-2A14DC4EC7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626" y="1175124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217834B-A2D9-5BC3-990B-4D11DE7D3776}"/>
              </a:ext>
            </a:extLst>
          </p:cNvPr>
          <p:cNvGrpSpPr/>
          <p:nvPr/>
        </p:nvGrpSpPr>
        <p:grpSpPr>
          <a:xfrm>
            <a:off x="2523786" y="140297"/>
            <a:ext cx="7144428" cy="925727"/>
            <a:chOff x="2523786" y="75623"/>
            <a:chExt cx="7144428" cy="925727"/>
          </a:xfrm>
        </p:grpSpPr>
        <p:grpSp>
          <p:nvGrpSpPr>
            <p:cNvPr id="56" name="组合 23">
              <a:extLst>
                <a:ext uri="{FF2B5EF4-FFF2-40B4-BE49-F238E27FC236}">
                  <a16:creationId xmlns:a16="http://schemas.microsoft.com/office/drawing/2014/main" id="{E7644B13-0F1E-7C32-B249-84B3215AC2DF}"/>
                </a:ext>
              </a:extLst>
            </p:cNvPr>
            <p:cNvGrpSpPr/>
            <p:nvPr/>
          </p:nvGrpSpPr>
          <p:grpSpPr>
            <a:xfrm>
              <a:off x="2523786" y="75623"/>
              <a:ext cx="7144428" cy="925727"/>
              <a:chOff x="2499811" y="1036366"/>
              <a:chExt cx="4105274" cy="925727"/>
            </a:xfrm>
          </p:grpSpPr>
          <p:pic>
            <p:nvPicPr>
              <p:cNvPr id="58" name="图片 20">
                <a:extLst>
                  <a:ext uri="{FF2B5EF4-FFF2-40B4-BE49-F238E27FC236}">
                    <a16:creationId xmlns:a16="http://schemas.microsoft.com/office/drawing/2014/main" id="{CB898B2A-B4D7-6ECF-703E-F081404395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99811" y="1036366"/>
                <a:ext cx="4105274" cy="833109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9" name="圆角矩形 1">
                <a:extLst>
                  <a:ext uri="{FF2B5EF4-FFF2-40B4-BE49-F238E27FC236}">
                    <a16:creationId xmlns:a16="http://schemas.microsoft.com/office/drawing/2014/main" id="{1B2E32CE-46A8-C31B-4337-1527AA7A2C4C}"/>
                  </a:ext>
                </a:extLst>
              </p:cNvPr>
              <p:cNvSpPr/>
              <p:nvPr/>
            </p:nvSpPr>
            <p:spPr>
              <a:xfrm>
                <a:off x="2891310" y="1438873"/>
                <a:ext cx="3315054" cy="523220"/>
              </a:xfrm>
              <a:prstGeom prst="roundRect">
                <a:avLst>
                  <a:gd name="adj" fmla="val 6780"/>
                </a:avLst>
              </a:prstGeom>
              <a:blipFill>
                <a:blip r:embed="rId5"/>
                <a:tile tx="0" ty="0" sx="100000" sy="100000" flip="none" algn="tl"/>
              </a:blip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31750" h="38100"/>
                <a:bevelB w="57150"/>
                <a:contourClr>
                  <a:schemeClr val="accent6">
                    <a:lumMod val="50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6980B6F-E19D-28E8-7ECA-1993E98059DA}"/>
                </a:ext>
              </a:extLst>
            </p:cNvPr>
            <p:cNvSpPr txBox="1"/>
            <p:nvPr/>
          </p:nvSpPr>
          <p:spPr>
            <a:xfrm>
              <a:off x="2523786" y="478130"/>
              <a:ext cx="71444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ĐÀM THOẠI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9ED221C-6836-22F6-1504-182AB4D54D86}"/>
              </a:ext>
            </a:extLst>
          </p:cNvPr>
          <p:cNvSpPr txBox="1"/>
          <p:nvPr/>
        </p:nvSpPr>
        <p:spPr>
          <a:xfrm>
            <a:off x="2163720" y="5629577"/>
            <a:ext cx="7144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hình</a:t>
            </a:r>
            <a:endParaRPr lang="en-US" sz="28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681651-91E4-B3E0-C2AA-C4829B0816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2447" y="1165193"/>
            <a:ext cx="9294538" cy="43967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6372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61A0C-B2CD-7B24-FCD7-ADD3301FB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56">
            <a:extLst>
              <a:ext uri="{FF2B5EF4-FFF2-40B4-BE49-F238E27FC236}">
                <a16:creationId xmlns:a16="http://schemas.microsoft.com/office/drawing/2014/main" id="{D673107C-55E1-819A-2255-D49B182969C4}"/>
              </a:ext>
            </a:extLst>
          </p:cNvPr>
          <p:cNvSpPr/>
          <p:nvPr/>
        </p:nvSpPr>
        <p:spPr>
          <a:xfrm>
            <a:off x="514055" y="553559"/>
            <a:ext cx="11213756" cy="5879282"/>
          </a:xfrm>
          <a:prstGeom prst="rect">
            <a:avLst/>
          </a:prstGeom>
          <a:solidFill>
            <a:schemeClr val="bg1">
              <a:alpha val="95000"/>
            </a:schemeClr>
          </a:solidFill>
          <a:ln w="53975" cmpd="thickThin">
            <a:solidFill>
              <a:schemeClr val="accent5">
                <a:alpha val="8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4" name="组合 45">
            <a:extLst>
              <a:ext uri="{FF2B5EF4-FFF2-40B4-BE49-F238E27FC236}">
                <a16:creationId xmlns:a16="http://schemas.microsoft.com/office/drawing/2014/main" id="{3681DC74-68C6-0643-24DD-2ABF5D902EBF}"/>
              </a:ext>
            </a:extLst>
          </p:cNvPr>
          <p:cNvGrpSpPr/>
          <p:nvPr/>
        </p:nvGrpSpPr>
        <p:grpSpPr>
          <a:xfrm>
            <a:off x="2302479" y="5749238"/>
            <a:ext cx="976459" cy="1003949"/>
            <a:chOff x="0" y="1016374"/>
            <a:chExt cx="1409701" cy="1449388"/>
          </a:xfrm>
        </p:grpSpPr>
        <p:sp>
          <p:nvSpPr>
            <p:cNvPr id="15" name="Oval 103">
              <a:extLst>
                <a:ext uri="{FF2B5EF4-FFF2-40B4-BE49-F238E27FC236}">
                  <a16:creationId xmlns:a16="http://schemas.microsoft.com/office/drawing/2014/main" id="{4F314505-C9D0-BD7C-1384-2855A6A6C3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6" y="1075111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" name="Oval 104">
              <a:extLst>
                <a:ext uri="{FF2B5EF4-FFF2-40B4-BE49-F238E27FC236}">
                  <a16:creationId xmlns:a16="http://schemas.microsoft.com/office/drawing/2014/main" id="{F540250B-1433-9416-E70B-4D401A40A3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88" y="1149724"/>
              <a:ext cx="1319213" cy="1316038"/>
            </a:xfrm>
            <a:prstGeom prst="ellipse">
              <a:avLst/>
            </a:prstGeom>
            <a:solidFill>
              <a:srgbClr val="CB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7" name="Freeform 105">
              <a:extLst>
                <a:ext uri="{FF2B5EF4-FFF2-40B4-BE49-F238E27FC236}">
                  <a16:creationId xmlns:a16="http://schemas.microsoft.com/office/drawing/2014/main" id="{DFAEE7AF-7CF0-9C3A-572D-21E48E35D8F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016374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Freeform 106">
              <a:extLst>
                <a:ext uri="{FF2B5EF4-FFF2-40B4-BE49-F238E27FC236}">
                  <a16:creationId xmlns:a16="http://schemas.microsoft.com/office/drawing/2014/main" id="{43EA7FE1-8C5F-D9FB-BA9F-460957B2E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351" y="1259261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9" name="Freeform 107">
              <a:extLst>
                <a:ext uri="{FF2B5EF4-FFF2-40B4-BE49-F238E27FC236}">
                  <a16:creationId xmlns:a16="http://schemas.microsoft.com/office/drawing/2014/main" id="{A11859CE-B9FD-8516-F6F4-9DDC851AFB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26" y="1300536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0" name="Freeform 108">
              <a:extLst>
                <a:ext uri="{FF2B5EF4-FFF2-40B4-BE49-F238E27FC236}">
                  <a16:creationId xmlns:a16="http://schemas.microsoft.com/office/drawing/2014/main" id="{7DAA1C89-64A3-2283-A8A3-29E528DB5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3" y="1216399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1" name="Oval 109">
              <a:extLst>
                <a:ext uri="{FF2B5EF4-FFF2-40B4-BE49-F238E27FC236}">
                  <a16:creationId xmlns:a16="http://schemas.microsoft.com/office/drawing/2014/main" id="{0FF04C78-8AB3-921D-9DC6-BA482AF83E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151" y="1200524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2" name="Oval 110">
              <a:extLst>
                <a:ext uri="{FF2B5EF4-FFF2-40B4-BE49-F238E27FC236}">
                  <a16:creationId xmlns:a16="http://schemas.microsoft.com/office/drawing/2014/main" id="{D70B3A20-23B5-4920-DB62-F2C3CB2574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1241799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" name="Freeform 111">
              <a:extLst>
                <a:ext uri="{FF2B5EF4-FFF2-40B4-BE49-F238E27FC236}">
                  <a16:creationId xmlns:a16="http://schemas.microsoft.com/office/drawing/2014/main" id="{4A487EEC-BCF0-6FF3-12A4-CDB85EECF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626" y="1175124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4" name="组合 55">
            <a:extLst>
              <a:ext uri="{FF2B5EF4-FFF2-40B4-BE49-F238E27FC236}">
                <a16:creationId xmlns:a16="http://schemas.microsoft.com/office/drawing/2014/main" id="{4FE7964D-C0ED-6BEE-ECAC-B9959826AEE3}"/>
              </a:ext>
            </a:extLst>
          </p:cNvPr>
          <p:cNvGrpSpPr/>
          <p:nvPr/>
        </p:nvGrpSpPr>
        <p:grpSpPr>
          <a:xfrm flipH="1">
            <a:off x="1376595" y="6134956"/>
            <a:ext cx="450386" cy="463066"/>
            <a:chOff x="0" y="1016374"/>
            <a:chExt cx="1409701" cy="1449388"/>
          </a:xfrm>
        </p:grpSpPr>
        <p:sp>
          <p:nvSpPr>
            <p:cNvPr id="25" name="Oval 103">
              <a:extLst>
                <a:ext uri="{FF2B5EF4-FFF2-40B4-BE49-F238E27FC236}">
                  <a16:creationId xmlns:a16="http://schemas.microsoft.com/office/drawing/2014/main" id="{1CFBB061-205B-F7C4-B8FC-F0E74676D2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6" y="1075111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6" name="Oval 104">
              <a:extLst>
                <a:ext uri="{FF2B5EF4-FFF2-40B4-BE49-F238E27FC236}">
                  <a16:creationId xmlns:a16="http://schemas.microsoft.com/office/drawing/2014/main" id="{F45E4073-AE39-DAA1-F200-108A7541E1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88" y="1149724"/>
              <a:ext cx="1319213" cy="131603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Freeform 105">
              <a:extLst>
                <a:ext uri="{FF2B5EF4-FFF2-40B4-BE49-F238E27FC236}">
                  <a16:creationId xmlns:a16="http://schemas.microsoft.com/office/drawing/2014/main" id="{06DFDE11-EF4B-BCC8-D178-D1CBABD3033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016374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8" name="Freeform 106">
              <a:extLst>
                <a:ext uri="{FF2B5EF4-FFF2-40B4-BE49-F238E27FC236}">
                  <a16:creationId xmlns:a16="http://schemas.microsoft.com/office/drawing/2014/main" id="{BE21EC07-40E8-004F-A0B7-E34C7AFD9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351" y="1259261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9" name="Freeform 107">
              <a:extLst>
                <a:ext uri="{FF2B5EF4-FFF2-40B4-BE49-F238E27FC236}">
                  <a16:creationId xmlns:a16="http://schemas.microsoft.com/office/drawing/2014/main" id="{6A25306B-2A99-3706-02A7-BFA0035F4B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26" y="1300536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Freeform 108">
              <a:extLst>
                <a:ext uri="{FF2B5EF4-FFF2-40B4-BE49-F238E27FC236}">
                  <a16:creationId xmlns:a16="http://schemas.microsoft.com/office/drawing/2014/main" id="{A122EA5C-25C6-0D96-9079-888E0336CF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3" y="1216399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1" name="Oval 109">
              <a:extLst>
                <a:ext uri="{FF2B5EF4-FFF2-40B4-BE49-F238E27FC236}">
                  <a16:creationId xmlns:a16="http://schemas.microsoft.com/office/drawing/2014/main" id="{9C56E263-5776-4EEF-4CB1-C9529E6542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151" y="1200524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2" name="Oval 110">
              <a:extLst>
                <a:ext uri="{FF2B5EF4-FFF2-40B4-BE49-F238E27FC236}">
                  <a16:creationId xmlns:a16="http://schemas.microsoft.com/office/drawing/2014/main" id="{A547EAAC-C3CF-3768-17CA-D9079B2AA3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1241799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3" name="Freeform 111">
              <a:extLst>
                <a:ext uri="{FF2B5EF4-FFF2-40B4-BE49-F238E27FC236}">
                  <a16:creationId xmlns:a16="http://schemas.microsoft.com/office/drawing/2014/main" id="{B2B1E32F-BC7D-BED4-F3AC-888C1565E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626" y="1175124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34" name="组合 109">
            <a:extLst>
              <a:ext uri="{FF2B5EF4-FFF2-40B4-BE49-F238E27FC236}">
                <a16:creationId xmlns:a16="http://schemas.microsoft.com/office/drawing/2014/main" id="{A165FD20-5E7E-7097-A83E-F979214E2295}"/>
              </a:ext>
            </a:extLst>
          </p:cNvPr>
          <p:cNvGrpSpPr/>
          <p:nvPr/>
        </p:nvGrpSpPr>
        <p:grpSpPr>
          <a:xfrm flipH="1">
            <a:off x="3632748" y="6136567"/>
            <a:ext cx="450386" cy="463066"/>
            <a:chOff x="0" y="1016374"/>
            <a:chExt cx="1409701" cy="1449388"/>
          </a:xfrm>
        </p:grpSpPr>
        <p:sp>
          <p:nvSpPr>
            <p:cNvPr id="35" name="Oval 103">
              <a:extLst>
                <a:ext uri="{FF2B5EF4-FFF2-40B4-BE49-F238E27FC236}">
                  <a16:creationId xmlns:a16="http://schemas.microsoft.com/office/drawing/2014/main" id="{F85DB275-255A-5337-A668-898AA39307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6" y="1075111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6" name="Oval 104">
              <a:extLst>
                <a:ext uri="{FF2B5EF4-FFF2-40B4-BE49-F238E27FC236}">
                  <a16:creationId xmlns:a16="http://schemas.microsoft.com/office/drawing/2014/main" id="{2B05208E-E033-7621-2DE7-6A9EBBAC15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88" y="1149724"/>
              <a:ext cx="1319213" cy="131603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7" name="Freeform 105">
              <a:extLst>
                <a:ext uri="{FF2B5EF4-FFF2-40B4-BE49-F238E27FC236}">
                  <a16:creationId xmlns:a16="http://schemas.microsoft.com/office/drawing/2014/main" id="{C659921A-4EAD-B1B5-5E01-F0A16627A86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016374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8" name="Freeform 106">
              <a:extLst>
                <a:ext uri="{FF2B5EF4-FFF2-40B4-BE49-F238E27FC236}">
                  <a16:creationId xmlns:a16="http://schemas.microsoft.com/office/drawing/2014/main" id="{30A0859A-78D2-2129-98DE-62E1F3CBA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351" y="1259261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9" name="Freeform 107">
              <a:extLst>
                <a:ext uri="{FF2B5EF4-FFF2-40B4-BE49-F238E27FC236}">
                  <a16:creationId xmlns:a16="http://schemas.microsoft.com/office/drawing/2014/main" id="{95A453DF-90F2-3DA9-1DE0-7F496CC68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26" y="1300536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0" name="Freeform 108">
              <a:extLst>
                <a:ext uri="{FF2B5EF4-FFF2-40B4-BE49-F238E27FC236}">
                  <a16:creationId xmlns:a16="http://schemas.microsoft.com/office/drawing/2014/main" id="{F62BB3CF-AB91-7D4D-9995-E22F86FC6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3" y="1216399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1" name="Oval 109">
              <a:extLst>
                <a:ext uri="{FF2B5EF4-FFF2-40B4-BE49-F238E27FC236}">
                  <a16:creationId xmlns:a16="http://schemas.microsoft.com/office/drawing/2014/main" id="{6D1A4601-125D-80D0-E8CD-78C557DA76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151" y="1200524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2" name="Oval 110">
              <a:extLst>
                <a:ext uri="{FF2B5EF4-FFF2-40B4-BE49-F238E27FC236}">
                  <a16:creationId xmlns:a16="http://schemas.microsoft.com/office/drawing/2014/main" id="{8C09D79C-C2D1-CAC6-9AB8-6EC1B98500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1241799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3" name="Freeform 111">
              <a:extLst>
                <a:ext uri="{FF2B5EF4-FFF2-40B4-BE49-F238E27FC236}">
                  <a16:creationId xmlns:a16="http://schemas.microsoft.com/office/drawing/2014/main" id="{5B43CFCA-052D-7222-6505-C2AFCA2D8C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626" y="1175124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44" name="组合 119">
            <a:extLst>
              <a:ext uri="{FF2B5EF4-FFF2-40B4-BE49-F238E27FC236}">
                <a16:creationId xmlns:a16="http://schemas.microsoft.com/office/drawing/2014/main" id="{4D531AC9-CEF4-BA04-1160-1C10AAE712FE}"/>
              </a:ext>
            </a:extLst>
          </p:cNvPr>
          <p:cNvGrpSpPr/>
          <p:nvPr/>
        </p:nvGrpSpPr>
        <p:grpSpPr>
          <a:xfrm>
            <a:off x="534270" y="5888449"/>
            <a:ext cx="755061" cy="776318"/>
            <a:chOff x="0" y="1016374"/>
            <a:chExt cx="1409701" cy="1449388"/>
          </a:xfrm>
        </p:grpSpPr>
        <p:sp>
          <p:nvSpPr>
            <p:cNvPr id="45" name="Oval 103">
              <a:extLst>
                <a:ext uri="{FF2B5EF4-FFF2-40B4-BE49-F238E27FC236}">
                  <a16:creationId xmlns:a16="http://schemas.microsoft.com/office/drawing/2014/main" id="{886BC274-EFCB-9200-8B84-DA42D07073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6" y="1075111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6" name="Oval 104">
              <a:extLst>
                <a:ext uri="{FF2B5EF4-FFF2-40B4-BE49-F238E27FC236}">
                  <a16:creationId xmlns:a16="http://schemas.microsoft.com/office/drawing/2014/main" id="{44FCBE96-C54C-EF59-5FE8-23401D0813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88" y="1149724"/>
              <a:ext cx="1319213" cy="1316038"/>
            </a:xfrm>
            <a:prstGeom prst="ellipse">
              <a:avLst/>
            </a:prstGeom>
            <a:solidFill>
              <a:srgbClr val="CB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7" name="Freeform 105">
              <a:extLst>
                <a:ext uri="{FF2B5EF4-FFF2-40B4-BE49-F238E27FC236}">
                  <a16:creationId xmlns:a16="http://schemas.microsoft.com/office/drawing/2014/main" id="{46E60995-2B79-5082-0478-B108C2DA7BE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016374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8" name="Freeform 106">
              <a:extLst>
                <a:ext uri="{FF2B5EF4-FFF2-40B4-BE49-F238E27FC236}">
                  <a16:creationId xmlns:a16="http://schemas.microsoft.com/office/drawing/2014/main" id="{AE9D3227-1926-285E-D1D6-A3333277E1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351" y="1259261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9" name="Freeform 107">
              <a:extLst>
                <a:ext uri="{FF2B5EF4-FFF2-40B4-BE49-F238E27FC236}">
                  <a16:creationId xmlns:a16="http://schemas.microsoft.com/office/drawing/2014/main" id="{F6EECF2C-75F2-2AB3-8471-2FD6EAF01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26" y="1300536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0" name="Freeform 108">
              <a:extLst>
                <a:ext uri="{FF2B5EF4-FFF2-40B4-BE49-F238E27FC236}">
                  <a16:creationId xmlns:a16="http://schemas.microsoft.com/office/drawing/2014/main" id="{51D2EC71-D5A1-E572-5B0D-5A27708FE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3" y="1216399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1" name="Oval 109">
              <a:extLst>
                <a:ext uri="{FF2B5EF4-FFF2-40B4-BE49-F238E27FC236}">
                  <a16:creationId xmlns:a16="http://schemas.microsoft.com/office/drawing/2014/main" id="{27890D21-9527-1A6E-4BA6-62BCBA8E7C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151" y="1200524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2" name="Oval 110">
              <a:extLst>
                <a:ext uri="{FF2B5EF4-FFF2-40B4-BE49-F238E27FC236}">
                  <a16:creationId xmlns:a16="http://schemas.microsoft.com/office/drawing/2014/main" id="{F900AFAA-0BB9-DC12-EC2A-C6957907C7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1241799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3" name="Freeform 111">
              <a:extLst>
                <a:ext uri="{FF2B5EF4-FFF2-40B4-BE49-F238E27FC236}">
                  <a16:creationId xmlns:a16="http://schemas.microsoft.com/office/drawing/2014/main" id="{B377F279-FAED-C6C5-0395-0035628FDF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626" y="1175124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AD31365-F925-E2D2-2353-B62EBEFA3EEA}"/>
              </a:ext>
            </a:extLst>
          </p:cNvPr>
          <p:cNvGrpSpPr/>
          <p:nvPr/>
        </p:nvGrpSpPr>
        <p:grpSpPr>
          <a:xfrm>
            <a:off x="2523786" y="140297"/>
            <a:ext cx="7144428" cy="925727"/>
            <a:chOff x="2523786" y="75623"/>
            <a:chExt cx="7144428" cy="925727"/>
          </a:xfrm>
        </p:grpSpPr>
        <p:grpSp>
          <p:nvGrpSpPr>
            <p:cNvPr id="56" name="组合 23">
              <a:extLst>
                <a:ext uri="{FF2B5EF4-FFF2-40B4-BE49-F238E27FC236}">
                  <a16:creationId xmlns:a16="http://schemas.microsoft.com/office/drawing/2014/main" id="{8B403078-4D86-01F7-3AE6-FEBF4C06B5D8}"/>
                </a:ext>
              </a:extLst>
            </p:cNvPr>
            <p:cNvGrpSpPr/>
            <p:nvPr/>
          </p:nvGrpSpPr>
          <p:grpSpPr>
            <a:xfrm>
              <a:off x="2523786" y="75623"/>
              <a:ext cx="7144428" cy="925727"/>
              <a:chOff x="2499811" y="1036366"/>
              <a:chExt cx="4105274" cy="925727"/>
            </a:xfrm>
          </p:grpSpPr>
          <p:pic>
            <p:nvPicPr>
              <p:cNvPr id="58" name="图片 20">
                <a:extLst>
                  <a:ext uri="{FF2B5EF4-FFF2-40B4-BE49-F238E27FC236}">
                    <a16:creationId xmlns:a16="http://schemas.microsoft.com/office/drawing/2014/main" id="{33C1A4D0-D991-C40A-4637-7236D49385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99811" y="1036366"/>
                <a:ext cx="4105274" cy="833109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9" name="圆角矩形 1">
                <a:extLst>
                  <a:ext uri="{FF2B5EF4-FFF2-40B4-BE49-F238E27FC236}">
                    <a16:creationId xmlns:a16="http://schemas.microsoft.com/office/drawing/2014/main" id="{03862675-6563-6B28-B2AD-D485BEE9FD5F}"/>
                  </a:ext>
                </a:extLst>
              </p:cNvPr>
              <p:cNvSpPr/>
              <p:nvPr/>
            </p:nvSpPr>
            <p:spPr>
              <a:xfrm>
                <a:off x="2891310" y="1438873"/>
                <a:ext cx="3315054" cy="523220"/>
              </a:xfrm>
              <a:prstGeom prst="roundRect">
                <a:avLst>
                  <a:gd name="adj" fmla="val 6780"/>
                </a:avLst>
              </a:prstGeom>
              <a:blipFill>
                <a:blip r:embed="rId5"/>
                <a:tile tx="0" ty="0" sx="100000" sy="100000" flip="none" algn="tl"/>
              </a:blip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31750" h="38100"/>
                <a:bevelB w="57150"/>
                <a:contourClr>
                  <a:schemeClr val="accent6">
                    <a:lumMod val="50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B5CDCDC-A8E0-5A2A-A5BA-CE44B4C4D73C}"/>
                </a:ext>
              </a:extLst>
            </p:cNvPr>
            <p:cNvSpPr txBox="1"/>
            <p:nvPr/>
          </p:nvSpPr>
          <p:spPr>
            <a:xfrm>
              <a:off x="2523786" y="478130"/>
              <a:ext cx="71444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ĐÀM THOẠI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A810976-6BF2-9102-0506-9A5ED7996FC8}"/>
              </a:ext>
            </a:extLst>
          </p:cNvPr>
          <p:cNvSpPr txBox="1"/>
          <p:nvPr/>
        </p:nvSpPr>
        <p:spPr>
          <a:xfrm>
            <a:off x="2163720" y="5629577"/>
            <a:ext cx="7144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bán</a:t>
            </a:r>
            <a:r>
              <a:rPr lang="en-US" sz="28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hàng</a:t>
            </a:r>
            <a:endParaRPr lang="en-US" sz="28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75323B-F0BA-73DB-0B03-DFF0D7CB0A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7897" y="1170487"/>
            <a:ext cx="9380941" cy="44376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029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F2F29-73F3-280E-DE10-D401DD4FF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56">
            <a:extLst>
              <a:ext uri="{FF2B5EF4-FFF2-40B4-BE49-F238E27FC236}">
                <a16:creationId xmlns:a16="http://schemas.microsoft.com/office/drawing/2014/main" id="{D5FE2B6A-6A0A-4CDF-A88C-72278C8B315E}"/>
              </a:ext>
            </a:extLst>
          </p:cNvPr>
          <p:cNvSpPr/>
          <p:nvPr/>
        </p:nvSpPr>
        <p:spPr>
          <a:xfrm>
            <a:off x="514055" y="553559"/>
            <a:ext cx="11213756" cy="5879282"/>
          </a:xfrm>
          <a:prstGeom prst="rect">
            <a:avLst/>
          </a:prstGeom>
          <a:solidFill>
            <a:schemeClr val="bg1">
              <a:alpha val="95000"/>
            </a:schemeClr>
          </a:solidFill>
          <a:ln w="53975" cmpd="thickThin">
            <a:solidFill>
              <a:schemeClr val="accent5">
                <a:alpha val="8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4" name="组合 45">
            <a:extLst>
              <a:ext uri="{FF2B5EF4-FFF2-40B4-BE49-F238E27FC236}">
                <a16:creationId xmlns:a16="http://schemas.microsoft.com/office/drawing/2014/main" id="{EF2EE71A-8B10-31D7-020C-3F2715F3CC30}"/>
              </a:ext>
            </a:extLst>
          </p:cNvPr>
          <p:cNvGrpSpPr/>
          <p:nvPr/>
        </p:nvGrpSpPr>
        <p:grpSpPr>
          <a:xfrm>
            <a:off x="2302479" y="5749238"/>
            <a:ext cx="976459" cy="1003949"/>
            <a:chOff x="0" y="1016374"/>
            <a:chExt cx="1409701" cy="1449388"/>
          </a:xfrm>
        </p:grpSpPr>
        <p:sp>
          <p:nvSpPr>
            <p:cNvPr id="15" name="Oval 103">
              <a:extLst>
                <a:ext uri="{FF2B5EF4-FFF2-40B4-BE49-F238E27FC236}">
                  <a16:creationId xmlns:a16="http://schemas.microsoft.com/office/drawing/2014/main" id="{EE30158A-B0CE-9C7A-AC02-3AE8726D34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6" y="1075111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" name="Oval 104">
              <a:extLst>
                <a:ext uri="{FF2B5EF4-FFF2-40B4-BE49-F238E27FC236}">
                  <a16:creationId xmlns:a16="http://schemas.microsoft.com/office/drawing/2014/main" id="{3A50A8BF-EB7D-81D4-4043-8B98B869B0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88" y="1149724"/>
              <a:ext cx="1319213" cy="1316038"/>
            </a:xfrm>
            <a:prstGeom prst="ellipse">
              <a:avLst/>
            </a:prstGeom>
            <a:solidFill>
              <a:srgbClr val="CB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7" name="Freeform 105">
              <a:extLst>
                <a:ext uri="{FF2B5EF4-FFF2-40B4-BE49-F238E27FC236}">
                  <a16:creationId xmlns:a16="http://schemas.microsoft.com/office/drawing/2014/main" id="{BF465745-ACBE-B075-A001-63E68D88648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016374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Freeform 106">
              <a:extLst>
                <a:ext uri="{FF2B5EF4-FFF2-40B4-BE49-F238E27FC236}">
                  <a16:creationId xmlns:a16="http://schemas.microsoft.com/office/drawing/2014/main" id="{1B7CCA27-3E46-EB14-E44C-6697B9052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351" y="1259261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9" name="Freeform 107">
              <a:extLst>
                <a:ext uri="{FF2B5EF4-FFF2-40B4-BE49-F238E27FC236}">
                  <a16:creationId xmlns:a16="http://schemas.microsoft.com/office/drawing/2014/main" id="{1171DDE4-4710-43D9-E0E5-8B0CC4159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26" y="1300536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0" name="Freeform 108">
              <a:extLst>
                <a:ext uri="{FF2B5EF4-FFF2-40B4-BE49-F238E27FC236}">
                  <a16:creationId xmlns:a16="http://schemas.microsoft.com/office/drawing/2014/main" id="{6C238E93-11CF-B080-1986-D9B218422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3" y="1216399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1" name="Oval 109">
              <a:extLst>
                <a:ext uri="{FF2B5EF4-FFF2-40B4-BE49-F238E27FC236}">
                  <a16:creationId xmlns:a16="http://schemas.microsoft.com/office/drawing/2014/main" id="{921422FB-2D42-C0C6-BD14-2C5F49FCD5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151" y="1200524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2" name="Oval 110">
              <a:extLst>
                <a:ext uri="{FF2B5EF4-FFF2-40B4-BE49-F238E27FC236}">
                  <a16:creationId xmlns:a16="http://schemas.microsoft.com/office/drawing/2014/main" id="{31FC957F-44F6-D95F-6A3E-665AE41190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1241799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" name="Freeform 111">
              <a:extLst>
                <a:ext uri="{FF2B5EF4-FFF2-40B4-BE49-F238E27FC236}">
                  <a16:creationId xmlns:a16="http://schemas.microsoft.com/office/drawing/2014/main" id="{27465491-A232-1837-84E8-50B47ED36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626" y="1175124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4" name="组合 55">
            <a:extLst>
              <a:ext uri="{FF2B5EF4-FFF2-40B4-BE49-F238E27FC236}">
                <a16:creationId xmlns:a16="http://schemas.microsoft.com/office/drawing/2014/main" id="{E427E9FB-58AD-F5A9-41F5-68534D0EC5AC}"/>
              </a:ext>
            </a:extLst>
          </p:cNvPr>
          <p:cNvGrpSpPr/>
          <p:nvPr/>
        </p:nvGrpSpPr>
        <p:grpSpPr>
          <a:xfrm flipH="1">
            <a:off x="1376595" y="6134956"/>
            <a:ext cx="450386" cy="463066"/>
            <a:chOff x="0" y="1016374"/>
            <a:chExt cx="1409701" cy="1449388"/>
          </a:xfrm>
        </p:grpSpPr>
        <p:sp>
          <p:nvSpPr>
            <p:cNvPr id="25" name="Oval 103">
              <a:extLst>
                <a:ext uri="{FF2B5EF4-FFF2-40B4-BE49-F238E27FC236}">
                  <a16:creationId xmlns:a16="http://schemas.microsoft.com/office/drawing/2014/main" id="{8BE8FCAC-0603-F0D1-F8A9-4945992C10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6" y="1075111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6" name="Oval 104">
              <a:extLst>
                <a:ext uri="{FF2B5EF4-FFF2-40B4-BE49-F238E27FC236}">
                  <a16:creationId xmlns:a16="http://schemas.microsoft.com/office/drawing/2014/main" id="{1626A076-EAD8-F2D8-F20D-D2C4664B35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88" y="1149724"/>
              <a:ext cx="1319213" cy="131603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Freeform 105">
              <a:extLst>
                <a:ext uri="{FF2B5EF4-FFF2-40B4-BE49-F238E27FC236}">
                  <a16:creationId xmlns:a16="http://schemas.microsoft.com/office/drawing/2014/main" id="{160729CF-F130-E0A7-5F53-A376EBFBAE7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016374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8" name="Freeform 106">
              <a:extLst>
                <a:ext uri="{FF2B5EF4-FFF2-40B4-BE49-F238E27FC236}">
                  <a16:creationId xmlns:a16="http://schemas.microsoft.com/office/drawing/2014/main" id="{91BE09A3-5169-01B1-8895-2CD7C57B6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351" y="1259261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9" name="Freeform 107">
              <a:extLst>
                <a:ext uri="{FF2B5EF4-FFF2-40B4-BE49-F238E27FC236}">
                  <a16:creationId xmlns:a16="http://schemas.microsoft.com/office/drawing/2014/main" id="{B85CFEC2-5D92-BEC9-0830-19E0A9446A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26" y="1300536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Freeform 108">
              <a:extLst>
                <a:ext uri="{FF2B5EF4-FFF2-40B4-BE49-F238E27FC236}">
                  <a16:creationId xmlns:a16="http://schemas.microsoft.com/office/drawing/2014/main" id="{A934447E-3026-66DF-4185-C4AD728866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3" y="1216399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1" name="Oval 109">
              <a:extLst>
                <a:ext uri="{FF2B5EF4-FFF2-40B4-BE49-F238E27FC236}">
                  <a16:creationId xmlns:a16="http://schemas.microsoft.com/office/drawing/2014/main" id="{5DD1D9ED-C7C4-95EE-2B78-10E2925BB2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151" y="1200524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2" name="Oval 110">
              <a:extLst>
                <a:ext uri="{FF2B5EF4-FFF2-40B4-BE49-F238E27FC236}">
                  <a16:creationId xmlns:a16="http://schemas.microsoft.com/office/drawing/2014/main" id="{C0C8438F-3C4D-E5EE-41EC-1813701449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1241799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3" name="Freeform 111">
              <a:extLst>
                <a:ext uri="{FF2B5EF4-FFF2-40B4-BE49-F238E27FC236}">
                  <a16:creationId xmlns:a16="http://schemas.microsoft.com/office/drawing/2014/main" id="{25FDD801-2BC9-7420-52DA-DA88077F17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626" y="1175124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34" name="组合 109">
            <a:extLst>
              <a:ext uri="{FF2B5EF4-FFF2-40B4-BE49-F238E27FC236}">
                <a16:creationId xmlns:a16="http://schemas.microsoft.com/office/drawing/2014/main" id="{A871BBC4-10C2-A288-878D-BC8381B961C9}"/>
              </a:ext>
            </a:extLst>
          </p:cNvPr>
          <p:cNvGrpSpPr/>
          <p:nvPr/>
        </p:nvGrpSpPr>
        <p:grpSpPr>
          <a:xfrm flipH="1">
            <a:off x="3632748" y="6136567"/>
            <a:ext cx="450386" cy="463066"/>
            <a:chOff x="0" y="1016374"/>
            <a:chExt cx="1409701" cy="1449388"/>
          </a:xfrm>
        </p:grpSpPr>
        <p:sp>
          <p:nvSpPr>
            <p:cNvPr id="35" name="Oval 103">
              <a:extLst>
                <a:ext uri="{FF2B5EF4-FFF2-40B4-BE49-F238E27FC236}">
                  <a16:creationId xmlns:a16="http://schemas.microsoft.com/office/drawing/2014/main" id="{B9CC2C9F-4A6B-9D31-AA9E-17A31F170D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6" y="1075111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6" name="Oval 104">
              <a:extLst>
                <a:ext uri="{FF2B5EF4-FFF2-40B4-BE49-F238E27FC236}">
                  <a16:creationId xmlns:a16="http://schemas.microsoft.com/office/drawing/2014/main" id="{B08391E6-022D-5329-DE1C-F4BDABDF3C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88" y="1149724"/>
              <a:ext cx="1319213" cy="131603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7" name="Freeform 105">
              <a:extLst>
                <a:ext uri="{FF2B5EF4-FFF2-40B4-BE49-F238E27FC236}">
                  <a16:creationId xmlns:a16="http://schemas.microsoft.com/office/drawing/2014/main" id="{9B08A802-CAA1-9810-2037-98CC078C6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016374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8" name="Freeform 106">
              <a:extLst>
                <a:ext uri="{FF2B5EF4-FFF2-40B4-BE49-F238E27FC236}">
                  <a16:creationId xmlns:a16="http://schemas.microsoft.com/office/drawing/2014/main" id="{51C47A9E-EE9E-BB43-BADB-151E88CD32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351" y="1259261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9" name="Freeform 107">
              <a:extLst>
                <a:ext uri="{FF2B5EF4-FFF2-40B4-BE49-F238E27FC236}">
                  <a16:creationId xmlns:a16="http://schemas.microsoft.com/office/drawing/2014/main" id="{581D1FE6-1346-A42A-591D-4BEDB1979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26" y="1300536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0" name="Freeform 108">
              <a:extLst>
                <a:ext uri="{FF2B5EF4-FFF2-40B4-BE49-F238E27FC236}">
                  <a16:creationId xmlns:a16="http://schemas.microsoft.com/office/drawing/2014/main" id="{F34A9CE0-9AAA-F1BC-C0E8-2085D3BD3B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3" y="1216399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1" name="Oval 109">
              <a:extLst>
                <a:ext uri="{FF2B5EF4-FFF2-40B4-BE49-F238E27FC236}">
                  <a16:creationId xmlns:a16="http://schemas.microsoft.com/office/drawing/2014/main" id="{F25716E4-DE40-BFFC-B832-A1FD845A6D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151" y="1200524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2" name="Oval 110">
              <a:extLst>
                <a:ext uri="{FF2B5EF4-FFF2-40B4-BE49-F238E27FC236}">
                  <a16:creationId xmlns:a16="http://schemas.microsoft.com/office/drawing/2014/main" id="{72FCFDE8-A883-D7B4-FC4E-72E5D80589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1241799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3" name="Freeform 111">
              <a:extLst>
                <a:ext uri="{FF2B5EF4-FFF2-40B4-BE49-F238E27FC236}">
                  <a16:creationId xmlns:a16="http://schemas.microsoft.com/office/drawing/2014/main" id="{758E2A86-C9EA-9476-21B8-EB9EF224FD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626" y="1175124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44" name="组合 119">
            <a:extLst>
              <a:ext uri="{FF2B5EF4-FFF2-40B4-BE49-F238E27FC236}">
                <a16:creationId xmlns:a16="http://schemas.microsoft.com/office/drawing/2014/main" id="{0B920677-9ACA-6EB5-2394-6E75FA6C1CE6}"/>
              </a:ext>
            </a:extLst>
          </p:cNvPr>
          <p:cNvGrpSpPr/>
          <p:nvPr/>
        </p:nvGrpSpPr>
        <p:grpSpPr>
          <a:xfrm>
            <a:off x="534270" y="5888449"/>
            <a:ext cx="755061" cy="776318"/>
            <a:chOff x="0" y="1016374"/>
            <a:chExt cx="1409701" cy="1449388"/>
          </a:xfrm>
        </p:grpSpPr>
        <p:sp>
          <p:nvSpPr>
            <p:cNvPr id="45" name="Oval 103">
              <a:extLst>
                <a:ext uri="{FF2B5EF4-FFF2-40B4-BE49-F238E27FC236}">
                  <a16:creationId xmlns:a16="http://schemas.microsoft.com/office/drawing/2014/main" id="{53BAAEBC-C397-1C17-48AB-0F9BECE67F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6" y="1075111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6" name="Oval 104">
              <a:extLst>
                <a:ext uri="{FF2B5EF4-FFF2-40B4-BE49-F238E27FC236}">
                  <a16:creationId xmlns:a16="http://schemas.microsoft.com/office/drawing/2014/main" id="{01A15DBE-D8B9-8DDB-189C-6F6F02EB4F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88" y="1149724"/>
              <a:ext cx="1319213" cy="1316038"/>
            </a:xfrm>
            <a:prstGeom prst="ellipse">
              <a:avLst/>
            </a:prstGeom>
            <a:solidFill>
              <a:srgbClr val="CB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7" name="Freeform 105">
              <a:extLst>
                <a:ext uri="{FF2B5EF4-FFF2-40B4-BE49-F238E27FC236}">
                  <a16:creationId xmlns:a16="http://schemas.microsoft.com/office/drawing/2014/main" id="{746BF340-6723-3C52-211D-935FF6885EF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016374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8" name="Freeform 106">
              <a:extLst>
                <a:ext uri="{FF2B5EF4-FFF2-40B4-BE49-F238E27FC236}">
                  <a16:creationId xmlns:a16="http://schemas.microsoft.com/office/drawing/2014/main" id="{482E0CF4-BD79-34F7-AF72-8389FA7C3A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351" y="1259261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9" name="Freeform 107">
              <a:extLst>
                <a:ext uri="{FF2B5EF4-FFF2-40B4-BE49-F238E27FC236}">
                  <a16:creationId xmlns:a16="http://schemas.microsoft.com/office/drawing/2014/main" id="{E24CFEF2-76F5-6D8F-8E5A-AEEC04F7AE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26" y="1300536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0" name="Freeform 108">
              <a:extLst>
                <a:ext uri="{FF2B5EF4-FFF2-40B4-BE49-F238E27FC236}">
                  <a16:creationId xmlns:a16="http://schemas.microsoft.com/office/drawing/2014/main" id="{148749AD-8B7F-D852-9A1D-482841AFF4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3" y="1216399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1" name="Oval 109">
              <a:extLst>
                <a:ext uri="{FF2B5EF4-FFF2-40B4-BE49-F238E27FC236}">
                  <a16:creationId xmlns:a16="http://schemas.microsoft.com/office/drawing/2014/main" id="{A2DCE7A6-9FFE-80A0-A0C5-D2A6F95DA3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151" y="1200524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2" name="Oval 110">
              <a:extLst>
                <a:ext uri="{FF2B5EF4-FFF2-40B4-BE49-F238E27FC236}">
                  <a16:creationId xmlns:a16="http://schemas.microsoft.com/office/drawing/2014/main" id="{8F98E053-1E77-1378-23C8-2EE053C4A2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1241799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3" name="Freeform 111">
              <a:extLst>
                <a:ext uri="{FF2B5EF4-FFF2-40B4-BE49-F238E27FC236}">
                  <a16:creationId xmlns:a16="http://schemas.microsoft.com/office/drawing/2014/main" id="{449C1613-CA5A-EA30-2C44-392ADDEBAB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626" y="1175124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56DA9DE-465B-9AF6-27C2-4E6DD4F14660}"/>
              </a:ext>
            </a:extLst>
          </p:cNvPr>
          <p:cNvGrpSpPr/>
          <p:nvPr/>
        </p:nvGrpSpPr>
        <p:grpSpPr>
          <a:xfrm>
            <a:off x="2523786" y="140297"/>
            <a:ext cx="7144428" cy="925727"/>
            <a:chOff x="2523786" y="75623"/>
            <a:chExt cx="7144428" cy="925727"/>
          </a:xfrm>
        </p:grpSpPr>
        <p:grpSp>
          <p:nvGrpSpPr>
            <p:cNvPr id="56" name="组合 23">
              <a:extLst>
                <a:ext uri="{FF2B5EF4-FFF2-40B4-BE49-F238E27FC236}">
                  <a16:creationId xmlns:a16="http://schemas.microsoft.com/office/drawing/2014/main" id="{5457295E-62DE-D586-B0B2-49A12AEFE44D}"/>
                </a:ext>
              </a:extLst>
            </p:cNvPr>
            <p:cNvGrpSpPr/>
            <p:nvPr/>
          </p:nvGrpSpPr>
          <p:grpSpPr>
            <a:xfrm>
              <a:off x="2523786" y="75623"/>
              <a:ext cx="7144428" cy="925727"/>
              <a:chOff x="2499811" y="1036366"/>
              <a:chExt cx="4105274" cy="925727"/>
            </a:xfrm>
          </p:grpSpPr>
          <p:pic>
            <p:nvPicPr>
              <p:cNvPr id="58" name="图片 20">
                <a:extLst>
                  <a:ext uri="{FF2B5EF4-FFF2-40B4-BE49-F238E27FC236}">
                    <a16:creationId xmlns:a16="http://schemas.microsoft.com/office/drawing/2014/main" id="{71DCF2B8-5E32-6F08-1DC2-609463532C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99811" y="1036366"/>
                <a:ext cx="4105274" cy="833109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9" name="圆角矩形 1">
                <a:extLst>
                  <a:ext uri="{FF2B5EF4-FFF2-40B4-BE49-F238E27FC236}">
                    <a16:creationId xmlns:a16="http://schemas.microsoft.com/office/drawing/2014/main" id="{A4FF4DC8-DBC0-395C-E37F-5A11FED9683E}"/>
                  </a:ext>
                </a:extLst>
              </p:cNvPr>
              <p:cNvSpPr/>
              <p:nvPr/>
            </p:nvSpPr>
            <p:spPr>
              <a:xfrm>
                <a:off x="2891310" y="1438873"/>
                <a:ext cx="3315054" cy="523220"/>
              </a:xfrm>
              <a:prstGeom prst="roundRect">
                <a:avLst>
                  <a:gd name="adj" fmla="val 6780"/>
                </a:avLst>
              </a:prstGeom>
              <a:blipFill>
                <a:blip r:embed="rId5"/>
                <a:tile tx="0" ty="0" sx="100000" sy="100000" flip="none" algn="tl"/>
              </a:blip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31750" h="38100"/>
                <a:bevelB w="57150"/>
                <a:contourClr>
                  <a:schemeClr val="accent6">
                    <a:lumMod val="50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5D96927-8454-9ADE-F9C5-E23066AF49F0}"/>
                </a:ext>
              </a:extLst>
            </p:cNvPr>
            <p:cNvSpPr txBox="1"/>
            <p:nvPr/>
          </p:nvSpPr>
          <p:spPr>
            <a:xfrm>
              <a:off x="2523786" y="478130"/>
              <a:ext cx="71444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ĐÀM THOẠI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6819114-E5E3-870F-FA0D-2A47CD0BB556}"/>
              </a:ext>
            </a:extLst>
          </p:cNvPr>
          <p:cNvSpPr txBox="1"/>
          <p:nvPr/>
        </p:nvSpPr>
        <p:spPr>
          <a:xfrm>
            <a:off x="2163720" y="5629577"/>
            <a:ext cx="7144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đình</a:t>
            </a:r>
            <a:endParaRPr lang="en-US" sz="28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12448-303F-FF51-D4BA-82A20C1E70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6595" y="1180436"/>
            <a:ext cx="9405286" cy="44491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398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3CBEB-2982-EA56-C465-43D6C5AA4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56">
            <a:extLst>
              <a:ext uri="{FF2B5EF4-FFF2-40B4-BE49-F238E27FC236}">
                <a16:creationId xmlns:a16="http://schemas.microsoft.com/office/drawing/2014/main" id="{A65427A5-B751-9766-71E7-6E76488ECE50}"/>
              </a:ext>
            </a:extLst>
          </p:cNvPr>
          <p:cNvSpPr/>
          <p:nvPr/>
        </p:nvSpPr>
        <p:spPr>
          <a:xfrm>
            <a:off x="514055" y="553559"/>
            <a:ext cx="11213756" cy="5879282"/>
          </a:xfrm>
          <a:prstGeom prst="rect">
            <a:avLst/>
          </a:prstGeom>
          <a:solidFill>
            <a:schemeClr val="bg1">
              <a:alpha val="95000"/>
            </a:schemeClr>
          </a:solidFill>
          <a:ln w="53975" cmpd="thickThin">
            <a:solidFill>
              <a:schemeClr val="accent5">
                <a:alpha val="8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4" name="组合 45">
            <a:extLst>
              <a:ext uri="{FF2B5EF4-FFF2-40B4-BE49-F238E27FC236}">
                <a16:creationId xmlns:a16="http://schemas.microsoft.com/office/drawing/2014/main" id="{4411FA8E-BE66-F5BA-2B2C-796BCCB487E8}"/>
              </a:ext>
            </a:extLst>
          </p:cNvPr>
          <p:cNvGrpSpPr/>
          <p:nvPr/>
        </p:nvGrpSpPr>
        <p:grpSpPr>
          <a:xfrm>
            <a:off x="2302479" y="5749238"/>
            <a:ext cx="976459" cy="1003949"/>
            <a:chOff x="0" y="1016374"/>
            <a:chExt cx="1409701" cy="1449388"/>
          </a:xfrm>
        </p:grpSpPr>
        <p:sp>
          <p:nvSpPr>
            <p:cNvPr id="15" name="Oval 103">
              <a:extLst>
                <a:ext uri="{FF2B5EF4-FFF2-40B4-BE49-F238E27FC236}">
                  <a16:creationId xmlns:a16="http://schemas.microsoft.com/office/drawing/2014/main" id="{86FD06C8-642D-B87F-858A-E2487D4375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6" y="1075111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" name="Oval 104">
              <a:extLst>
                <a:ext uri="{FF2B5EF4-FFF2-40B4-BE49-F238E27FC236}">
                  <a16:creationId xmlns:a16="http://schemas.microsoft.com/office/drawing/2014/main" id="{DF07776C-13C8-D04F-B8FE-C4921A5BD2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88" y="1149724"/>
              <a:ext cx="1319213" cy="1316038"/>
            </a:xfrm>
            <a:prstGeom prst="ellipse">
              <a:avLst/>
            </a:prstGeom>
            <a:solidFill>
              <a:srgbClr val="CB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7" name="Freeform 105">
              <a:extLst>
                <a:ext uri="{FF2B5EF4-FFF2-40B4-BE49-F238E27FC236}">
                  <a16:creationId xmlns:a16="http://schemas.microsoft.com/office/drawing/2014/main" id="{8B2D540D-4B8B-B163-659F-105B68B0284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016374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Freeform 106">
              <a:extLst>
                <a:ext uri="{FF2B5EF4-FFF2-40B4-BE49-F238E27FC236}">
                  <a16:creationId xmlns:a16="http://schemas.microsoft.com/office/drawing/2014/main" id="{27C86068-34BC-7E89-B474-C16BDA1E88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351" y="1259261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9" name="Freeform 107">
              <a:extLst>
                <a:ext uri="{FF2B5EF4-FFF2-40B4-BE49-F238E27FC236}">
                  <a16:creationId xmlns:a16="http://schemas.microsoft.com/office/drawing/2014/main" id="{F38FA684-329D-67C1-060E-60D95E992F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26" y="1300536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0" name="Freeform 108">
              <a:extLst>
                <a:ext uri="{FF2B5EF4-FFF2-40B4-BE49-F238E27FC236}">
                  <a16:creationId xmlns:a16="http://schemas.microsoft.com/office/drawing/2014/main" id="{96E3776B-A071-586C-0714-EA422DC3C5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3" y="1216399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1" name="Oval 109">
              <a:extLst>
                <a:ext uri="{FF2B5EF4-FFF2-40B4-BE49-F238E27FC236}">
                  <a16:creationId xmlns:a16="http://schemas.microsoft.com/office/drawing/2014/main" id="{9F1A979D-2C1C-762D-425E-1819AF5346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151" y="1200524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2" name="Oval 110">
              <a:extLst>
                <a:ext uri="{FF2B5EF4-FFF2-40B4-BE49-F238E27FC236}">
                  <a16:creationId xmlns:a16="http://schemas.microsoft.com/office/drawing/2014/main" id="{44D9E7FC-08F0-D838-6885-097C0AD869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1241799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" name="Freeform 111">
              <a:extLst>
                <a:ext uri="{FF2B5EF4-FFF2-40B4-BE49-F238E27FC236}">
                  <a16:creationId xmlns:a16="http://schemas.microsoft.com/office/drawing/2014/main" id="{FEE25C09-6664-2C3B-CC8C-D19647817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626" y="1175124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4" name="组合 55">
            <a:extLst>
              <a:ext uri="{FF2B5EF4-FFF2-40B4-BE49-F238E27FC236}">
                <a16:creationId xmlns:a16="http://schemas.microsoft.com/office/drawing/2014/main" id="{3BC4CEFA-33A0-3A7E-C4D3-094773B42659}"/>
              </a:ext>
            </a:extLst>
          </p:cNvPr>
          <p:cNvGrpSpPr/>
          <p:nvPr/>
        </p:nvGrpSpPr>
        <p:grpSpPr>
          <a:xfrm flipH="1">
            <a:off x="1376595" y="6134956"/>
            <a:ext cx="450386" cy="463066"/>
            <a:chOff x="0" y="1016374"/>
            <a:chExt cx="1409701" cy="1449388"/>
          </a:xfrm>
        </p:grpSpPr>
        <p:sp>
          <p:nvSpPr>
            <p:cNvPr id="25" name="Oval 103">
              <a:extLst>
                <a:ext uri="{FF2B5EF4-FFF2-40B4-BE49-F238E27FC236}">
                  <a16:creationId xmlns:a16="http://schemas.microsoft.com/office/drawing/2014/main" id="{81ACBB24-D9F3-6A0A-086B-42DF252E32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6" y="1075111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6" name="Oval 104">
              <a:extLst>
                <a:ext uri="{FF2B5EF4-FFF2-40B4-BE49-F238E27FC236}">
                  <a16:creationId xmlns:a16="http://schemas.microsoft.com/office/drawing/2014/main" id="{AE37740B-56AD-B319-5490-A050E2C590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88" y="1149724"/>
              <a:ext cx="1319213" cy="131603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Freeform 105">
              <a:extLst>
                <a:ext uri="{FF2B5EF4-FFF2-40B4-BE49-F238E27FC236}">
                  <a16:creationId xmlns:a16="http://schemas.microsoft.com/office/drawing/2014/main" id="{A6370469-36ED-74CD-8EC6-CAA393C0D30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016374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8" name="Freeform 106">
              <a:extLst>
                <a:ext uri="{FF2B5EF4-FFF2-40B4-BE49-F238E27FC236}">
                  <a16:creationId xmlns:a16="http://schemas.microsoft.com/office/drawing/2014/main" id="{5DC33B91-F3C9-6E6D-21C1-43015490B3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351" y="1259261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9" name="Freeform 107">
              <a:extLst>
                <a:ext uri="{FF2B5EF4-FFF2-40B4-BE49-F238E27FC236}">
                  <a16:creationId xmlns:a16="http://schemas.microsoft.com/office/drawing/2014/main" id="{68DEBC4B-E952-0114-FB12-E4AE42356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26" y="1300536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Freeform 108">
              <a:extLst>
                <a:ext uri="{FF2B5EF4-FFF2-40B4-BE49-F238E27FC236}">
                  <a16:creationId xmlns:a16="http://schemas.microsoft.com/office/drawing/2014/main" id="{07F6D06A-2C9B-5373-CE0A-D0A6A885D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3" y="1216399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1" name="Oval 109">
              <a:extLst>
                <a:ext uri="{FF2B5EF4-FFF2-40B4-BE49-F238E27FC236}">
                  <a16:creationId xmlns:a16="http://schemas.microsoft.com/office/drawing/2014/main" id="{E71E172E-B3E1-28F9-FAF7-E5E2AD0085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151" y="1200524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2" name="Oval 110">
              <a:extLst>
                <a:ext uri="{FF2B5EF4-FFF2-40B4-BE49-F238E27FC236}">
                  <a16:creationId xmlns:a16="http://schemas.microsoft.com/office/drawing/2014/main" id="{68E09935-872B-E82F-F781-627B00193B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1241799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3" name="Freeform 111">
              <a:extLst>
                <a:ext uri="{FF2B5EF4-FFF2-40B4-BE49-F238E27FC236}">
                  <a16:creationId xmlns:a16="http://schemas.microsoft.com/office/drawing/2014/main" id="{CFD9DD22-DDDE-400B-5D93-CEAA77603F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626" y="1175124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34" name="组合 109">
            <a:extLst>
              <a:ext uri="{FF2B5EF4-FFF2-40B4-BE49-F238E27FC236}">
                <a16:creationId xmlns:a16="http://schemas.microsoft.com/office/drawing/2014/main" id="{39A16D49-5A25-00A1-F18B-D8FF2C25AA3D}"/>
              </a:ext>
            </a:extLst>
          </p:cNvPr>
          <p:cNvGrpSpPr/>
          <p:nvPr/>
        </p:nvGrpSpPr>
        <p:grpSpPr>
          <a:xfrm flipH="1">
            <a:off x="3632748" y="6136567"/>
            <a:ext cx="450386" cy="463066"/>
            <a:chOff x="0" y="1016374"/>
            <a:chExt cx="1409701" cy="1449388"/>
          </a:xfrm>
        </p:grpSpPr>
        <p:sp>
          <p:nvSpPr>
            <p:cNvPr id="35" name="Oval 103">
              <a:extLst>
                <a:ext uri="{FF2B5EF4-FFF2-40B4-BE49-F238E27FC236}">
                  <a16:creationId xmlns:a16="http://schemas.microsoft.com/office/drawing/2014/main" id="{5403DE26-B4C6-48E9-7987-46C95DFF84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6" y="1075111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6" name="Oval 104">
              <a:extLst>
                <a:ext uri="{FF2B5EF4-FFF2-40B4-BE49-F238E27FC236}">
                  <a16:creationId xmlns:a16="http://schemas.microsoft.com/office/drawing/2014/main" id="{A3EA41BB-640F-D291-9D00-EB08292EA5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88" y="1149724"/>
              <a:ext cx="1319213" cy="131603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7" name="Freeform 105">
              <a:extLst>
                <a:ext uri="{FF2B5EF4-FFF2-40B4-BE49-F238E27FC236}">
                  <a16:creationId xmlns:a16="http://schemas.microsoft.com/office/drawing/2014/main" id="{F741C4FC-CE42-37B2-FEFA-F96EA17008D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016374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8" name="Freeform 106">
              <a:extLst>
                <a:ext uri="{FF2B5EF4-FFF2-40B4-BE49-F238E27FC236}">
                  <a16:creationId xmlns:a16="http://schemas.microsoft.com/office/drawing/2014/main" id="{F84E1F1D-761D-89A2-A98C-774E32AEA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351" y="1259261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9" name="Freeform 107">
              <a:extLst>
                <a:ext uri="{FF2B5EF4-FFF2-40B4-BE49-F238E27FC236}">
                  <a16:creationId xmlns:a16="http://schemas.microsoft.com/office/drawing/2014/main" id="{7B2488FB-A776-0566-2E6F-F98129E94B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26" y="1300536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0" name="Freeform 108">
              <a:extLst>
                <a:ext uri="{FF2B5EF4-FFF2-40B4-BE49-F238E27FC236}">
                  <a16:creationId xmlns:a16="http://schemas.microsoft.com/office/drawing/2014/main" id="{AD906847-7C7F-CDF1-5AB6-17A710E5F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3" y="1216399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1" name="Oval 109">
              <a:extLst>
                <a:ext uri="{FF2B5EF4-FFF2-40B4-BE49-F238E27FC236}">
                  <a16:creationId xmlns:a16="http://schemas.microsoft.com/office/drawing/2014/main" id="{C7311F18-9313-7EEE-C362-FBC5ADAB58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151" y="1200524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2" name="Oval 110">
              <a:extLst>
                <a:ext uri="{FF2B5EF4-FFF2-40B4-BE49-F238E27FC236}">
                  <a16:creationId xmlns:a16="http://schemas.microsoft.com/office/drawing/2014/main" id="{968730C3-CFCE-1561-5C35-4373DB6618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1241799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3" name="Freeform 111">
              <a:extLst>
                <a:ext uri="{FF2B5EF4-FFF2-40B4-BE49-F238E27FC236}">
                  <a16:creationId xmlns:a16="http://schemas.microsoft.com/office/drawing/2014/main" id="{B5C219BF-5C69-7E14-B22F-605227F0C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626" y="1175124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44" name="组合 119">
            <a:extLst>
              <a:ext uri="{FF2B5EF4-FFF2-40B4-BE49-F238E27FC236}">
                <a16:creationId xmlns:a16="http://schemas.microsoft.com/office/drawing/2014/main" id="{CBBB7EFF-72F5-A03A-B8A0-112C4A6B3783}"/>
              </a:ext>
            </a:extLst>
          </p:cNvPr>
          <p:cNvGrpSpPr/>
          <p:nvPr/>
        </p:nvGrpSpPr>
        <p:grpSpPr>
          <a:xfrm>
            <a:off x="534270" y="5888449"/>
            <a:ext cx="755061" cy="776318"/>
            <a:chOff x="0" y="1016374"/>
            <a:chExt cx="1409701" cy="1449388"/>
          </a:xfrm>
        </p:grpSpPr>
        <p:sp>
          <p:nvSpPr>
            <p:cNvPr id="45" name="Oval 103">
              <a:extLst>
                <a:ext uri="{FF2B5EF4-FFF2-40B4-BE49-F238E27FC236}">
                  <a16:creationId xmlns:a16="http://schemas.microsoft.com/office/drawing/2014/main" id="{57CFA4F3-1E02-792E-03D5-84DCAB0F4A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6" y="1075111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6" name="Oval 104">
              <a:extLst>
                <a:ext uri="{FF2B5EF4-FFF2-40B4-BE49-F238E27FC236}">
                  <a16:creationId xmlns:a16="http://schemas.microsoft.com/office/drawing/2014/main" id="{FC9EAAFE-8EF1-4FE7-BD4F-B124BDF7F8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88" y="1149724"/>
              <a:ext cx="1319213" cy="1316038"/>
            </a:xfrm>
            <a:prstGeom prst="ellipse">
              <a:avLst/>
            </a:prstGeom>
            <a:solidFill>
              <a:srgbClr val="CB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7" name="Freeform 105">
              <a:extLst>
                <a:ext uri="{FF2B5EF4-FFF2-40B4-BE49-F238E27FC236}">
                  <a16:creationId xmlns:a16="http://schemas.microsoft.com/office/drawing/2014/main" id="{55B2E333-873E-47B2-1842-4297D4CFD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016374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8" name="Freeform 106">
              <a:extLst>
                <a:ext uri="{FF2B5EF4-FFF2-40B4-BE49-F238E27FC236}">
                  <a16:creationId xmlns:a16="http://schemas.microsoft.com/office/drawing/2014/main" id="{7BA42E53-36E1-1D7C-749A-CBBFDC0C80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351" y="1259261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9" name="Freeform 107">
              <a:extLst>
                <a:ext uri="{FF2B5EF4-FFF2-40B4-BE49-F238E27FC236}">
                  <a16:creationId xmlns:a16="http://schemas.microsoft.com/office/drawing/2014/main" id="{E70BAA7F-D9AA-CA4C-A4D7-736DD10EA5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26" y="1300536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0" name="Freeform 108">
              <a:extLst>
                <a:ext uri="{FF2B5EF4-FFF2-40B4-BE49-F238E27FC236}">
                  <a16:creationId xmlns:a16="http://schemas.microsoft.com/office/drawing/2014/main" id="{840DD5D5-0CA0-A7F1-BB4D-9659B4D2D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3" y="1216399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1" name="Oval 109">
              <a:extLst>
                <a:ext uri="{FF2B5EF4-FFF2-40B4-BE49-F238E27FC236}">
                  <a16:creationId xmlns:a16="http://schemas.microsoft.com/office/drawing/2014/main" id="{DA494494-84EF-6BCA-216D-4F74424234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151" y="1200524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2" name="Oval 110">
              <a:extLst>
                <a:ext uri="{FF2B5EF4-FFF2-40B4-BE49-F238E27FC236}">
                  <a16:creationId xmlns:a16="http://schemas.microsoft.com/office/drawing/2014/main" id="{FE97FF79-A9D8-11B4-4C4B-88007FD7FC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1241799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3" name="Freeform 111">
              <a:extLst>
                <a:ext uri="{FF2B5EF4-FFF2-40B4-BE49-F238E27FC236}">
                  <a16:creationId xmlns:a16="http://schemas.microsoft.com/office/drawing/2014/main" id="{F0089EA6-D490-4EA9-6DD2-3F82474FD7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626" y="1175124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76093BB-32E0-B09E-5EDA-15441C75A041}"/>
              </a:ext>
            </a:extLst>
          </p:cNvPr>
          <p:cNvGrpSpPr/>
          <p:nvPr/>
        </p:nvGrpSpPr>
        <p:grpSpPr>
          <a:xfrm>
            <a:off x="2523786" y="140297"/>
            <a:ext cx="7144428" cy="925727"/>
            <a:chOff x="2523786" y="75623"/>
            <a:chExt cx="7144428" cy="925727"/>
          </a:xfrm>
        </p:grpSpPr>
        <p:grpSp>
          <p:nvGrpSpPr>
            <p:cNvPr id="56" name="组合 23">
              <a:extLst>
                <a:ext uri="{FF2B5EF4-FFF2-40B4-BE49-F238E27FC236}">
                  <a16:creationId xmlns:a16="http://schemas.microsoft.com/office/drawing/2014/main" id="{4F27F125-CB86-936C-4A00-182928E61F67}"/>
                </a:ext>
              </a:extLst>
            </p:cNvPr>
            <p:cNvGrpSpPr/>
            <p:nvPr/>
          </p:nvGrpSpPr>
          <p:grpSpPr>
            <a:xfrm>
              <a:off x="2523786" y="75623"/>
              <a:ext cx="7144428" cy="925727"/>
              <a:chOff x="2499811" y="1036366"/>
              <a:chExt cx="4105274" cy="925727"/>
            </a:xfrm>
          </p:grpSpPr>
          <p:pic>
            <p:nvPicPr>
              <p:cNvPr id="58" name="图片 20">
                <a:extLst>
                  <a:ext uri="{FF2B5EF4-FFF2-40B4-BE49-F238E27FC236}">
                    <a16:creationId xmlns:a16="http://schemas.microsoft.com/office/drawing/2014/main" id="{37407B57-4E3B-B9DF-C61D-BA87B618B0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99811" y="1036366"/>
                <a:ext cx="4105274" cy="833109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9" name="圆角矩形 1">
                <a:extLst>
                  <a:ext uri="{FF2B5EF4-FFF2-40B4-BE49-F238E27FC236}">
                    <a16:creationId xmlns:a16="http://schemas.microsoft.com/office/drawing/2014/main" id="{A78D29E7-BE76-E5DB-13C4-A66A8E511FC9}"/>
                  </a:ext>
                </a:extLst>
              </p:cNvPr>
              <p:cNvSpPr/>
              <p:nvPr/>
            </p:nvSpPr>
            <p:spPr>
              <a:xfrm>
                <a:off x="2891310" y="1438873"/>
                <a:ext cx="3315054" cy="523220"/>
              </a:xfrm>
              <a:prstGeom prst="roundRect">
                <a:avLst>
                  <a:gd name="adj" fmla="val 6780"/>
                </a:avLst>
              </a:prstGeom>
              <a:blipFill>
                <a:blip r:embed="rId5"/>
                <a:tile tx="0" ty="0" sx="100000" sy="100000" flip="none" algn="tl"/>
              </a:blip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31750" h="38100"/>
                <a:bevelB w="57150"/>
                <a:contourClr>
                  <a:schemeClr val="accent6">
                    <a:lumMod val="50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B980BA9-8D80-5A40-8420-29D590D25FD8}"/>
                </a:ext>
              </a:extLst>
            </p:cNvPr>
            <p:cNvSpPr txBox="1"/>
            <p:nvPr/>
          </p:nvSpPr>
          <p:spPr>
            <a:xfrm>
              <a:off x="2523786" y="478130"/>
              <a:ext cx="71444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ĐÀM THOẠI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3245FF5-ECE1-86BC-182C-90A2A6FA4A81}"/>
              </a:ext>
            </a:extLst>
          </p:cNvPr>
          <p:cNvSpPr txBox="1"/>
          <p:nvPr/>
        </p:nvSpPr>
        <p:spPr>
          <a:xfrm>
            <a:off x="2163720" y="5629577"/>
            <a:ext cx="7144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dựng</a:t>
            </a:r>
            <a:endParaRPr lang="en-US" sz="28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505EBE-7493-7424-61F0-AC0CDD9C95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5889" y="1207440"/>
            <a:ext cx="9410088" cy="44514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01559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E07E11D7-8C79-4960-9265-84B48ACE5686}"/>
  <p:tag name="GENSWF_ADVANCE_TIME" val="5.000"/>
  <p:tag name="ISPRING_CUSTOM_TIMING_USED" val="1"/>
  <p:tag name="ISPRING_SLIDE_INDENT_LEVEL" val="0"/>
  <p:tag name="ISPRING_PRESENTER_ID" val="{67327A10-3FDA-4808-B24F-13C647D52DBA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E07E11D7-8C79-4960-9265-84B48ACE5686}"/>
  <p:tag name="GENSWF_ADVANCE_TIME" val="5.000"/>
  <p:tag name="ISPRING_CUSTOM_TIMING_USED" val="1"/>
  <p:tag name="ISPRING_SLIDE_INDENT_LEVEL" val="0"/>
  <p:tag name="ISPRING_PRESENTER_ID" val="{67327A10-3FDA-4808-B24F-13C647D52DBA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E07E11D7-8C79-4960-9265-84B48ACE5686}"/>
  <p:tag name="GENSWF_ADVANCE_TIME" val="5.000"/>
  <p:tag name="ISPRING_CUSTOM_TIMING_USED" val="1"/>
  <p:tag name="ISPRING_SLIDE_INDENT_LEVEL" val="0"/>
  <p:tag name="ISPRING_PRESENTER_ID" val="{67327A10-3FDA-4808-B24F-13C647D52DBA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E07E11D7-8C79-4960-9265-84B48ACE5686}"/>
  <p:tag name="GENSWF_ADVANCE_TIME" val="5.000"/>
  <p:tag name="ISPRING_CUSTOM_TIMING_USED" val="1"/>
  <p:tag name="ISPRING_SLIDE_INDENT_LEVEL" val="0"/>
  <p:tag name="ISPRING_PRESENTER_ID" val="{67327A10-3FDA-4808-B24F-13C647D52DBA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E07E11D7-8C79-4960-9265-84B48ACE5686}"/>
  <p:tag name="GENSWF_ADVANCE_TIME" val="5.000"/>
  <p:tag name="ISPRING_CUSTOM_TIMING_USED" val="1"/>
  <p:tag name="ISPRING_SLIDE_INDENT_LEVEL" val="0"/>
  <p:tag name="ISPRING_PRESENTER_ID" val="{67327A10-3FDA-4808-B24F-13C647D52DBA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E07E11D7-8C79-4960-9265-84B48ACE5686}"/>
  <p:tag name="GENSWF_ADVANCE_TIME" val="5.000"/>
  <p:tag name="ISPRING_CUSTOM_TIMING_USED" val="1"/>
  <p:tag name="ISPRING_SLIDE_INDENT_LEVEL" val="0"/>
  <p:tag name="ISPRING_PRESENTER_ID" val="{67327A10-3FDA-4808-B24F-13C647D52DBA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E07E11D7-8C79-4960-9265-84B48ACE5686}"/>
  <p:tag name="GENSWF_ADVANCE_TIME" val="5.000"/>
  <p:tag name="ISPRING_CUSTOM_TIMING_USED" val="1"/>
  <p:tag name="ISPRING_SLIDE_INDENT_LEVEL" val="0"/>
  <p:tag name="ISPRING_PRESENTER_ID" val="{67327A10-3FDA-4808-B24F-13C647D52DBA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E07E11D7-8C79-4960-9265-84B48ACE5686}"/>
  <p:tag name="GENSWF_ADVANCE_TIME" val="5.000"/>
  <p:tag name="ISPRING_CUSTOM_TIMING_USED" val="1"/>
  <p:tag name="ISPRING_SLIDE_INDENT_LEVEL" val="0"/>
  <p:tag name="ISPRING_PRESENTER_ID" val="{67327A10-3FDA-4808-B24F-13C647D52DBA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E07E11D7-8C79-4960-9265-84B48ACE5686}"/>
  <p:tag name="GENSWF_ADVANCE_TIME" val="5.000"/>
  <p:tag name="ISPRING_CUSTOM_TIMING_USED" val="1"/>
  <p:tag name="ISPRING_SLIDE_INDENT_LEVEL" val="0"/>
  <p:tag name="ISPRING_PRESENTER_ID" val="{67327A10-3FDA-4808-B24F-13C647D52DBA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E07E11D7-8C79-4960-9265-84B48ACE5686}"/>
  <p:tag name="GENSWF_ADVANCE_TIME" val="5.000"/>
  <p:tag name="ISPRING_CUSTOM_TIMING_USED" val="1"/>
  <p:tag name="ISPRING_SLIDE_INDENT_LEVEL" val="0"/>
  <p:tag name="ISPRING_PRESENTER_ID" val="{67327A10-3FDA-4808-B24F-13C647D52DBA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E07E11D7-8C79-4960-9265-84B48ACE5686}"/>
  <p:tag name="GENSWF_ADVANCE_TIME" val="5.000"/>
  <p:tag name="ISPRING_CUSTOM_TIMING_USED" val="1"/>
  <p:tag name="ISPRING_SLIDE_INDENT_LEVEL" val="0"/>
  <p:tag name="ISPRING_PRESENTER_ID" val="{67327A10-3FDA-4808-B24F-13C647D52DBA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E07E11D7-8C79-4960-9265-84B48ACE5686}"/>
  <p:tag name="GENSWF_ADVANCE_TIME" val="5.000"/>
  <p:tag name="ISPRING_CUSTOM_TIMING_USED" val="1"/>
  <p:tag name="ISPRING_SLIDE_INDENT_LEVEL" val="0"/>
  <p:tag name="ISPRING_PRESENTER_ID" val="{67327A10-3FDA-4808-B24F-13C647D52DBA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1035</Words>
  <Application>Microsoft Office PowerPoint</Application>
  <PresentationFormat>Widescreen</PresentationFormat>
  <Paragraphs>112</Paragraphs>
  <Slides>13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Roboto</vt:lpstr>
      <vt:lpstr>Roboto Slab ExtraLight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Trang Nguyễn</cp:lastModifiedBy>
  <cp:revision>15</cp:revision>
  <dcterms:created xsi:type="dcterms:W3CDTF">2013-01-27T09:14:16Z</dcterms:created>
  <dcterms:modified xsi:type="dcterms:W3CDTF">2025-09-23T02:19:09Z</dcterms:modified>
  <cp:category/>
</cp:coreProperties>
</file>