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4854-9EA2-BA33-D266-9ED081A19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1B85D-8848-FFE8-83BD-B11D858D6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B3120-511E-63A9-03CB-4BA2EB738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5F6DA-F60F-BC3B-F739-5DE2BAC9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CBE5D-D3C2-9D04-B81C-E7DD23DB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6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9CFB-0675-2DD4-9900-E06DE98E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261E3-C757-B42C-FFA8-61856C1AB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DAA4-5527-8AF9-D600-AF1340041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D001A-2E48-E361-08D3-5DD5DC38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1773F-EBF9-E29C-F6D1-6E2377F3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4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4B1E6-BEB8-AD51-39DA-975110AFA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E5242-127D-C8CE-D811-6EC18A327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6233C-58A0-761A-BCB9-9E99C50D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90EBF-8D31-D03B-2604-24308996B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0E6B-F2D4-9819-E75A-BA65E408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5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D4F4-8B09-9653-712C-57F3B421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AFEC3-9822-D6F1-00A5-B64F7ED0B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C11C5-4163-699E-762C-E47ACB75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3E403-6F02-CFCB-AB58-986897BA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E6BE6-0259-737D-2393-C7A38012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1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91E9-724A-C19E-7E71-763188F6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2B472-D371-9300-E655-BC5107978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F10D-D32E-4DE6-FC4A-7CC9397C4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CCA64-F95B-CB43-957B-62DE9ED0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443F5-D55D-2CF4-20F3-368A583D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4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1F67-968F-C579-0FA5-975C9F7B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ED8E8-0CCA-4308-6ACD-B7A978E42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3DFC9-3AEC-542E-23A2-A31C91601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2E868-F330-99C7-E0E7-5F0749C8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82640-760B-8A2D-1B6D-1007D359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4A7DA-620A-D212-CD08-46911022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7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6255-0780-A9DE-02ED-51C6FD4E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B3B87-38AF-EA3B-8EC0-DA133D45F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3F8D3-4EA5-4664-401A-634FB26BC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1A737-6ED3-3A1B-BDF9-65DECE4A1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9AA6C0-0D91-7268-78D6-90428368E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6B8F3-80BF-CA4B-1B7E-EC4806D8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F5E902-20F0-CBC3-6128-978ADE78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2719B-1503-A97A-ED44-9C430906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3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625D-0C57-D5D4-A40A-F1B58206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E0965-8A63-44E6-9CE4-D8F21A7D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2DC7A-2128-A89F-EED5-B82093299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2C6EA-8970-D6BF-D18D-4CC723A3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5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F2ADA-2A84-21AD-2226-6110D9DF5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177D6-0F7C-070B-4688-A04B4F49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C6CDB-2154-657E-ABC8-08AF48B3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5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5BAE1-4A26-AF6B-933B-70CA73E3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32A7-44D2-2F21-5E77-EA00A91E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DD0C2-24BA-1358-8EE7-52C4560B9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01FEB-3E66-675B-8EE2-BDE1062E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E2924-BA1E-3C5C-8FF3-E790E5C6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07689-857B-C1ED-FA12-B6F269AF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4A3B-59FB-2EF4-B28A-6E72717A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047CE8-6838-0972-BF20-631157991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11202-A4D2-F3AA-CC40-89EFB0D1B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FE5BE-F463-4439-1A87-FADCFE15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D9A96-82FA-CB99-2F6E-F4D4DDAC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09731-9049-ACE4-DEE6-3535A3E0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6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79EC6F-2232-4B63-D369-D7DE5756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BAD08-8505-8382-6508-0BCCD94DF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82F2A-CCB6-FC3B-8ACF-A31286A67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AC842-4C3F-417B-A4B8-78591AAA652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575CF-45EB-33A4-FD30-EF73E005D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3D07A-455D-CD58-9F63-82516A1B2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F0D36-3A16-401C-AD68-056D35A0C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6382" y="243191"/>
            <a:ext cx="11332724" cy="6352161"/>
          </a:xfrm>
          <a:prstGeom prst="rect">
            <a:avLst/>
          </a:prstGeom>
          <a:solidFill>
            <a:srgbClr val="FFEDD3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54"/>
          <p:cNvGrpSpPr/>
          <p:nvPr/>
        </p:nvGrpSpPr>
        <p:grpSpPr>
          <a:xfrm>
            <a:off x="576355" y="864128"/>
            <a:ext cx="10668001" cy="5457614"/>
            <a:chOff x="516" y="1071"/>
            <a:chExt cx="12600" cy="6446"/>
          </a:xfrm>
        </p:grpSpPr>
        <p:pic>
          <p:nvPicPr>
            <p:cNvPr id="4" name="图片 55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516" y="1071"/>
              <a:ext cx="2911" cy="1221"/>
            </a:xfrm>
            <a:prstGeom prst="rect">
              <a:avLst/>
            </a:prstGeom>
          </p:spPr>
        </p:pic>
        <p:grpSp>
          <p:nvGrpSpPr>
            <p:cNvPr id="5" name="组合 56"/>
            <p:cNvGrpSpPr/>
            <p:nvPr/>
          </p:nvGrpSpPr>
          <p:grpSpPr>
            <a:xfrm>
              <a:off x="617" y="1071"/>
              <a:ext cx="12499" cy="6446"/>
              <a:chOff x="617" y="1071"/>
              <a:chExt cx="12499" cy="6446"/>
            </a:xfrm>
          </p:grpSpPr>
          <p:pic>
            <p:nvPicPr>
              <p:cNvPr id="6" name="图片 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18" t="15373" r="59036" b="55183"/>
              <a:stretch>
                <a:fillRect/>
              </a:stretch>
            </p:blipFill>
            <p:spPr>
              <a:xfrm>
                <a:off x="12217" y="1227"/>
                <a:ext cx="899" cy="750"/>
              </a:xfrm>
              <a:prstGeom prst="rect">
                <a:avLst/>
              </a:prstGeom>
            </p:spPr>
          </p:pic>
          <p:pic>
            <p:nvPicPr>
              <p:cNvPr id="8" name="图片 5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0" t="55416" r="48155" b="13750"/>
              <a:stretch>
                <a:fillRect/>
              </a:stretch>
            </p:blipFill>
            <p:spPr>
              <a:xfrm>
                <a:off x="617" y="1071"/>
                <a:ext cx="833" cy="531"/>
              </a:xfrm>
              <a:prstGeom prst="rect">
                <a:avLst/>
              </a:prstGeom>
            </p:spPr>
          </p:pic>
          <p:pic>
            <p:nvPicPr>
              <p:cNvPr id="9" name="图片 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12" t="51015" r="8112" b="21875"/>
              <a:stretch>
                <a:fillRect/>
              </a:stretch>
            </p:blipFill>
            <p:spPr>
              <a:xfrm>
                <a:off x="7910" y="7027"/>
                <a:ext cx="945" cy="490"/>
              </a:xfrm>
              <a:prstGeom prst="rect">
                <a:avLst/>
              </a:prstGeom>
            </p:spPr>
          </p:pic>
        </p:grpSp>
      </p:grpSp>
      <p:sp>
        <p:nvSpPr>
          <p:cNvPr id="16" name="TextBox 49">
            <a:extLst>
              <a:ext uri="{FF2B5EF4-FFF2-40B4-BE49-F238E27FC236}">
                <a16:creationId xmlns:a16="http://schemas.microsoft.com/office/drawing/2014/main" id="{A1C73ACE-167D-42A3-35F7-CA1D59006C9C}"/>
              </a:ext>
            </a:extLst>
          </p:cNvPr>
          <p:cNvSpPr txBox="1"/>
          <p:nvPr/>
        </p:nvSpPr>
        <p:spPr>
          <a:xfrm>
            <a:off x="2643285" y="536258"/>
            <a:ext cx="7175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ỦY BAN NHÂN DÂN PHƯỜNG LONG BIÊN</a:t>
            </a:r>
          </a:p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TRƯỜNG MẦM NON THẠCH CẦU </a:t>
            </a:r>
          </a:p>
        </p:txBody>
      </p:sp>
      <p:sp>
        <p:nvSpPr>
          <p:cNvPr id="19" name="TextBox 52">
            <a:extLst>
              <a:ext uri="{FF2B5EF4-FFF2-40B4-BE49-F238E27FC236}">
                <a16:creationId xmlns:a16="http://schemas.microsoft.com/office/drawing/2014/main" id="{64F4EB0C-4694-C9E0-6BE0-9BA0FC3C20C7}"/>
              </a:ext>
            </a:extLst>
          </p:cNvPr>
          <p:cNvSpPr txBox="1"/>
          <p:nvPr/>
        </p:nvSpPr>
        <p:spPr>
          <a:xfrm>
            <a:off x="4349717" y="3753755"/>
            <a:ext cx="5280188" cy="125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: Thơ “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( 5-6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)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: 30-35 </a:t>
            </a:r>
            <a:r>
              <a:rPr lang="en-US" sz="2000" b="1" dirty="0" err="1">
                <a:solidFill>
                  <a:srgbClr val="642D10"/>
                </a:solidFill>
                <a:latin typeface="Roboto Slab ExtraLight" pitchFamily="2" charset="0"/>
                <a:ea typeface="Roboto Slab ExtraLight" pitchFamily="2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642D10"/>
              </a:solidFill>
              <a:latin typeface="Roboto Slab ExtraLight" pitchFamily="2" charset="0"/>
              <a:ea typeface="Roboto Slab ExtraLight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131D42-5673-0652-929D-1875B3F264C1}"/>
              </a:ext>
            </a:extLst>
          </p:cNvPr>
          <p:cNvSpPr/>
          <p:nvPr/>
        </p:nvSpPr>
        <p:spPr>
          <a:xfrm>
            <a:off x="1030053" y="2322589"/>
            <a:ext cx="10335355" cy="17225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LĨNH VỰC PHÁT TRIỂN NGÔN NGỮ</a:t>
            </a:r>
          </a:p>
          <a:p>
            <a:pPr algn="ctr">
              <a:lnSpc>
                <a:spcPct val="130000"/>
              </a:lnSpc>
            </a:pP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quen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E56481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lnSpc>
                <a:spcPct val="130000"/>
              </a:lnSpc>
            </a:pP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E56481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D9A8099B-1B59-0696-CD24-7DA47534D71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56845" y="2796987"/>
            <a:ext cx="988483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zh-CN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3" name="The Show（Lenka）">
            <a:hlinkClick r:id="" action="ppaction://media"/>
            <a:extLst>
              <a:ext uri="{FF2B5EF4-FFF2-40B4-BE49-F238E27FC236}">
                <a16:creationId xmlns:a16="http://schemas.microsoft.com/office/drawing/2014/main" id="{AE0D0416-A0FF-7653-D32F-68D58BE10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54" y="-1542960"/>
            <a:ext cx="609600" cy="609600"/>
          </a:xfrm>
          <a:prstGeom prst="rect">
            <a:avLst/>
          </a:prstGeom>
        </p:spPr>
      </p:pic>
      <p:sp>
        <p:nvSpPr>
          <p:cNvPr id="15" name="Freeform 24">
            <a:extLst>
              <a:ext uri="{FF2B5EF4-FFF2-40B4-BE49-F238E27FC236}">
                <a16:creationId xmlns:a16="http://schemas.microsoft.com/office/drawing/2014/main" id="{D7EEB51A-BC9E-6F46-575B-3DC4EF517033}"/>
              </a:ext>
            </a:extLst>
          </p:cNvPr>
          <p:cNvSpPr/>
          <p:nvPr/>
        </p:nvSpPr>
        <p:spPr>
          <a:xfrm>
            <a:off x="6479665" y="5362036"/>
            <a:ext cx="5490664" cy="1233316"/>
          </a:xfrm>
          <a:custGeom>
            <a:avLst/>
            <a:gdLst/>
            <a:ahLst/>
            <a:cxnLst/>
            <a:rect l="l" t="t" r="r" b="b"/>
            <a:pathLst>
              <a:path w="13528801" h="3119435">
                <a:moveTo>
                  <a:pt x="0" y="0"/>
                </a:moveTo>
                <a:lnTo>
                  <a:pt x="13528801" y="0"/>
                </a:lnTo>
                <a:lnTo>
                  <a:pt x="13528801" y="3119436"/>
                </a:lnTo>
                <a:lnTo>
                  <a:pt x="0" y="311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l="-1727" t="-21228" b="-153743"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F8627B5-4DE1-D442-5392-884211D873AC}"/>
              </a:ext>
            </a:extLst>
          </p:cNvPr>
          <p:cNvSpPr/>
          <p:nvPr/>
        </p:nvSpPr>
        <p:spPr>
          <a:xfrm>
            <a:off x="8635425" y="4804051"/>
            <a:ext cx="2303612" cy="1886670"/>
          </a:xfrm>
          <a:custGeom>
            <a:avLst/>
            <a:gdLst/>
            <a:ahLst/>
            <a:cxnLst/>
            <a:rect l="l" t="t" r="r" b="b"/>
            <a:pathLst>
              <a:path w="5100992" h="4114800">
                <a:moveTo>
                  <a:pt x="0" y="0"/>
                </a:moveTo>
                <a:lnTo>
                  <a:pt x="5100992" y="0"/>
                </a:lnTo>
                <a:lnTo>
                  <a:pt x="5100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6CCE5CE1-4DCE-E242-5527-1722AA59B6D2}"/>
              </a:ext>
            </a:extLst>
          </p:cNvPr>
          <p:cNvSpPr/>
          <p:nvPr/>
        </p:nvSpPr>
        <p:spPr>
          <a:xfrm>
            <a:off x="2733305" y="5888587"/>
            <a:ext cx="5247079" cy="724480"/>
          </a:xfrm>
          <a:custGeom>
            <a:avLst/>
            <a:gdLst/>
            <a:ahLst/>
            <a:cxnLst/>
            <a:rect l="l" t="t" r="r" b="b"/>
            <a:pathLst>
              <a:path w="13528801" h="3119435">
                <a:moveTo>
                  <a:pt x="0" y="0"/>
                </a:moveTo>
                <a:lnTo>
                  <a:pt x="13528801" y="0"/>
                </a:lnTo>
                <a:lnTo>
                  <a:pt x="13528801" y="3119436"/>
                </a:lnTo>
                <a:lnTo>
                  <a:pt x="0" y="311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l="-1727" t="-21228" b="-153743"/>
            </a:stretch>
          </a:blipFill>
        </p:spPr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6037B22E-351C-E0A5-9D2A-10A2A9007BEC}"/>
              </a:ext>
            </a:extLst>
          </p:cNvPr>
          <p:cNvSpPr/>
          <p:nvPr/>
        </p:nvSpPr>
        <p:spPr>
          <a:xfrm rot="-748239">
            <a:off x="1090337" y="2552047"/>
            <a:ext cx="1394347" cy="1263606"/>
          </a:xfrm>
          <a:custGeom>
            <a:avLst/>
            <a:gdLst/>
            <a:ahLst/>
            <a:cxnLst/>
            <a:rect l="l" t="t" r="r" b="b"/>
            <a:pathLst>
              <a:path w="5934689" h="4532619">
                <a:moveTo>
                  <a:pt x="0" y="0"/>
                </a:moveTo>
                <a:lnTo>
                  <a:pt x="5934689" y="0"/>
                </a:lnTo>
                <a:lnTo>
                  <a:pt x="5934689" y="4532619"/>
                </a:lnTo>
                <a:lnTo>
                  <a:pt x="0" y="45326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24">
            <a:extLst>
              <a:ext uri="{FF2B5EF4-FFF2-40B4-BE49-F238E27FC236}">
                <a16:creationId xmlns:a16="http://schemas.microsoft.com/office/drawing/2014/main" id="{87E31380-7A12-762C-90C0-25D6A211C636}"/>
              </a:ext>
            </a:extLst>
          </p:cNvPr>
          <p:cNvSpPr/>
          <p:nvPr/>
        </p:nvSpPr>
        <p:spPr>
          <a:xfrm>
            <a:off x="352517" y="5876595"/>
            <a:ext cx="5247079" cy="724480"/>
          </a:xfrm>
          <a:custGeom>
            <a:avLst/>
            <a:gdLst/>
            <a:ahLst/>
            <a:cxnLst/>
            <a:rect l="l" t="t" r="r" b="b"/>
            <a:pathLst>
              <a:path w="13528801" h="3119435">
                <a:moveTo>
                  <a:pt x="0" y="0"/>
                </a:moveTo>
                <a:lnTo>
                  <a:pt x="13528801" y="0"/>
                </a:lnTo>
                <a:lnTo>
                  <a:pt x="13528801" y="3119436"/>
                </a:lnTo>
                <a:lnTo>
                  <a:pt x="0" y="311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l="-1727" t="-21228" b="-153743"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CC0C6A-79E2-5386-8D6D-4BFFA72581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 b="43333"/>
          <a:stretch/>
        </p:blipFill>
        <p:spPr>
          <a:xfrm flipH="1">
            <a:off x="475586" y="4563610"/>
            <a:ext cx="3365735" cy="204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3E0A5-DF5B-D348-88D2-89C3319681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81" y="1344170"/>
            <a:ext cx="991370" cy="948461"/>
          </a:xfrm>
          <a:prstGeom prst="rect">
            <a:avLst/>
          </a:prstGeom>
        </p:spPr>
      </p:pic>
      <p:sp>
        <p:nvSpPr>
          <p:cNvPr id="12" name="TextBox 49">
            <a:extLst>
              <a:ext uri="{FF2B5EF4-FFF2-40B4-BE49-F238E27FC236}">
                <a16:creationId xmlns:a16="http://schemas.microsoft.com/office/drawing/2014/main" id="{4FC7704F-3535-D90F-9C90-7D7EED712BA1}"/>
              </a:ext>
            </a:extLst>
          </p:cNvPr>
          <p:cNvSpPr txBox="1"/>
          <p:nvPr/>
        </p:nvSpPr>
        <p:spPr>
          <a:xfrm>
            <a:off x="2565158" y="5416794"/>
            <a:ext cx="71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Năm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2025-2026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9">
            <a:extLst>
              <a:ext uri="{FF2B5EF4-FFF2-40B4-BE49-F238E27FC236}">
                <a16:creationId xmlns:a16="http://schemas.microsoft.com/office/drawing/2014/main" id="{54E8788F-D781-2E87-5D84-AA10707B58ED}"/>
              </a:ext>
            </a:extLst>
          </p:cNvPr>
          <p:cNvSpPr txBox="1"/>
          <p:nvPr/>
        </p:nvSpPr>
        <p:spPr>
          <a:xfrm>
            <a:off x="2508414" y="4877146"/>
            <a:ext cx="7175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 MỚI</a:t>
            </a:r>
          </a:p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-NGUYỆT MAI-</a:t>
            </a:r>
          </a:p>
        </p:txBody>
      </p:sp>
    </p:spTree>
    <p:extLst>
      <p:ext uri="{BB962C8B-B14F-4D97-AF65-F5344CB8AC3E}">
        <p14:creationId xmlns:p14="http://schemas.microsoft.com/office/powerpoint/2010/main" val="19132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9">
            <a:extLst>
              <a:ext uri="{FF2B5EF4-FFF2-40B4-BE49-F238E27FC236}">
                <a16:creationId xmlns:a16="http://schemas.microsoft.com/office/drawing/2014/main" id="{54E8788F-D781-2E87-5D84-AA10707B58ED}"/>
              </a:ext>
            </a:extLst>
          </p:cNvPr>
          <p:cNvSpPr txBox="1"/>
          <p:nvPr/>
        </p:nvSpPr>
        <p:spPr>
          <a:xfrm>
            <a:off x="2508414" y="4877146"/>
            <a:ext cx="7175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CHÁU ĐI MẪU GIÁO</a:t>
            </a:r>
          </a:p>
          <a:p>
            <a:pPr algn="ctr"/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-PHẠM MINH TUẤN</a:t>
            </a:r>
          </a:p>
        </p:txBody>
      </p:sp>
    </p:spTree>
    <p:extLst>
      <p:ext uri="{BB962C8B-B14F-4D97-AF65-F5344CB8AC3E}">
        <p14:creationId xmlns:p14="http://schemas.microsoft.com/office/powerpoint/2010/main" val="250859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5322E-68F1-185B-B892-B528B318C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9">
            <a:extLst>
              <a:ext uri="{FF2B5EF4-FFF2-40B4-BE49-F238E27FC236}">
                <a16:creationId xmlns:a16="http://schemas.microsoft.com/office/drawing/2014/main" id="{A66C9DD9-1881-3A25-224E-2DBB23D780B3}"/>
              </a:ext>
            </a:extLst>
          </p:cNvPr>
          <p:cNvSpPr txBox="1"/>
          <p:nvPr/>
        </p:nvSpPr>
        <p:spPr>
          <a:xfrm>
            <a:off x="187245" y="114228"/>
            <a:ext cx="1154922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50000"/>
              </a:lnSpc>
            </a:pPr>
            <a:r>
              <a:rPr lang="en-US" sz="32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ĐÀM THOẠI: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Các con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vừa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ai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Nd: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yêu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quý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ngoài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thì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còn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gặp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ai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nữa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 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À,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đúng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rồi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chúng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mình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còn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gặp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với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GD: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vui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vẻ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đoàn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kết</a:t>
            </a:r>
            <a:endParaRPr lang="en-US" sz="2400" b="1" dirty="0">
              <a:solidFill>
                <a:srgbClr val="642D1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1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hay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với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”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mới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” –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giả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Nguyệt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Mai.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nội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dung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lắng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nghe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đọc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nhé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328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72DB4-5EBA-4642-74EA-FD906AF8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9">
            <a:extLst>
              <a:ext uri="{FF2B5EF4-FFF2-40B4-BE49-F238E27FC236}">
                <a16:creationId xmlns:a16="http://schemas.microsoft.com/office/drawing/2014/main" id="{1877F904-AC05-FB13-2D21-871EC6B1462F}"/>
              </a:ext>
            </a:extLst>
          </p:cNvPr>
          <p:cNvSpPr txBox="1"/>
          <p:nvPr/>
        </p:nvSpPr>
        <p:spPr>
          <a:xfrm>
            <a:off x="187245" y="114228"/>
            <a:ext cx="1154922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50000"/>
              </a:lnSpc>
            </a:pPr>
            <a:r>
              <a:rPr lang="en-US" sz="32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ĐÀM THOẠI: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vừa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đọc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nghe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giả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? 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Nd: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mới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vẫn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còn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nhút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nhưng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đã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những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dạy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cùng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Trong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mới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đã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làm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giúp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Khi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thấy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vui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vẻ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với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cảm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thấy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 Qua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thấy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?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GD: Các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ngoan,biết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yêu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thương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đoàn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kết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giúp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Chúng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mình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cũng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luôn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yêu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thương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đoàn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kết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giúp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đỡ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nhé</a:t>
            </a:r>
            <a:r>
              <a:rPr lang="en-US" sz="2400" b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!</a:t>
            </a:r>
            <a:endParaRPr lang="en-US" sz="2400" b="1" dirty="0">
              <a:solidFill>
                <a:srgbClr val="642D1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5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53D9D0-07E2-78EA-8779-3B3BE2CCE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79147" cy="5968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C036E-1A32-2959-C6EE-AAAC1EAFC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35" y="-1"/>
            <a:ext cx="3979147" cy="5968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35D5D-F4CB-7373-53B4-52786A2D5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66" y="-1"/>
            <a:ext cx="3979148" cy="5968722"/>
          </a:xfrm>
          <a:prstGeom prst="rect">
            <a:avLst/>
          </a:prstGeom>
        </p:spPr>
      </p:pic>
      <p:sp>
        <p:nvSpPr>
          <p:cNvPr id="8" name="TextBox 49">
            <a:extLst>
              <a:ext uri="{FF2B5EF4-FFF2-40B4-BE49-F238E27FC236}">
                <a16:creationId xmlns:a16="http://schemas.microsoft.com/office/drawing/2014/main" id="{557797D9-15E8-030B-BE65-4F015132C48F}"/>
              </a:ext>
            </a:extLst>
          </p:cNvPr>
          <p:cNvSpPr txBox="1"/>
          <p:nvPr/>
        </p:nvSpPr>
        <p:spPr>
          <a:xfrm>
            <a:off x="2076335" y="5948622"/>
            <a:ext cx="717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 MỚI</a:t>
            </a:r>
          </a:p>
          <a:p>
            <a:pPr algn="ctr"/>
            <a:r>
              <a:rPr lang="en-US" sz="20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-NGUYỆT MAI-</a:t>
            </a:r>
          </a:p>
        </p:txBody>
      </p:sp>
    </p:spTree>
    <p:extLst>
      <p:ext uri="{BB962C8B-B14F-4D97-AF65-F5344CB8AC3E}">
        <p14:creationId xmlns:p14="http://schemas.microsoft.com/office/powerpoint/2010/main" val="35914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347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微软雅黑</vt:lpstr>
      <vt:lpstr>Arial</vt:lpstr>
      <vt:lpstr>Calibri</vt:lpstr>
      <vt:lpstr>Calibri Light</vt:lpstr>
      <vt:lpstr>Roboto</vt:lpstr>
      <vt:lpstr>Roboto Slab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Trang Nguyễn</dc:creator>
  <cp:lastModifiedBy>Trang Nguyễn</cp:lastModifiedBy>
  <cp:revision>11</cp:revision>
  <dcterms:created xsi:type="dcterms:W3CDTF">2025-09-21T08:46:59Z</dcterms:created>
  <dcterms:modified xsi:type="dcterms:W3CDTF">2025-09-22T15:32:02Z</dcterms:modified>
</cp:coreProperties>
</file>