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0" r:id="rId2"/>
    <p:sldId id="261" r:id="rId3"/>
    <p:sldId id="26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D6B7E-FE4A-4057-9766-27BB9D3E0A3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A53AE-0B8F-4D6F-BB62-33EF2CDEB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0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A53AE-0B8F-4D6F-BB62-33EF2CDEB1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3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2071A-1E34-3706-BC9C-036563A06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C9ED1-D338-97B5-B95C-A5C280322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AF97E-4AE5-9885-8E94-F57074A24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780BC-7DCE-BFF0-01E6-14F38507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3AC61-B0A0-F2F8-A524-4E799C26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E8F1-1407-73C7-A613-B59D806C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4DAB1-6ADD-4B33-C398-6FA167208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FB67B-D60B-9687-3159-23D71B48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8C21-ED97-93D0-7AED-AA6F5D21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AF56D-2F65-8C30-54C7-D3A46726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5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DEF23-8839-E914-E348-44FC2C870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E4F78-E991-4FC0-737B-31F155898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15861-BD1B-798A-DF22-2A724403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BD977-0365-26A0-4B11-7321CA5E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BC4F-07D9-6CAB-D56E-0DF1C1A8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7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667C-CDDA-784F-5803-74A9E6EA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2CB05-7F8A-C107-E14F-7919FA704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278D5-D77D-154B-609A-55208AD22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3E3BB-992A-3DD8-DB19-69DCEEB8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B68C-6E03-DDEF-BCA9-F3109705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5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4E24-FDDF-1C14-67F0-E203167A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B8C06-AF35-CF49-3ECA-6602439F9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B2D30-137C-281B-B4D3-2C38971A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5F163-56A8-6342-6E3B-8524AFEE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163F4-E785-FC8F-0D4E-EF3C8F09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1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508E-0D11-6699-3CA9-00E6D7B3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BA3A5-484F-2691-4928-1BE94E580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56EE8-138B-2007-4E39-9829C4780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97E03-A090-769F-F500-2B7C7F7B5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0EB28-0C31-ED9A-CF48-398DAFAF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0D6AB-345D-2062-BC51-E16323BB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3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55C8-2F2D-EF6F-0AC5-C393B9E9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238FF-85C8-A66B-5D17-A65D73070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E626F-2921-36DA-869E-5B657F902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00910-D60C-E8BB-5D67-78E4379FB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40523-8798-6359-A9FE-46103B97D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BE0DFE-ACAE-D385-AD76-E5CA29A5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5D352E-EA50-E5E7-7305-E35FCBC6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7641F-C6FC-BEEC-13CB-CE7AC81A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5E9F1-2730-AFF5-10E1-CCDD4EDF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AA92D-83C5-4083-1D96-54F8399F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776A5-4AB7-DA26-3F80-4B2E38F6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910D1-64C3-6870-1027-1FDB0136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B79ED0-3603-8AE7-FA16-B8C32E53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48F16-A805-0637-28B7-6EC335F9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0E0A4-2A49-5ADC-08E8-42FD2CD9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2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23D0D-4608-943F-8000-5D1145E0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430D8-4E41-A8A1-AF5D-E15EBD92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EFA30-CF9D-7AE1-6B5F-C86BBA8CB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06DE3-494D-5263-50E2-24A6EB864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75367-670F-4CDA-86C3-25F1D2853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00575-6502-9B21-33F4-6D0D5DECB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6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17CD-C353-A4B7-020B-F68CA9AF2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10BA99-EAEB-93E3-48CE-1BF92B288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7CB75-84E7-B43F-9238-9E264625E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8CCBE-92D5-30F3-6F13-34A555E7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FD898-9214-F27D-1F49-97B8209E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5CCA9-090C-BE9C-A7C4-FC08716F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9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781F6-A57C-6B9C-3C92-B11C1D1CB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4ACCA-DD7E-333A-B2B5-9A95D930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54AC-02A8-FB85-453C-F5B9D12B3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B21DC-F64B-4D48-9306-17AAD4C155BD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5C938-6304-86BB-7B4A-5CA707D08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A2928-4C50-0FB2-18AC-8B351429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120AF-8018-4AA3-BA3A-CC4D28821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38E638E-54B4-7F9E-DB1F-9D7BF28368D9}"/>
              </a:ext>
            </a:extLst>
          </p:cNvPr>
          <p:cNvSpPr/>
          <p:nvPr/>
        </p:nvSpPr>
        <p:spPr>
          <a:xfrm>
            <a:off x="486382" y="243191"/>
            <a:ext cx="11332724" cy="6352161"/>
          </a:xfrm>
          <a:prstGeom prst="rect">
            <a:avLst/>
          </a:prstGeom>
          <a:solidFill>
            <a:srgbClr val="FFEDD3"/>
          </a:solidFill>
          <a:ln>
            <a:noFill/>
          </a:ln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6F97C-671D-566B-299F-3BA9D6E153C9}"/>
              </a:ext>
            </a:extLst>
          </p:cNvPr>
          <p:cNvSpPr txBox="1"/>
          <p:nvPr/>
        </p:nvSpPr>
        <p:spPr>
          <a:xfrm>
            <a:off x="-1053062" y="377187"/>
            <a:ext cx="142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ỦY BAN NHÂN DÂN PHƯỜNGLONG BIÊN</a:t>
            </a:r>
          </a:p>
          <a:p>
            <a:pPr algn="ctr"/>
            <a:r>
              <a:rPr lang="en-US" sz="20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TRƯỜNG MẦM NON THẠCH CẦU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1F684-70D7-6BD8-66DA-1D03C529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08" y="1060698"/>
            <a:ext cx="948983" cy="9079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CF8C4C-A201-809C-4A7A-E44A9DA75848}"/>
              </a:ext>
            </a:extLst>
          </p:cNvPr>
          <p:cNvSpPr/>
          <p:nvPr/>
        </p:nvSpPr>
        <p:spPr>
          <a:xfrm>
            <a:off x="2580744" y="1997108"/>
            <a:ext cx="7242384" cy="11623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LĨNH VỰC PHÁT TRIỂN TÌNH CẢM - QHXH</a:t>
            </a:r>
          </a:p>
          <a:p>
            <a:pPr algn="ctr">
              <a:lnSpc>
                <a:spcPct val="130000"/>
              </a:lnSpc>
            </a:pP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Kĩ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E56481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sống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E56481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8A85BD74-B308-9900-49CF-733617878B69}"/>
              </a:ext>
            </a:extLst>
          </p:cNvPr>
          <p:cNvSpPr txBox="1"/>
          <p:nvPr/>
        </p:nvSpPr>
        <p:spPr>
          <a:xfrm>
            <a:off x="2912333" y="3213388"/>
            <a:ext cx="7889645" cy="160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Bé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tiết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kiệm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endParaRPr lang="en-US" sz="2600" dirty="0">
              <a:solidFill>
                <a:srgbClr val="642D1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Lứa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Mẫu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lớn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A2 (5-6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gian</a:t>
            </a:r>
            <a:r>
              <a:rPr lang="en-US" sz="2600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30-35 </a:t>
            </a:r>
            <a:r>
              <a:rPr lang="en-US" sz="2600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lang="en-US" sz="2600" dirty="0">
              <a:solidFill>
                <a:srgbClr val="642D1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1" name="组合 54">
            <a:extLst>
              <a:ext uri="{FF2B5EF4-FFF2-40B4-BE49-F238E27FC236}">
                <a16:creationId xmlns:a16="http://schemas.microsoft.com/office/drawing/2014/main" id="{29A46B6B-A139-DFE9-C08D-94CF0CE69DAA}"/>
              </a:ext>
            </a:extLst>
          </p:cNvPr>
          <p:cNvGrpSpPr/>
          <p:nvPr/>
        </p:nvGrpSpPr>
        <p:grpSpPr>
          <a:xfrm>
            <a:off x="576355" y="864128"/>
            <a:ext cx="10668001" cy="2140374"/>
            <a:chOff x="516" y="1071"/>
            <a:chExt cx="12600" cy="2528"/>
          </a:xfrm>
        </p:grpSpPr>
        <p:pic>
          <p:nvPicPr>
            <p:cNvPr id="12" name="图片 55">
              <a:extLst>
                <a:ext uri="{FF2B5EF4-FFF2-40B4-BE49-F238E27FC236}">
                  <a16:creationId xmlns:a16="http://schemas.microsoft.com/office/drawing/2014/main" id="{6C42E4E4-803E-E4C6-780E-BB353818A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516" y="1071"/>
              <a:ext cx="2911" cy="1221"/>
            </a:xfrm>
            <a:prstGeom prst="rect">
              <a:avLst/>
            </a:prstGeom>
          </p:spPr>
        </p:pic>
        <p:grpSp>
          <p:nvGrpSpPr>
            <p:cNvPr id="13" name="组合 56">
              <a:extLst>
                <a:ext uri="{FF2B5EF4-FFF2-40B4-BE49-F238E27FC236}">
                  <a16:creationId xmlns:a16="http://schemas.microsoft.com/office/drawing/2014/main" id="{4ED351C5-E61F-E430-260D-E6E81BF27BE2}"/>
                </a:ext>
              </a:extLst>
            </p:cNvPr>
            <p:cNvGrpSpPr/>
            <p:nvPr/>
          </p:nvGrpSpPr>
          <p:grpSpPr>
            <a:xfrm>
              <a:off x="617" y="1071"/>
              <a:ext cx="12499" cy="2528"/>
              <a:chOff x="617" y="1071"/>
              <a:chExt cx="12499" cy="2528"/>
            </a:xfrm>
          </p:grpSpPr>
          <p:pic>
            <p:nvPicPr>
              <p:cNvPr id="14" name="图片 57">
                <a:extLst>
                  <a:ext uri="{FF2B5EF4-FFF2-40B4-BE49-F238E27FC236}">
                    <a16:creationId xmlns:a16="http://schemas.microsoft.com/office/drawing/2014/main" id="{74D79785-959C-068C-14FB-75D7390DF2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18" t="15373" r="59036" b="55183"/>
              <a:stretch>
                <a:fillRect/>
              </a:stretch>
            </p:blipFill>
            <p:spPr>
              <a:xfrm>
                <a:off x="12217" y="1227"/>
                <a:ext cx="899" cy="750"/>
              </a:xfrm>
              <a:prstGeom prst="rect">
                <a:avLst/>
              </a:prstGeom>
            </p:spPr>
          </p:pic>
          <p:pic>
            <p:nvPicPr>
              <p:cNvPr id="15" name="图片 59">
                <a:extLst>
                  <a:ext uri="{FF2B5EF4-FFF2-40B4-BE49-F238E27FC236}">
                    <a16:creationId xmlns:a16="http://schemas.microsoft.com/office/drawing/2014/main" id="{E3263C07-AC79-452D-7A8B-49F648AF0B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40" t="55416" r="48155" b="13750"/>
              <a:stretch>
                <a:fillRect/>
              </a:stretch>
            </p:blipFill>
            <p:spPr>
              <a:xfrm>
                <a:off x="617" y="1071"/>
                <a:ext cx="833" cy="531"/>
              </a:xfrm>
              <a:prstGeom prst="rect">
                <a:avLst/>
              </a:prstGeom>
            </p:spPr>
          </p:pic>
          <p:pic>
            <p:nvPicPr>
              <p:cNvPr id="16" name="图片 60">
                <a:extLst>
                  <a:ext uri="{FF2B5EF4-FFF2-40B4-BE49-F238E27FC236}">
                    <a16:creationId xmlns:a16="http://schemas.microsoft.com/office/drawing/2014/main" id="{90756FFA-C18B-26B0-E778-3AAC805FEC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12" t="51015" r="8112" b="21875"/>
              <a:stretch>
                <a:fillRect/>
              </a:stretch>
            </p:blipFill>
            <p:spPr>
              <a:xfrm>
                <a:off x="1499" y="3109"/>
                <a:ext cx="945" cy="490"/>
              </a:xfrm>
              <a:prstGeom prst="rect">
                <a:avLst/>
              </a:prstGeom>
            </p:spPr>
          </p:pic>
        </p:grpSp>
      </p:grpSp>
      <p:sp>
        <p:nvSpPr>
          <p:cNvPr id="17" name="TextBox 49">
            <a:extLst>
              <a:ext uri="{FF2B5EF4-FFF2-40B4-BE49-F238E27FC236}">
                <a16:creationId xmlns:a16="http://schemas.microsoft.com/office/drawing/2014/main" id="{4CD45008-1D36-D709-9900-2E105835DE9E}"/>
              </a:ext>
            </a:extLst>
          </p:cNvPr>
          <p:cNvSpPr txBox="1"/>
          <p:nvPr/>
        </p:nvSpPr>
        <p:spPr>
          <a:xfrm>
            <a:off x="4522024" y="6090833"/>
            <a:ext cx="335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Năm </a:t>
            </a:r>
            <a:r>
              <a:rPr lang="en-US" sz="2200" b="1" dirty="0" err="1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học</a:t>
            </a:r>
            <a:r>
              <a:rPr lang="en-US" sz="2200" b="1" dirty="0">
                <a:solidFill>
                  <a:srgbClr val="642D1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2025-2026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1075EF-1FF8-B7FC-3A0D-00342539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2699" y="3821332"/>
            <a:ext cx="2932919" cy="29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60BB680-D250-5CDC-0339-80FC9DEC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133" y="3935500"/>
            <a:ext cx="2932919" cy="29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82631313-A550-86C5-AE84-49ACB242E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7594"/>
          <a:stretch/>
        </p:blipFill>
        <p:spPr bwMode="auto">
          <a:xfrm>
            <a:off x="5103373" y="4482328"/>
            <a:ext cx="2197127" cy="1708066"/>
          </a:xfrm>
          <a:prstGeom prst="roundRect">
            <a:avLst>
              <a:gd name="adj" fmla="val 1798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4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lfoo phải biết tiết kiệm điện nhé">
            <a:hlinkClick r:id="" action="ppaction://media"/>
            <a:extLst>
              <a:ext uri="{FF2B5EF4-FFF2-40B4-BE49-F238E27FC236}">
                <a16:creationId xmlns:a16="http://schemas.microsoft.com/office/drawing/2014/main" id="{039C741B-1BC6-8992-2E53-6E711168B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6478" y="394398"/>
            <a:ext cx="9159043" cy="51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SUKE- TIẾT KIỆM ĐIỆN NƯỚC - Kỹ năng sống">
            <a:hlinkClick r:id="" action="ppaction://media"/>
            <a:extLst>
              <a:ext uri="{FF2B5EF4-FFF2-40B4-BE49-F238E27FC236}">
                <a16:creationId xmlns:a16="http://schemas.microsoft.com/office/drawing/2014/main" id="{0466E234-BBFB-A615-FB75-104CC3B42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1424" y="383093"/>
            <a:ext cx="8829152" cy="496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56</Words>
  <Application>Microsoft Office PowerPoint</Application>
  <PresentationFormat>Widescreen</PresentationFormat>
  <Paragraphs>9</Paragraphs>
  <Slides>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微软雅黑</vt:lpstr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Trang Nguyễn</dc:creator>
  <cp:lastModifiedBy>Trang Nguyễn</cp:lastModifiedBy>
  <cp:revision>5</cp:revision>
  <dcterms:created xsi:type="dcterms:W3CDTF">2025-10-10T00:44:55Z</dcterms:created>
  <dcterms:modified xsi:type="dcterms:W3CDTF">2025-10-10T02:01:41Z</dcterms:modified>
</cp:coreProperties>
</file>