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5" r:id="rId11"/>
    <p:sldId id="284" r:id="rId12"/>
    <p:sldId id="285" r:id="rId13"/>
    <p:sldId id="286" r:id="rId14"/>
    <p:sldId id="287" r:id="rId15"/>
    <p:sldId id="28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1F5-20F9-44AE-83B2-BC029D52F07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406" y="1058091"/>
            <a:ext cx="9544594" cy="107115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vi-VN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406" y="2965269"/>
            <a:ext cx="9544594" cy="1606731"/>
          </a:xfrm>
        </p:spPr>
        <p:txBody>
          <a:bodyPr>
            <a:normAutofit fontScale="77500" lnSpcReduction="20000"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5, NHẬN BIẾT NHÓM CÓ 5 ĐỐI TƯỢNG, 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5</a:t>
            </a:r>
          </a:p>
          <a:p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vi-VN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7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154" y="457200"/>
            <a:ext cx="5081451" cy="5852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35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3. CON ĐƯỜNG ÂM NH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35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2. NHẢY THEO NHỊP ĐIỆU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3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34" y="2236763"/>
            <a:ext cx="7357403" cy="39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KhoeBeNgoan-BaoAn-24501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5886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8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92308" y="1617784"/>
            <a:ext cx="2616590" cy="3516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769" y="1361804"/>
            <a:ext cx="2834640" cy="2259874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09" y="4004770"/>
            <a:ext cx="2834640" cy="2259874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9" y="4004770"/>
            <a:ext cx="2834640" cy="2259874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4" y="1361804"/>
            <a:ext cx="2834640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31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32985" y="1856935"/>
            <a:ext cx="2363372" cy="33621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71" y="987877"/>
            <a:ext cx="3878195" cy="3409406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1" y="4002676"/>
            <a:ext cx="3878195" cy="3409406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58" y="987877"/>
            <a:ext cx="3878195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91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01797" y="1674055"/>
            <a:ext cx="2489981" cy="32777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436" y="772214"/>
            <a:ext cx="3337969" cy="2441249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5" y="3756576"/>
            <a:ext cx="3337969" cy="2448281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3890554"/>
            <a:ext cx="3337969" cy="2314304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796835"/>
            <a:ext cx="3337969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67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</Words>
  <Application>Microsoft Office PowerPoint</Application>
  <PresentationFormat>Widescreen</PresentationFormat>
  <Paragraphs>10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ASUS</dc:creator>
  <cp:lastModifiedBy>Administrator</cp:lastModifiedBy>
  <cp:revision>30</cp:revision>
  <dcterms:created xsi:type="dcterms:W3CDTF">2024-10-19T07:49:35Z</dcterms:created>
  <dcterms:modified xsi:type="dcterms:W3CDTF">2025-09-28T09:31:47Z</dcterms:modified>
</cp:coreProperties>
</file>