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320" r:id="rId2"/>
    <p:sldId id="317" r:id="rId3"/>
    <p:sldId id="323" r:id="rId4"/>
    <p:sldId id="324" r:id="rId5"/>
    <p:sldId id="328" r:id="rId6"/>
    <p:sldId id="331" r:id="rId7"/>
    <p:sldId id="33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45" d="100"/>
          <a:sy n="45" d="100"/>
        </p:scale>
        <p:origin x="11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90F6-CE7C-4714-A4D8-98F912A43FA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4BD9-AB54-4511-A92F-3FC987B0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5694-34EC-42C4-8696-538AC03BF6C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2273"/>
            <a:ext cx="9144793" cy="6858594"/>
          </a:xfrm>
          <a:prstGeom prst="rect">
            <a:avLst/>
          </a:prstGeom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THẠCH CẦU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vi-VN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54" y="381605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 TÀI: TÌM HIỀU VỀ KHÔNG KHÍ</a:t>
            </a:r>
            <a:endParaRPr lang="vi-VN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3855" y="4248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LỨA TUỔI: MẪU GIÁO LỚN</a:t>
            </a:r>
          </a:p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vi-VN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64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3855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25AE9-3A0E-4091-88BE-1ECDA81A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54" y="779760"/>
            <a:ext cx="22098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2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vi-VN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ts val="600"/>
              </a:spcBef>
            </a:pPr>
            <a:r>
              <a:rPr lang="vi-VN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thông minh nhanh trí”</a:t>
            </a:r>
            <a:endParaRPr lang="en-US" sz="9600" b="1" dirty="0">
              <a:solidFill>
                <a:srgbClr val="FF0000"/>
              </a:solidFill>
              <a:latin typeface=".VnAristot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8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82" y="2980523"/>
            <a:ext cx="954354" cy="8022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54" y="1638122"/>
            <a:ext cx="694011" cy="69401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56951" y="1676400"/>
            <a:ext cx="1238650" cy="655733"/>
            <a:chOff x="1617514" y="4821702"/>
            <a:chExt cx="2514549" cy="740897"/>
          </a:xfrm>
        </p:grpSpPr>
        <p:sp>
          <p:nvSpPr>
            <p:cNvPr id="29" name="Rounded Rectangle 28"/>
            <p:cNvSpPr/>
            <p:nvPr/>
          </p:nvSpPr>
          <p:spPr>
            <a:xfrm>
              <a:off x="1617514" y="4821702"/>
              <a:ext cx="2313710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8637" y="4956017"/>
              <a:ext cx="2483426" cy="40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Sai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56950" y="2926263"/>
            <a:ext cx="1391050" cy="807538"/>
            <a:chOff x="5316512" y="4821703"/>
            <a:chExt cx="2483423" cy="740897"/>
          </a:xfrm>
        </p:grpSpPr>
        <p:sp>
          <p:nvSpPr>
            <p:cNvPr id="32" name="Rounded Rectangle 31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16512" y="4982271"/>
              <a:ext cx="2483423" cy="39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-19665" y="228600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9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54"/>
    </mc:Choice>
    <mc:Fallback xmlns="">
      <p:transition spd="slow" advTm="5295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0781" objId="8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406237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7649" y="1640493"/>
            <a:ext cx="1420751" cy="721707"/>
            <a:chOff x="1617514" y="4821702"/>
            <a:chExt cx="2522831" cy="740897"/>
          </a:xfrm>
        </p:grpSpPr>
        <p:sp>
          <p:nvSpPr>
            <p:cNvPr id="10" name="Rounded Rectangle 9"/>
            <p:cNvSpPr/>
            <p:nvPr/>
          </p:nvSpPr>
          <p:spPr>
            <a:xfrm>
              <a:off x="1617514" y="4821702"/>
              <a:ext cx="2313710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6919" y="4944765"/>
              <a:ext cx="2483426" cy="45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7649" y="2971801"/>
            <a:ext cx="1496952" cy="761999"/>
            <a:chOff x="5333999" y="4821703"/>
            <a:chExt cx="2535755" cy="740897"/>
          </a:xfrm>
        </p:grpSpPr>
        <p:sp>
          <p:nvSpPr>
            <p:cNvPr id="13" name="Rounded Rectangle 12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6331" y="4995604"/>
              <a:ext cx="2483423" cy="3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5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5"/>
    </mc:Choice>
    <mc:Fallback xmlns="">
      <p:transition spd="slow" advTm="3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705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601048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1" y="2178018"/>
            <a:ext cx="4240151" cy="932291"/>
            <a:chOff x="1617514" y="4821702"/>
            <a:chExt cx="2522831" cy="949628"/>
          </a:xfrm>
        </p:grpSpPr>
        <p:sp>
          <p:nvSpPr>
            <p:cNvPr id="10" name="Rounded Rectangle 9"/>
            <p:cNvSpPr/>
            <p:nvPr/>
          </p:nvSpPr>
          <p:spPr>
            <a:xfrm>
              <a:off x="1617514" y="4821702"/>
              <a:ext cx="2313710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6919" y="4944765"/>
              <a:ext cx="2483426" cy="826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1" y="3429000"/>
            <a:ext cx="3868798" cy="703818"/>
            <a:chOff x="5333999" y="4821703"/>
            <a:chExt cx="2529758" cy="740897"/>
          </a:xfrm>
        </p:grpSpPr>
        <p:sp>
          <p:nvSpPr>
            <p:cNvPr id="13" name="Rounded Rectangle 12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6615" y="4949210"/>
              <a:ext cx="2527142" cy="28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75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5"/>
    </mc:Choice>
    <mc:Fallback xmlns="">
      <p:transition spd="slow" advTm="3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705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584944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2600" y="2216674"/>
            <a:ext cx="1219866" cy="533400"/>
            <a:chOff x="5333999" y="4821703"/>
            <a:chExt cx="2529758" cy="740897"/>
          </a:xfrm>
        </p:grpSpPr>
        <p:sp>
          <p:nvSpPr>
            <p:cNvPr id="16" name="Rounded Rectangle 15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6615" y="4949210"/>
              <a:ext cx="2527142" cy="35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Sai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9017" y="3501808"/>
            <a:ext cx="1322450" cy="609600"/>
            <a:chOff x="5333999" y="4821703"/>
            <a:chExt cx="2529758" cy="740897"/>
          </a:xfrm>
        </p:grpSpPr>
        <p:sp>
          <p:nvSpPr>
            <p:cNvPr id="19" name="Rounded Rectangle 18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6615" y="4949210"/>
              <a:ext cx="2527142" cy="35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16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5"/>
    </mc:Choice>
    <mc:Fallback xmlns="">
      <p:transition spd="slow" advTm="3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705" objId="1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262" y="335084"/>
            <a:ext cx="93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54083" y="1976483"/>
            <a:ext cx="5094368" cy="1474174"/>
            <a:chOff x="1617514" y="4821702"/>
            <a:chExt cx="2522831" cy="985437"/>
          </a:xfrm>
        </p:grpSpPr>
        <p:sp>
          <p:nvSpPr>
            <p:cNvPr id="10" name="Rounded Rectangle 9"/>
            <p:cNvSpPr/>
            <p:nvPr/>
          </p:nvSpPr>
          <p:spPr>
            <a:xfrm>
              <a:off x="1617514" y="4821702"/>
              <a:ext cx="2313710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6919" y="4944765"/>
              <a:ext cx="2483426" cy="86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Vứt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bừa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bãi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chặt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thải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8146" y="3733800"/>
            <a:ext cx="4660654" cy="1295400"/>
            <a:chOff x="5333999" y="4821703"/>
            <a:chExt cx="2529758" cy="740897"/>
          </a:xfrm>
        </p:grpSpPr>
        <p:sp>
          <p:nvSpPr>
            <p:cNvPr id="16" name="Rounded Rectangle 15"/>
            <p:cNvSpPr/>
            <p:nvPr/>
          </p:nvSpPr>
          <p:spPr>
            <a:xfrm>
              <a:off x="5333999" y="4821703"/>
              <a:ext cx="2310246" cy="74089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noFill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6615" y="4949210"/>
              <a:ext cx="2527142" cy="47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51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5"/>
    </mc:Choice>
    <mc:Fallback xmlns="">
      <p:transition spd="slow" advTm="3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0705" objId="1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4|3.4|3.7|25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2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2.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2.3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17195</TotalTime>
  <Words>206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Bắt đầu</dc:title>
  <dc:creator>saocodon</dc:creator>
  <cp:lastModifiedBy>Administrator</cp:lastModifiedBy>
  <cp:revision>85</cp:revision>
  <dcterms:created xsi:type="dcterms:W3CDTF">2016-11-02T02:30:12Z</dcterms:created>
  <dcterms:modified xsi:type="dcterms:W3CDTF">2025-05-18T01:38:11Z</dcterms:modified>
</cp:coreProperties>
</file>