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315" r:id="rId3"/>
    <p:sldId id="266" r:id="rId4"/>
    <p:sldId id="314" r:id="rId5"/>
    <p:sldId id="271" r:id="rId6"/>
    <p:sldId id="304" r:id="rId7"/>
    <p:sldId id="306" r:id="rId8"/>
    <p:sldId id="310" r:id="rId9"/>
    <p:sldId id="313" r:id="rId10"/>
    <p:sldId id="311" r:id="rId11"/>
    <p:sldId id="307" r:id="rId12"/>
    <p:sldId id="308" r:id="rId13"/>
    <p:sldId id="309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02" autoAdjust="0"/>
    <p:restoredTop sz="94660"/>
  </p:normalViewPr>
  <p:slideViewPr>
    <p:cSldViewPr snapToGrid="0">
      <p:cViewPr varScale="1">
        <p:scale>
          <a:sx n="45" d="100"/>
          <a:sy n="45" d="100"/>
        </p:scale>
        <p:origin x="96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2BE5C-48B5-42C3-AE8B-5CB527DAC611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416F4-6B15-408C-B42E-E9EAAEB99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51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E1F04-D1BD-EA1B-AC1A-BECFB82C0F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55FF9-7D3C-3207-491C-EC524D08B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4525A-4B7D-CD0B-0F23-B73814477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E559B-1A28-5AAF-E1D2-6A667B565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F9438-24AF-CFC7-ADB8-0BAD6B8FA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8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A73BA-8343-BAFB-9C4C-26EA7D5D9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F5C3B1-C7DF-503D-6D1E-2D7618145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CE314-66A3-7E46-0F86-63804F9F4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B3402-1FFA-D56E-A3A9-1C3BC4B7E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45C55-2470-51F8-4496-897D0BC4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4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98D62E-4A41-FE6D-33B8-DA954C28E1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4AE78B-EBEA-46AF-9917-7E3155A68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B3439-F9CD-AA8A-5BAB-67511096B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91A4A-BA0D-4FD0-D3C0-5DE8D6C7F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020CD-5142-1C87-206E-7F4307BF9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2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2C091-D365-40BC-898E-0ABE1EFC67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43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48E4A-B3EC-45AF-95D1-23AB8A5D28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21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E8EF5-18B8-4340-A0D3-B4A91BF76F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11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EEBF1-A735-47DF-B62D-8C3161442C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0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BD0B1-53B2-476F-BC18-B5E9D87932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00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32BDE-9223-4E9B-8F65-1F132D8CBF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61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8F5A1-0EF7-472F-ABE0-84C1948676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51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70920-396A-4570-AED6-89F7D3D682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58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3F82D-1B6B-3A93-F98D-E33990E15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6CBCE-35F9-6C85-69CC-C0E2BB149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3BF99-A5C7-4F29-04FD-60BC2D86F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4C4E3-7780-B327-0AC7-DAA1DF2B5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BBEA3-3F91-5236-FEC0-DF04A61D0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53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DEF6B-A3AF-43B4-87A5-E0F00F769F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22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38B83-56EC-4BA7-81D0-3F4A41E089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73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C8C8B-E9C9-4567-A340-9B8E4791C1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6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5C630-8167-3FAA-4B3F-E318424E0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032A5-CB49-BD76-219C-B53CAE0F1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5EAF3-C88C-04F8-969C-A53AC4755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84283-4146-3675-B3E3-A07639F2C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9CDCA-E60F-FCD3-1082-1ADFF1C11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10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5AD2B-9993-692B-CF56-9DCF82A7C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2062D-8EF2-F683-EC22-087B3608C6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1911CE-89C9-7787-5A74-90AC75F35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799A9-8FBA-C40D-04B1-F97C8D5AF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2714E-D05A-09D4-3169-FC49C73A3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85DF46-2217-F785-B92B-AA6AF6465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12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867F0-6CE5-2AC1-E25F-F2E6415FF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A7165-625C-3612-FD7E-FEB21090C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C90F4-BE0F-5B8E-B211-9F1BE809B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47ABB9-B9C4-AEF9-90F7-37CF3297C3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E2464F-4CA2-6C15-7389-8F8026EBB9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86B7E7-A7F1-C82A-C24F-EE2C259E7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A796A4-A0B6-F538-000D-1C8B5640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A5E84D-67AD-6AF4-9B35-CD9CB5530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8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EAE3D-0953-A020-F0AA-301DC36CC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317462-6B48-7982-6031-B0258DDC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34036-6648-B2DC-DAB1-BA697CA4B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C1650C-7894-E046-7127-414352BB5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12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881A5F-22C8-6B55-434F-300C5698D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1072BC-54A8-CE32-F51B-4D7395C26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82EB5C-F207-085E-73CE-C096B2948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0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E1E47-5A02-2AA5-5D5A-BFBB164D8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A920D-0AEB-D37F-68D9-7257C2AB2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22644-98AE-04C1-44DA-878129673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7E460-2017-162A-D316-3839C2E20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D9F94-7695-5F3A-F514-95A7432F7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86C10-BF9F-422D-01C5-F4342753D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8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E2601-E194-2215-1342-A30E9C5D5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898146-61F5-8D71-051F-11C5CABBD5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CE2B7-B13A-4373-7CE7-30AA5E15F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969F84-EBE6-B1ED-4D3B-48C3AFDF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61296-184D-4467-A7EF-ACDFCF52E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B532F-E9EC-740B-30C5-47670A5E3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0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B47FE-6E70-C1CE-F073-0335C7954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FA3C0-ED1F-830C-0647-FB3D144B5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F2A76-9126-44A1-675D-AED28D8DB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FCD4B-6420-4818-8A7C-41C0CECE5467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3F46C-8CB0-A948-5643-C1D5883DA8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96DCF-DA88-5798-877D-37C59B0AD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1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0FAA20-B8AA-4BFB-A812-40ED9716C40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6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4953000" y="3276601"/>
            <a:ext cx="304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9600">
                <a:solidFill>
                  <a:srgbClr val="FF00FF"/>
                </a:solidFill>
                <a:latin typeface=".VnLinus" pitchFamily="34" charset="0"/>
              </a:defRPr>
            </a:lvl1pPr>
            <a:lvl2pPr marL="742950" indent="-285750" eaLnBrk="0" hangingPunct="0">
              <a:defRPr sz="59600">
                <a:solidFill>
                  <a:srgbClr val="FF00FF"/>
                </a:solidFill>
                <a:latin typeface=".VnLinus" pitchFamily="34" charset="0"/>
              </a:defRPr>
            </a:lvl2pPr>
            <a:lvl3pPr marL="1143000" indent="-228600" eaLnBrk="0" hangingPunct="0">
              <a:defRPr sz="59600">
                <a:solidFill>
                  <a:srgbClr val="FF00FF"/>
                </a:solidFill>
                <a:latin typeface=".VnLinus" pitchFamily="34" charset="0"/>
              </a:defRPr>
            </a:lvl3pPr>
            <a:lvl4pPr marL="1600200" indent="-228600" eaLnBrk="0" hangingPunct="0">
              <a:defRPr sz="59600">
                <a:solidFill>
                  <a:srgbClr val="FF00FF"/>
                </a:solidFill>
                <a:latin typeface=".VnLinus" pitchFamily="34" charset="0"/>
              </a:defRPr>
            </a:lvl4pPr>
            <a:lvl5pPr marL="2057400" indent="-228600" eaLnBrk="0" hangingPunct="0">
              <a:defRPr sz="59600">
                <a:solidFill>
                  <a:srgbClr val="FF00FF"/>
                </a:solidFill>
                <a:latin typeface=".VnLinu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9600">
                <a:solidFill>
                  <a:srgbClr val="FF00FF"/>
                </a:solidFill>
                <a:latin typeface=".VnLinu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9600">
                <a:solidFill>
                  <a:srgbClr val="FF00FF"/>
                </a:solidFill>
                <a:latin typeface=".VnLinu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9600">
                <a:solidFill>
                  <a:srgbClr val="FF00FF"/>
                </a:solidFill>
                <a:latin typeface=".VnLinu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9600">
                <a:solidFill>
                  <a:srgbClr val="FF00FF"/>
                </a:solidFill>
                <a:latin typeface=".VnLinus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FFFFFF"/>
                </a:solidFill>
                <a:latin typeface=".VnVogueH" pitchFamily="34" charset="0"/>
              </a:rPr>
              <a:t>   ®Õn dù giê </a:t>
            </a:r>
            <a:endParaRPr lang="en-US" sz="1800">
              <a:solidFill>
                <a:srgbClr val="000000"/>
              </a:solidFill>
              <a:latin typeface=".VnVogueH" pitchFamily="34" charset="0"/>
            </a:endParaRPr>
          </a:p>
        </p:txBody>
      </p:sp>
      <p:sp>
        <p:nvSpPr>
          <p:cNvPr id="6147" name="Text Box 12"/>
          <p:cNvSpPr txBox="1">
            <a:spLocks noChangeArrowheads="1"/>
          </p:cNvSpPr>
          <p:nvPr/>
        </p:nvSpPr>
        <p:spPr bwMode="auto">
          <a:xfrm>
            <a:off x="2262188" y="3886201"/>
            <a:ext cx="777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9600">
                <a:solidFill>
                  <a:srgbClr val="FF00FF"/>
                </a:solidFill>
                <a:latin typeface=".VnLinus" pitchFamily="34" charset="0"/>
              </a:defRPr>
            </a:lvl1pPr>
            <a:lvl2pPr marL="742950" indent="-285750" eaLnBrk="0" hangingPunct="0">
              <a:defRPr sz="59600">
                <a:solidFill>
                  <a:srgbClr val="FF00FF"/>
                </a:solidFill>
                <a:latin typeface=".VnLinus" pitchFamily="34" charset="0"/>
              </a:defRPr>
            </a:lvl2pPr>
            <a:lvl3pPr marL="1143000" indent="-228600" eaLnBrk="0" hangingPunct="0">
              <a:defRPr sz="59600">
                <a:solidFill>
                  <a:srgbClr val="FF00FF"/>
                </a:solidFill>
                <a:latin typeface=".VnLinus" pitchFamily="34" charset="0"/>
              </a:defRPr>
            </a:lvl3pPr>
            <a:lvl4pPr marL="1600200" indent="-228600" eaLnBrk="0" hangingPunct="0">
              <a:defRPr sz="59600">
                <a:solidFill>
                  <a:srgbClr val="FF00FF"/>
                </a:solidFill>
                <a:latin typeface=".VnLinus" pitchFamily="34" charset="0"/>
              </a:defRPr>
            </a:lvl4pPr>
            <a:lvl5pPr marL="2057400" indent="-228600" eaLnBrk="0" hangingPunct="0">
              <a:defRPr sz="59600">
                <a:solidFill>
                  <a:srgbClr val="FF00FF"/>
                </a:solidFill>
                <a:latin typeface=".VnLinu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9600">
                <a:solidFill>
                  <a:srgbClr val="FF00FF"/>
                </a:solidFill>
                <a:latin typeface=".VnLinu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9600">
                <a:solidFill>
                  <a:srgbClr val="FF00FF"/>
                </a:solidFill>
                <a:latin typeface=".VnLinu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9600">
                <a:solidFill>
                  <a:srgbClr val="FF00FF"/>
                </a:solidFill>
                <a:latin typeface=".VnLinu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9600">
                <a:solidFill>
                  <a:srgbClr val="FF00FF"/>
                </a:solidFill>
                <a:latin typeface=".VnLinus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>
                <a:solidFill>
                  <a:srgbClr val="FFFFFF"/>
                </a:solidFill>
                <a:latin typeface=".VnCooperH" pitchFamily="34" charset="0"/>
              </a:rPr>
              <a:t>lµm quen ch÷ viÕt</a:t>
            </a:r>
            <a:endParaRPr lang="en-US" sz="4000">
              <a:solidFill>
                <a:srgbClr val="FFFFFF"/>
              </a:solidFill>
              <a:latin typeface=".VnHelvetInsH" pitchFamily="34" charset="0"/>
            </a:endParaRPr>
          </a:p>
        </p:txBody>
      </p:sp>
      <p:pic>
        <p:nvPicPr>
          <p:cNvPr id="614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Rectangle 1"/>
          <p:cNvSpPr>
            <a:spLocks noChangeArrowheads="1"/>
          </p:cNvSpPr>
          <p:nvPr/>
        </p:nvSpPr>
        <p:spPr bwMode="auto">
          <a:xfrm>
            <a:off x="3132138" y="228601"/>
            <a:ext cx="609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6842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 defTabSz="6842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TRƯỜNG MẦM NON THẠCH CẦU</a:t>
            </a:r>
            <a:endParaRPr lang="vi-VN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" name="Rectangle 2"/>
          <p:cNvSpPr>
            <a:spLocks noChangeArrowheads="1"/>
          </p:cNvSpPr>
          <p:nvPr/>
        </p:nvSpPr>
        <p:spPr bwMode="auto">
          <a:xfrm>
            <a:off x="3049722" y="3190875"/>
            <a:ext cx="61973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 PHÁT TRIỂN THẨM MỸ</a:t>
            </a:r>
          </a:p>
        </p:txBody>
      </p:sp>
      <p:sp>
        <p:nvSpPr>
          <p:cNvPr id="6151" name="Rectangle 3"/>
          <p:cNvSpPr>
            <a:spLocks noChangeArrowheads="1"/>
          </p:cNvSpPr>
          <p:nvPr/>
        </p:nvSpPr>
        <p:spPr bwMode="auto">
          <a:xfrm>
            <a:off x="2495006" y="3881440"/>
            <a:ext cx="918318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MGL (5 - 6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Kim Chi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8CE3C8-5BA1-4E8B-823D-2C3628C47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1268065"/>
            <a:ext cx="220980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283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40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09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23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A6859A-9B34-6CCF-88E5-1EDC1E254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64"/>
            <a:ext cx="12192000" cy="68470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346868-C857-4048-A9B4-61731779D607}"/>
              </a:ext>
            </a:extLst>
          </p:cNvPr>
          <p:cNvSpPr txBox="1"/>
          <p:nvPr/>
        </p:nvSpPr>
        <p:spPr>
          <a:xfrm>
            <a:off x="1748116" y="1972235"/>
            <a:ext cx="8919883" cy="3245223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TRÂN TRỌNG CẢM ƠN!</a:t>
            </a:r>
          </a:p>
        </p:txBody>
      </p:sp>
    </p:spTree>
    <p:extLst>
      <p:ext uri="{BB962C8B-B14F-4D97-AF65-F5344CB8AC3E}">
        <p14:creationId xmlns:p14="http://schemas.microsoft.com/office/powerpoint/2010/main" val="1828525843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+ hình nền powerpoint cho trẻ mầm mon đẹp, dễ thương">
            <a:extLst>
              <a:ext uri="{FF2B5EF4-FFF2-40B4-BE49-F238E27FC236}">
                <a16:creationId xmlns:a16="http://schemas.microsoft.com/office/drawing/2014/main" id="{01A8B31C-996F-BCBC-6A8E-E22813D03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49483" y="935593"/>
            <a:ext cx="33922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altLang="en-US" sz="32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83220" y="1805354"/>
            <a:ext cx="7924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033575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êu Hà Nội (HINH MINH HOA THEO LOI BAI HAT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0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052062-98CC-7F94-AC35-A1BDF931E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935480" y="1576754"/>
            <a:ext cx="784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036454347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1981200" y="304801"/>
            <a:ext cx="800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267"/>
            <a:ext cx="12192000" cy="578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41751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8634" y="-140677"/>
            <a:ext cx="15010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97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800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96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19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6686" y="291875"/>
            <a:ext cx="10951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4" y="987302"/>
            <a:ext cx="5835895" cy="25718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514" y="987302"/>
            <a:ext cx="5798233" cy="2571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4" y="3731334"/>
            <a:ext cx="5835895" cy="2964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514" y="3731333"/>
            <a:ext cx="5798233" cy="296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80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van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vant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5448220</TotalTime>
  <Words>116</Words>
  <Application>Microsoft Office PowerPoint</Application>
  <PresentationFormat>Widescreen</PresentationFormat>
  <Paragraphs>15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.VnCooperH</vt:lpstr>
      <vt:lpstr>.VnHelvetInsH</vt:lpstr>
      <vt:lpstr>.VnVogueH</vt:lpstr>
      <vt:lpstr>Arial</vt:lpstr>
      <vt:lpstr>Calibri</vt:lpstr>
      <vt:lpstr>Calibri Light</vt:lpstr>
      <vt:lpstr>Times New Roman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NHUNG</dc:creator>
  <cp:lastModifiedBy>Administrator</cp:lastModifiedBy>
  <cp:revision>54</cp:revision>
  <dcterms:created xsi:type="dcterms:W3CDTF">2022-06-18T06:15:34Z</dcterms:created>
  <dcterms:modified xsi:type="dcterms:W3CDTF">2025-05-18T00:42:07Z</dcterms:modified>
</cp:coreProperties>
</file>