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62" r:id="rId6"/>
    <p:sldId id="264" r:id="rId7"/>
    <p:sldId id="266" r:id="rId8"/>
    <p:sldId id="267" r:id="rId9"/>
    <p:sldId id="265" r:id="rId10"/>
    <p:sldId id="268" r:id="rId11"/>
    <p:sldId id="270" r:id="rId12"/>
    <p:sldId id="272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Documents\Downloads\O%20NHIEM%20MOI%20TRUONG%20(1).wmv" TargetMode="External"/><Relationship Id="rId1" Type="http://schemas.openxmlformats.org/officeDocument/2006/relationships/video" Target="file:///C:\Users\Admin\Desktop\New%20folder\O%20NHIEM%20MOI%20TRUONG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304800"/>
            <a:ext cx="441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PGD&amp;ĐT QUẬN LONG BIÊN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TRƯỜNG MẦM NON THẠCH CẦU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     HOẠT ĐỘNG KHÁM PHÁ KHOA HỌC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diệu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khí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038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MGL 5-6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tuổi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b="1">
                <a:latin typeface="Arial" pitchFamily="34" charset="0"/>
                <a:cs typeface="Arial" pitchFamily="34" charset="0"/>
              </a:rPr>
              <a:t>: Nguyễn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Kim Chi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latin typeface="Arial" pitchFamily="34" charset="0"/>
                <a:cs typeface="Arial" pitchFamily="34" charset="0"/>
              </a:rPr>
              <a:t>: 2024 - 2025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F25AE9-3A0E-4091-88BE-1ECDA81A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86</Words>
  <Application>Microsoft Office PowerPoint</Application>
  <PresentationFormat>On-screen Show (4:3)</PresentationFormat>
  <Paragraphs>16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108</cp:revision>
  <dcterms:created xsi:type="dcterms:W3CDTF">2017-11-07T14:01:20Z</dcterms:created>
  <dcterms:modified xsi:type="dcterms:W3CDTF">2025-04-24T14:12:02Z</dcterms:modified>
</cp:coreProperties>
</file>