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61" r:id="rId3"/>
    <p:sldId id="262" r:id="rId4"/>
    <p:sldId id="260" r:id="rId5"/>
    <p:sldId id="263" r:id="rId6"/>
    <p:sldId id="264" r:id="rId7"/>
    <p:sldId id="265" r:id="rId8"/>
    <p:sldId id="266" r:id="rId9"/>
    <p:sldId id="269" r:id="rId10"/>
    <p:sldId id="268" r:id="rId11"/>
    <p:sldId id="271" r:id="rId12"/>
    <p:sldId id="272" r:id="rId13"/>
    <p:sldId id="274" r:id="rId14"/>
    <p:sldId id="275" r:id="rId15"/>
    <p:sldId id="278" r:id="rId16"/>
    <p:sldId id="277" r:id="rId17"/>
    <p:sldId id="279" r:id="rId18"/>
  </p:sldIdLst>
  <p:sldSz cx="9144000" cy="6858000" type="screen4x3"/>
  <p:notesSz cx="6858000" cy="9144000"/>
  <p:custDataLst>
    <p:tags r:id="rId19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F53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7" d="100"/>
          <a:sy n="37" d="100"/>
        </p:scale>
        <p:origin x="1476" y="4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tags" Target="tags/tag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7B8AE7-1C23-43F7-84D0-5D9BE6693F6E}" type="datetimeFigureOut">
              <a:rPr lang="en-US" smtClean="0"/>
              <a:pPr/>
              <a:t>4/24/2025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146C83-8718-46F8-9B54-95AB0618E083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6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jpe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gif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5.jpeg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slideLayout" Target="../slideLayouts/slideLayout1.xml"/><Relationship Id="rId1" Type="http://schemas.openxmlformats.org/officeDocument/2006/relationships/audio" Target="file:///G:\giam%20an%20thi%20UDCNTT%202010-%202011\lam%20chu%20bo%20doi.mp3" TargetMode="External"/><Relationship Id="rId5" Type="http://schemas.openxmlformats.org/officeDocument/2006/relationships/image" Target="../media/image5.png"/><Relationship Id="rId4" Type="http://schemas.openxmlformats.org/officeDocument/2006/relationships/image" Target="../media/image4.gif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pn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3.gi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 descr="ramka1201nw7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4" y="21431"/>
            <a:ext cx="9129712" cy="6815138"/>
          </a:xfrm>
          <a:prstGeom prst="rect">
            <a:avLst/>
          </a:prstGeom>
          <a:noFill/>
        </p:spPr>
      </p:pic>
      <p:sp>
        <p:nvSpPr>
          <p:cNvPr id="3081" name="WordArt 9"/>
          <p:cNvSpPr>
            <a:spLocks noChangeArrowheads="1" noChangeShapeType="1" noTextEdit="1"/>
          </p:cNvSpPr>
          <p:nvPr/>
        </p:nvSpPr>
        <p:spPr bwMode="auto">
          <a:xfrm>
            <a:off x="3352800" y="2209800"/>
            <a:ext cx="4876800" cy="82867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endParaRPr lang="en-US" sz="3600" kern="10" dirty="0">
              <a:ln w="12700">
                <a:solidFill>
                  <a:srgbClr val="EAEAEA"/>
                </a:solidFill>
                <a:round/>
                <a:headEnd/>
                <a:tailEnd/>
              </a:ln>
              <a:gradFill rotWithShape="0">
                <a:gsLst>
                  <a:gs pos="0">
                    <a:srgbClr val="A603AB"/>
                  </a:gs>
                  <a:gs pos="12000">
                    <a:srgbClr val="E81766"/>
                  </a:gs>
                  <a:gs pos="27000">
                    <a:srgbClr val="EE3F17"/>
                  </a:gs>
                  <a:gs pos="48000">
                    <a:srgbClr val="FFFF00"/>
                  </a:gs>
                  <a:gs pos="64999">
                    <a:srgbClr val="1A8D48"/>
                  </a:gs>
                  <a:gs pos="78999">
                    <a:srgbClr val="0819FB"/>
                  </a:gs>
                  <a:gs pos="100000">
                    <a:srgbClr val="A603AB"/>
                  </a:gs>
                </a:gsLst>
                <a:lin ang="0" scaled="1"/>
              </a:gradFill>
              <a:effectLst>
                <a:outerShdw dist="35921" dir="2700000" sy="50000" kx="2115830" algn="bl" rotWithShape="0">
                  <a:srgbClr val="C0C0C0">
                    <a:alpha val="80000"/>
                  </a:srgbClr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3084" name="WordArt 12"/>
          <p:cNvSpPr>
            <a:spLocks noChangeArrowheads="1" noChangeShapeType="1" noTextEdit="1"/>
          </p:cNvSpPr>
          <p:nvPr/>
        </p:nvSpPr>
        <p:spPr bwMode="auto">
          <a:xfrm>
            <a:off x="1790700" y="2856131"/>
            <a:ext cx="5562600" cy="830997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275"/>
              </a:avLst>
            </a:prstTxWarp>
          </a:bodyPr>
          <a:lstStyle/>
          <a:p>
            <a:pPr algn="ctr"/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LQVT</a:t>
            </a:r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: </a:t>
            </a:r>
            <a:r>
              <a:rPr lang="en-US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ÔN </a:t>
            </a:r>
            <a:r>
              <a:rPr lang="vi-VN" sz="3600" b="1" i="1" kern="10" dirty="0">
                <a:ln w="19050">
                  <a:solidFill>
                    <a:srgbClr val="99CCFF"/>
                  </a:solidFill>
                  <a:round/>
                  <a:headEnd/>
                  <a:tailEnd/>
                </a:ln>
                <a:solidFill>
                  <a:srgbClr val="92D050"/>
                </a:solidFill>
                <a:latin typeface="Times New Roman"/>
                <a:cs typeface="Times New Roman"/>
              </a:rPr>
              <a:t>đếm theo khả năng</a:t>
            </a:r>
            <a:endParaRPr lang="en-US" sz="3600" b="1" i="1" kern="10" dirty="0">
              <a:ln w="19050">
                <a:solidFill>
                  <a:srgbClr val="99CCFF"/>
                </a:solidFill>
                <a:round/>
                <a:headEnd/>
                <a:tailEnd/>
              </a:ln>
              <a:solidFill>
                <a:srgbClr val="92D050"/>
              </a:solidFill>
              <a:latin typeface="Times New Roman"/>
              <a:cs typeface="Times New Roman"/>
            </a:endParaRPr>
          </a:p>
        </p:txBody>
      </p:sp>
      <p:sp>
        <p:nvSpPr>
          <p:cNvPr id="3088" name="WordArt 16"/>
          <p:cNvSpPr>
            <a:spLocks noChangeArrowheads="1" noChangeShapeType="1" noTextEdit="1"/>
          </p:cNvSpPr>
          <p:nvPr/>
        </p:nvSpPr>
        <p:spPr bwMode="auto">
          <a:xfrm>
            <a:off x="838200" y="3810000"/>
            <a:ext cx="7162800" cy="1266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vi-VN" sz="3600" kern="10" dirty="0">
                <a:ln w="12700">
                  <a:solidFill>
                    <a:srgbClr val="3333CC"/>
                  </a:solidFill>
                  <a:round/>
                  <a:headEnd/>
                  <a:tailEnd/>
                </a:ln>
                <a:solidFill>
                  <a:srgbClr val="B2B2B2">
                    <a:alpha val="50000"/>
                  </a:srgbClr>
                </a:solidFill>
                <a:effectLst>
                  <a:outerShdw dist="45791" dir="2021404" algn="ctr" rotWithShape="0">
                    <a:srgbClr val="9999FF"/>
                  </a:outerShdw>
                </a:effectLst>
                <a:latin typeface="Times New Roman"/>
                <a:cs typeface="Times New Roman"/>
              </a:rPr>
              <a:t> </a:t>
            </a:r>
            <a:endParaRPr lang="en-US" sz="3600" kern="10" dirty="0">
              <a:ln w="12700">
                <a:solidFill>
                  <a:srgbClr val="3333CC"/>
                </a:solidFill>
                <a:round/>
                <a:headEnd/>
                <a:tailEnd/>
              </a:ln>
              <a:solidFill>
                <a:srgbClr val="B2B2B2">
                  <a:alpha val="50000"/>
                </a:srgbClr>
              </a:solidFill>
              <a:effectLst>
                <a:outerShdw dist="45791" dir="2021404" algn="ctr" rotWithShape="0">
                  <a:srgbClr val="9999FF"/>
                </a:outerShdw>
              </a:effectLst>
              <a:latin typeface="Times New Roman"/>
              <a:cs typeface="Times New Roman"/>
            </a:endParaRPr>
          </a:p>
        </p:txBody>
      </p:sp>
      <p:sp>
        <p:nvSpPr>
          <p:cNvPr id="2" name="TextBox 1">
            <a:extLst>
              <a:ext uri="{FF2B5EF4-FFF2-40B4-BE49-F238E27FC236}">
                <a16:creationId xmlns:a16="http://schemas.microsoft.com/office/drawing/2014/main" id="{08C12A89-A9B5-471D-A997-C300430B3596}"/>
              </a:ext>
            </a:extLst>
          </p:cNvPr>
          <p:cNvSpPr txBox="1"/>
          <p:nvPr/>
        </p:nvSpPr>
        <p:spPr>
          <a:xfrm>
            <a:off x="457200" y="105569"/>
            <a:ext cx="8382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PHÒNG GIÁO DỤC VÀ ĐÀO TẠO QUẬN LONG BIÊN</a:t>
            </a:r>
          </a:p>
          <a:p>
            <a:pPr algn="ctr"/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TRƯỜNG MẦM NON THẠCH CẦU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3BFE485C-3F48-4243-BE9D-A2A32810A258}"/>
              </a:ext>
            </a:extLst>
          </p:cNvPr>
          <p:cNvSpPr txBox="1"/>
          <p:nvPr/>
        </p:nvSpPr>
        <p:spPr>
          <a:xfrm>
            <a:off x="1676400" y="3889276"/>
            <a:ext cx="6781800" cy="255454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Giáo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viên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Nguyễn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Thị</a:t>
            </a:r>
            <a:r>
              <a:rPr lang="en-US" sz="3200">
                <a:latin typeface="Times New Roman" panose="02020603050405020304" pitchFamily="18" charset="0"/>
                <a:cs typeface="Times New Roman" panose="02020603050405020304" pitchFamily="18" charset="0"/>
              </a:rPr>
              <a:t> Kim Chi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Lứa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5-6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tuổi</a:t>
            </a:r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endParaRPr lang="en-US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Năm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32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học</a:t>
            </a:r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: 2024-2025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116450C5-969E-4966-980D-B36294B1CB17}"/>
              </a:ext>
            </a:extLst>
          </p:cNvPr>
          <p:cNvSpPr txBox="1"/>
          <p:nvPr/>
        </p:nvSpPr>
        <p:spPr>
          <a:xfrm>
            <a:off x="838200" y="1893795"/>
            <a:ext cx="8001000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sz="4800" dirty="0">
              <a:solidFill>
                <a:schemeClr val="accent2"/>
              </a:solidFill>
              <a:latin typeface="Tempus Sans ITC" panose="04020404030D07020202" pitchFamily="82" charset="0"/>
            </a:endParaRP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35F25AE9-3A0E-4091-88BE-1ECDA81A6A4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78926" y="1038512"/>
            <a:ext cx="2900362" cy="1173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ction Button: Custom 12">
            <a:hlinkClick r:id="" action="ppaction://noaction" highlightClick="1"/>
          </p:cNvPr>
          <p:cNvSpPr/>
          <p:nvPr/>
        </p:nvSpPr>
        <p:spPr>
          <a:xfrm>
            <a:off x="13716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Action Button: Custom 13">
            <a:hlinkClick r:id="" action="ppaction://noaction" highlightClick="1"/>
          </p:cNvPr>
          <p:cNvSpPr/>
          <p:nvPr/>
        </p:nvSpPr>
        <p:spPr>
          <a:xfrm>
            <a:off x="27432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Action Button: Custom 14">
            <a:hlinkClick r:id="" action="ppaction://noaction" highlightClick="1"/>
          </p:cNvPr>
          <p:cNvSpPr/>
          <p:nvPr/>
        </p:nvSpPr>
        <p:spPr>
          <a:xfrm>
            <a:off x="27432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Action Button: Custom 15">
            <a:hlinkClick r:id="" action="ppaction://noaction" highlightClick="1"/>
          </p:cNvPr>
          <p:cNvSpPr/>
          <p:nvPr/>
        </p:nvSpPr>
        <p:spPr>
          <a:xfrm>
            <a:off x="13716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Action Button: Custom 16">
            <a:hlinkClick r:id="" action="ppaction://noaction" highlightClick="1"/>
          </p:cNvPr>
          <p:cNvSpPr/>
          <p:nvPr/>
        </p:nvSpPr>
        <p:spPr>
          <a:xfrm>
            <a:off x="4114800" y="19812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Action Button: Custom 17">
            <a:hlinkClick r:id="" action="ppaction://noaction" highlightClick="1"/>
          </p:cNvPr>
          <p:cNvSpPr/>
          <p:nvPr/>
        </p:nvSpPr>
        <p:spPr>
          <a:xfrm>
            <a:off x="4114800" y="3352800"/>
            <a:ext cx="1042416" cy="1042416"/>
          </a:xfrm>
          <a:prstGeom prst="actionButtonBlank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endParaRPr lang="en-US" sz="100" dirty="0"/>
          </a:p>
        </p:txBody>
      </p:sp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6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7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Flowchart: Process 19"/>
          <p:cNvSpPr/>
          <p:nvPr/>
        </p:nvSpPr>
        <p:spPr>
          <a:xfrm>
            <a:off x="13716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Flowchart: Process 21"/>
          <p:cNvSpPr/>
          <p:nvPr/>
        </p:nvSpPr>
        <p:spPr>
          <a:xfrm>
            <a:off x="2819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Flowchart: Process 22"/>
          <p:cNvSpPr/>
          <p:nvPr/>
        </p:nvSpPr>
        <p:spPr>
          <a:xfrm>
            <a:off x="41148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Flowchart: Process 24"/>
          <p:cNvSpPr/>
          <p:nvPr/>
        </p:nvSpPr>
        <p:spPr>
          <a:xfrm>
            <a:off x="2819400" y="27432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Flowchart: Process 25"/>
          <p:cNvSpPr/>
          <p:nvPr/>
        </p:nvSpPr>
        <p:spPr>
          <a:xfrm>
            <a:off x="27432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Flowchart: Process 27"/>
          <p:cNvSpPr/>
          <p:nvPr/>
        </p:nvSpPr>
        <p:spPr>
          <a:xfrm>
            <a:off x="1295400" y="3962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Flowchart: Process 29"/>
          <p:cNvSpPr/>
          <p:nvPr/>
        </p:nvSpPr>
        <p:spPr>
          <a:xfrm>
            <a:off x="4343400" y="1676400"/>
            <a:ext cx="914400" cy="612648"/>
          </a:xfrm>
          <a:prstGeom prst="flowChartProcess">
            <a:avLst/>
          </a:prstGeom>
          <a:solidFill>
            <a:srgbClr val="FFFF00"/>
          </a:solidFill>
          <a:ln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ctangle 18"/>
          <p:cNvSpPr/>
          <p:nvPr/>
        </p:nvSpPr>
        <p:spPr>
          <a:xfrm>
            <a:off x="5791200" y="1828800"/>
            <a:ext cx="9906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8</a:t>
            </a:r>
            <a:endParaRPr lang="en-US" sz="400" dirty="0"/>
          </a:p>
        </p:txBody>
      </p:sp>
      <p:cxnSp>
        <p:nvCxnSpPr>
          <p:cNvPr id="21" name="Straight Connector 20"/>
          <p:cNvCxnSpPr/>
          <p:nvPr/>
        </p:nvCxnSpPr>
        <p:spPr>
          <a:xfrm>
            <a:off x="1066800" y="1143000"/>
            <a:ext cx="67056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4" name="Straight Connector 23"/>
          <p:cNvCxnSpPr/>
          <p:nvPr/>
        </p:nvCxnSpPr>
        <p:spPr>
          <a:xfrm rot="5400000">
            <a:off x="-876300" y="3086100"/>
            <a:ext cx="3886200" cy="1588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7" name="Straight Connector 26"/>
          <p:cNvCxnSpPr/>
          <p:nvPr/>
        </p:nvCxnSpPr>
        <p:spPr>
          <a:xfrm>
            <a:off x="1143000" y="4953000"/>
            <a:ext cx="67056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Straight Connector 28"/>
          <p:cNvCxnSpPr/>
          <p:nvPr/>
        </p:nvCxnSpPr>
        <p:spPr>
          <a:xfrm rot="16200000" flipH="1">
            <a:off x="5867400" y="3048000"/>
            <a:ext cx="3886200" cy="7620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12192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Oval 21"/>
          <p:cNvSpPr/>
          <p:nvPr/>
        </p:nvSpPr>
        <p:spPr>
          <a:xfrm>
            <a:off x="39624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3" name="Oval 22"/>
          <p:cNvSpPr/>
          <p:nvPr/>
        </p:nvSpPr>
        <p:spPr>
          <a:xfrm>
            <a:off x="1219200" y="3733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Oval 24"/>
          <p:cNvSpPr/>
          <p:nvPr/>
        </p:nvSpPr>
        <p:spPr>
          <a:xfrm>
            <a:off x="39624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Oval 25"/>
          <p:cNvSpPr/>
          <p:nvPr/>
        </p:nvSpPr>
        <p:spPr>
          <a:xfrm>
            <a:off x="1981200" y="2590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8" name="Oval 27"/>
          <p:cNvSpPr/>
          <p:nvPr/>
        </p:nvSpPr>
        <p:spPr>
          <a:xfrm>
            <a:off x="3429000" y="2514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Oval 29"/>
          <p:cNvSpPr/>
          <p:nvPr/>
        </p:nvSpPr>
        <p:spPr>
          <a:xfrm>
            <a:off x="2667000" y="36576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1" name="Oval 30"/>
          <p:cNvSpPr/>
          <p:nvPr/>
        </p:nvSpPr>
        <p:spPr>
          <a:xfrm>
            <a:off x="2590800" y="1447800"/>
            <a:ext cx="914400" cy="914400"/>
          </a:xfrm>
          <a:prstGeom prst="ellipse">
            <a:avLst/>
          </a:prstGeom>
          <a:solidFill>
            <a:srgbClr val="17F531"/>
          </a:solidFill>
          <a:ln>
            <a:solidFill>
              <a:srgbClr val="17F53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2" dur="2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22" dur="20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8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27" dur="2000"/>
                                        <p:tgtEl>
                                          <p:spTgt spid="61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53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4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9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4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2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7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7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2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7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146" name="Picture 2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962400" y="1066800"/>
            <a:ext cx="1809750" cy="1809750"/>
          </a:xfrm>
          <a:prstGeom prst="rect">
            <a:avLst/>
          </a:prstGeom>
          <a:noFill/>
        </p:spPr>
      </p:pic>
      <p:pic>
        <p:nvPicPr>
          <p:cNvPr id="6147" name="Picture 3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943600" y="1123950"/>
            <a:ext cx="1828800" cy="1828800"/>
          </a:xfrm>
          <a:prstGeom prst="rect">
            <a:avLst/>
          </a:prstGeom>
          <a:noFill/>
        </p:spPr>
      </p:pic>
      <p:pic>
        <p:nvPicPr>
          <p:cNvPr id="6148" name="Picture 4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71450" y="3295650"/>
            <a:ext cx="1733550" cy="1733550"/>
          </a:xfrm>
          <a:prstGeom prst="rect">
            <a:avLst/>
          </a:prstGeom>
          <a:noFill/>
        </p:spPr>
      </p:pic>
      <p:pic>
        <p:nvPicPr>
          <p:cNvPr id="6149" name="Picture 5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810000" y="3124200"/>
            <a:ext cx="1828800" cy="1828800"/>
          </a:xfrm>
          <a:prstGeom prst="rect">
            <a:avLst/>
          </a:prstGeom>
          <a:noFill/>
        </p:spPr>
      </p:pic>
      <p:pic>
        <p:nvPicPr>
          <p:cNvPr id="615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28600" y="1028700"/>
            <a:ext cx="1866900" cy="1866900"/>
          </a:xfrm>
          <a:prstGeom prst="rect">
            <a:avLst/>
          </a:prstGeom>
          <a:noFill/>
        </p:spPr>
      </p:pic>
      <p:pic>
        <p:nvPicPr>
          <p:cNvPr id="18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2095500" y="1181100"/>
            <a:ext cx="1866900" cy="1866900"/>
          </a:xfrm>
          <a:prstGeom prst="rect">
            <a:avLst/>
          </a:prstGeom>
          <a:noFill/>
        </p:spPr>
      </p:pic>
      <p:pic>
        <p:nvPicPr>
          <p:cNvPr id="19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943100" y="3162300"/>
            <a:ext cx="1866900" cy="1866900"/>
          </a:xfrm>
          <a:prstGeom prst="rect">
            <a:avLst/>
          </a:prstGeom>
          <a:noFill/>
        </p:spPr>
      </p:pic>
      <p:pic>
        <p:nvPicPr>
          <p:cNvPr id="20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753100" y="3086100"/>
            <a:ext cx="1866900" cy="1866900"/>
          </a:xfrm>
          <a:prstGeom prst="rect">
            <a:avLst/>
          </a:prstGeom>
          <a:noFill/>
        </p:spPr>
      </p:pic>
      <p:pic>
        <p:nvPicPr>
          <p:cNvPr id="21" name="Picture 6" descr="C:\Users\Admin\Desktop\11b530cbef765f1df2ea36d66fa6b0542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086100" y="4914900"/>
            <a:ext cx="1866900" cy="186690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366199520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1" dur="500"/>
                                        <p:tgtEl>
                                          <p:spTgt spid="61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16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21" dur="500"/>
                                        <p:tgtEl>
                                          <p:spTgt spid="614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500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32" dur="500"/>
                                        <p:tgtEl>
                                          <p:spTgt spid="614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10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xit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4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1" presetClass="exit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7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6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down)">
                                      <p:cBhvr>
                                        <p:cTn id="52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3" dur="1822" tmFilter="0,0; 0.14,0.31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+0.2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178">
                                          <p:stCondLst>
                                            <p:cond delay="182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664" tmFilter="0.0,0.0;0.25,0.07;0.50,0.2;0.75,0.467;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5000">
                                          <p:val>
                                            <p:strVal val="ppt_y+0.026"/>
                                          </p:val>
                                        </p:tav>
                                        <p:tav tm="10000">
                                          <p:val>
                                            <p:strVal val="ppt_y+0.052"/>
                                          </p:val>
                                        </p:tav>
                                        <p:tav tm="15000">
                                          <p:val>
                                            <p:strVal val="ppt_y+0.078"/>
                                          </p:val>
                                        </p:tav>
                                        <p:tav tm="20000">
                                          <p:val>
                                            <p:strVal val="ppt_y+0.103"/>
                                          </p:val>
                                        </p:tav>
                                        <p:tav tm="30000">
                                          <p:val>
                                            <p:strVal val="ppt_y+0.151"/>
                                          </p:val>
                                        </p:tav>
                                        <p:tav tm="40000">
                                          <p:val>
                                            <p:strVal val="ppt_y+0.196"/>
                                          </p:val>
                                        </p:tav>
                                        <p:tav tm="50000">
                                          <p:val>
                                            <p:strVal val="ppt_y+0.236"/>
                                          </p:val>
                                        </p:tav>
                                        <p:tav tm="60000">
                                          <p:val>
                                            <p:strVal val="ppt_y+0.270"/>
                                          </p:val>
                                        </p:tav>
                                        <p:tav tm="70000">
                                          <p:val>
                                            <p:strVal val="ppt_y+0.297"/>
                                          </p:val>
                                        </p:tav>
                                        <p:tav tm="80000">
                                          <p:val>
                                            <p:strVal val="ppt_y+0.317"/>
                                          </p:val>
                                        </p:tav>
                                        <p:tav tm="90000">
                                          <p:val>
                                            <p:strVal val="ppt_y+0.329"/>
                                          </p:val>
                                        </p:tav>
                                        <p:tav tm="100000">
                                          <p:val>
                                            <p:strVal val="ppt_y+0.33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111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106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9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65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3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7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37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35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3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22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11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8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2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3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4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50000">
                                          <p:val>
                                            <p:strVal val="ppt_y-0.0123"/>
                                          </p:val>
                                        </p:tav>
                                        <p:tav tm="60000">
                                          <p:val>
                                            <p:strVal val="ppt_y-0.012"/>
                                          </p:val>
                                        </p:tav>
                                        <p:tav tm="70000">
                                          <p:val>
                                            <p:strVal val="ppt_y-0.010"/>
                                          </p:val>
                                        </p:tav>
                                        <p:tav tm="80000">
                                          <p:val>
                                            <p:strVal val="ppt_y-0.007"/>
                                          </p:val>
                                        </p:tav>
                                        <p:tav tm="90000">
                                          <p:val>
                                            <p:strVal val="ppt_y-0.004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180" accel="50000">
                                          <p:stCondLst>
                                            <p:cond delay="18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+ppt_h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62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64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0" y="2205038"/>
            <a:ext cx="9144000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endParaRPr lang="en-US" sz="3600" b="1" dirty="0">
              <a:solidFill>
                <a:srgbClr val="6600CC"/>
              </a:solidFill>
              <a:latin typeface="VNtimes new roman" pitchFamily="34" charset="0"/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0" name="Picture 2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2954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1" name="Picture 3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2" name="Picture 4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4800600"/>
            <a:ext cx="1743075" cy="1133475"/>
          </a:xfrm>
          <a:prstGeom prst="rect">
            <a:avLst/>
          </a:prstGeom>
          <a:noFill/>
        </p:spPr>
      </p:pic>
      <p:pic>
        <p:nvPicPr>
          <p:cNvPr id="7173" name="Picture 5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3429000"/>
            <a:ext cx="1743075" cy="1133475"/>
          </a:xfrm>
          <a:prstGeom prst="rect">
            <a:avLst/>
          </a:prstGeom>
          <a:noFill/>
        </p:spPr>
      </p:pic>
      <p:pic>
        <p:nvPicPr>
          <p:cNvPr id="7174" name="Picture 6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5" name="Picture 7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6" name="Picture 8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3505200"/>
            <a:ext cx="1743075" cy="1133475"/>
          </a:xfrm>
          <a:prstGeom prst="rect">
            <a:avLst/>
          </a:prstGeom>
          <a:noFill/>
        </p:spPr>
      </p:pic>
      <p:pic>
        <p:nvPicPr>
          <p:cNvPr id="7177" name="Picture 9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371600" y="2209800"/>
            <a:ext cx="1743075" cy="1133475"/>
          </a:xfrm>
          <a:prstGeom prst="rect">
            <a:avLst/>
          </a:prstGeom>
          <a:noFill/>
        </p:spPr>
      </p:pic>
      <p:pic>
        <p:nvPicPr>
          <p:cNvPr id="7178" name="Picture 10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5029200" y="914400"/>
            <a:ext cx="1743075" cy="1133475"/>
          </a:xfrm>
          <a:prstGeom prst="rect">
            <a:avLst/>
          </a:prstGeom>
          <a:noFill/>
        </p:spPr>
      </p:pic>
      <p:pic>
        <p:nvPicPr>
          <p:cNvPr id="7179" name="Picture 11" descr="C:\Users\Admin\Desktop\images (4).jpg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200400" y="914400"/>
            <a:ext cx="1743075" cy="1133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6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1" dur="5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16" dur="5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1" dur="500"/>
                                        <p:tgtEl>
                                          <p:spTgt spid="717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26" dur="500"/>
                                        <p:tgtEl>
                                          <p:spTgt spid="717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1" dur="500"/>
                                        <p:tgtEl>
                                          <p:spTgt spid="717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36" dur="500"/>
                                        <p:tgtEl>
                                          <p:spTgt spid="717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1" dur="500"/>
                                        <p:tgtEl>
                                          <p:spTgt spid="717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46" dur="500"/>
                                        <p:tgtEl>
                                          <p:spTgt spid="717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3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blinds(horizontal)">
                                      <p:cBhvr>
                                        <p:cTn id="51" dur="500"/>
                                        <p:tgtEl>
                                          <p:spTgt spid="717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1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DCFC20-F269-4B37-9C0B-89C710BA0CE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D04BE42B-F2C0-489E-AFE2-09030D606F1C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0" y="0"/>
            <a:ext cx="92964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6092596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Cho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cả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lớp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bài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hát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“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Cháu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vẽ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mặt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trời</a:t>
            </a:r>
            <a:r>
              <a:rPr lang="en-US" sz="8000" dirty="0">
                <a:solidFill>
                  <a:srgbClr val="0000FF"/>
                </a:solidFill>
                <a:latin typeface="VNI-Auchon" pitchFamily="2" charset="0"/>
                <a:cs typeface="Arial" charset="0"/>
              </a:rPr>
              <a:t>” 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22" name="Picture 2" descr="d788101b5e03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0" y="0"/>
            <a:ext cx="9144000" cy="6953250"/>
          </a:xfrm>
          <a:prstGeom prst="rect">
            <a:avLst/>
          </a:prstGeom>
          <a:noFill/>
        </p:spPr>
      </p:pic>
      <p:sp>
        <p:nvSpPr>
          <p:cNvPr id="91141" name="Text Box 5"/>
          <p:cNvSpPr txBox="1">
            <a:spLocks noChangeArrowheads="1"/>
          </p:cNvSpPr>
          <p:nvPr/>
        </p:nvSpPr>
        <p:spPr bwMode="auto">
          <a:xfrm>
            <a:off x="533400" y="1066800"/>
            <a:ext cx="7924800" cy="329320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Ôn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luyện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đếm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trong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</a:t>
            </a:r>
            <a:r>
              <a:rPr lang="en-US" sz="8000" dirty="0" err="1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phạm</a:t>
            </a:r>
            <a:r>
              <a:rPr lang="en-US" sz="8000" dirty="0">
                <a:solidFill>
                  <a:srgbClr val="0000FF"/>
                </a:solidFill>
                <a:latin typeface="Times New Roman" pitchFamily="18" charset="0"/>
                <a:cs typeface="Arial" charset="0"/>
              </a:rPr>
              <a:t> vi 5</a:t>
            </a:r>
            <a:endParaRPr lang="en-US" sz="3200" dirty="0">
              <a:latin typeface="VNI-Auchon" pitchFamily="2" charset="0"/>
              <a:cs typeface="Arial" charset="0"/>
            </a:endParaRPr>
          </a:p>
          <a:p>
            <a:pPr algn="ctr">
              <a:spcBef>
                <a:spcPct val="50000"/>
              </a:spcBef>
            </a:pPr>
            <a:endParaRPr lang="en-US" sz="3200" dirty="0">
              <a:latin typeface="VNI-Auchon" pitchFamily="2" charset="0"/>
              <a:cs typeface="Arial" charset="0"/>
            </a:endParaRPr>
          </a:p>
        </p:txBody>
      </p:sp>
      <p:pic>
        <p:nvPicPr>
          <p:cNvPr id="30724" name="Picture 4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657600" y="5486400"/>
            <a:ext cx="1447800" cy="750888"/>
          </a:xfrm>
          <a:prstGeom prst="rect">
            <a:avLst/>
          </a:prstGeom>
          <a:noFill/>
        </p:spPr>
      </p:pic>
      <p:pic>
        <p:nvPicPr>
          <p:cNvPr id="30725" name="Picture 5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72390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6" name="Picture 6" descr="floral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447800" y="609600"/>
            <a:ext cx="1295400" cy="671513"/>
          </a:xfrm>
          <a:prstGeom prst="rect">
            <a:avLst/>
          </a:prstGeom>
          <a:noFill/>
        </p:spPr>
      </p:pic>
      <p:pic>
        <p:nvPicPr>
          <p:cNvPr id="30727" name="lam chu bo doi.mp3">
            <a:hlinkClick r:id="" action="ppaction://media"/>
          </p:cNvPr>
          <p:cNvPicPr>
            <a:picLocks noRot="1" noChangeAspect="1" noChangeArrowheads="1"/>
          </p:cNvPicPr>
          <p:nvPr>
            <a:audioFile r:link="rId1"/>
          </p:nvPr>
        </p:nvPicPr>
        <p:blipFill>
          <a:blip r:embed="rId5"/>
          <a:srcRect/>
          <a:stretch>
            <a:fillRect/>
          </a:stretch>
        </p:blipFill>
        <p:spPr bwMode="auto">
          <a:xfrm>
            <a:off x="3733800" y="6172200"/>
            <a:ext cx="304800" cy="3048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mph" presetSubtype="0" repeatCount="indefinite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Clr clrSpc="hsl" dir="cw">
                                      <p:cBhvr override="childStyle">
                                        <p:cTn id="9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0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animClr clrSpc="hsl" dir="cw">
                                      <p:cBhvr>
                                        <p:cTn id="11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stroke.color</p:attrName>
                                        </p:attrNameLst>
                                      </p:cBhvr>
                                      <p:by>
                                        <p:hsl h="-7200000" s="0" l="0"/>
                                      </p:by>
                                    </p:animClr>
                                    <p:set>
                                      <p:cBhvr>
                                        <p:cTn id="12" dur="500" fill="hold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5" dur="44722" fill="hold"/>
                                        <p:tgtEl>
                                          <p:spTgt spid="3072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4" presetClass="entr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0" dur="500"/>
                                        <p:tgtEl>
                                          <p:spTgt spid="9114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21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0727"/>
                </p:tgtEl>
              </p:cMediaNode>
            </p:audio>
          </p:childTnLst>
        </p:cTn>
      </p:par>
    </p:tnLst>
    <p:bldLst>
      <p:bldP spid="91141" grpId="0" build="allAtOnce"/>
      <p:bldP spid="91141" grpId="1" build="allAtOnce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dirty="0"/>
          </a:p>
        </p:txBody>
      </p:sp>
      <p:pic>
        <p:nvPicPr>
          <p:cNvPr id="1026" name="Picture 2" descr="C:\Users\Admin\Desktop\14730avatar-hinh-ve-ong-mat-troi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295400" y="1676400"/>
            <a:ext cx="3810000" cy="3810000"/>
          </a:xfrm>
          <a:prstGeom prst="rect">
            <a:avLst/>
          </a:prstGeom>
          <a:noFill/>
        </p:spPr>
      </p:pic>
      <p:sp>
        <p:nvSpPr>
          <p:cNvPr id="4" name="Rectangle 3"/>
          <p:cNvSpPr/>
          <p:nvPr/>
        </p:nvSpPr>
        <p:spPr>
          <a:xfrm>
            <a:off x="5562600" y="2133600"/>
            <a:ext cx="2971800" cy="388620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23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1</a:t>
            </a:r>
            <a:endParaRPr lang="en-US" sz="36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2050" name="Picture 2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962400" y="2362200"/>
            <a:ext cx="3390900" cy="2260600"/>
          </a:xfrm>
          <a:prstGeom prst="rect">
            <a:avLst/>
          </a:prstGeom>
          <a:noFill/>
        </p:spPr>
      </p:pic>
      <p:pic>
        <p:nvPicPr>
          <p:cNvPr id="2051" name="Picture 3" descr="C:\Users\Admin\Desktop\20120601-105748-15-nguoiduatin-may29.jpe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04800" y="2362200"/>
            <a:ext cx="3390900" cy="2260600"/>
          </a:xfrm>
          <a:prstGeom prst="rect">
            <a:avLst/>
          </a:prstGeom>
          <a:noFill/>
        </p:spPr>
      </p:pic>
      <p:sp>
        <p:nvSpPr>
          <p:cNvPr id="5" name="Rectangle 4"/>
          <p:cNvSpPr/>
          <p:nvPr/>
        </p:nvSpPr>
        <p:spPr>
          <a:xfrm>
            <a:off x="7467600" y="2362200"/>
            <a:ext cx="2590800" cy="264687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66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2</a:t>
            </a:r>
            <a:endParaRPr lang="en-US" sz="105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3074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352800" y="2133600"/>
            <a:ext cx="2552700" cy="1790700"/>
          </a:xfrm>
          <a:prstGeom prst="rect">
            <a:avLst/>
          </a:prstGeom>
          <a:noFill/>
        </p:spPr>
      </p:pic>
      <p:pic>
        <p:nvPicPr>
          <p:cNvPr id="3075" name="Picture 3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09600" y="2057400"/>
            <a:ext cx="2552700" cy="1790700"/>
          </a:xfrm>
          <a:prstGeom prst="rect">
            <a:avLst/>
          </a:prstGeom>
          <a:noFill/>
        </p:spPr>
      </p:pic>
      <p:sp>
        <p:nvSpPr>
          <p:cNvPr id="6" name="Rectangle 5"/>
          <p:cNvSpPr/>
          <p:nvPr/>
        </p:nvSpPr>
        <p:spPr>
          <a:xfrm>
            <a:off x="2971800" y="3924300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3</a:t>
            </a:r>
            <a:endParaRPr lang="en-US" sz="800" dirty="0"/>
          </a:p>
        </p:txBody>
      </p:sp>
      <p:pic>
        <p:nvPicPr>
          <p:cNvPr id="7" name="Picture 2" descr="C:\Users\Admin\Desktop\images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24600" y="2133600"/>
            <a:ext cx="2552700" cy="17907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099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-76200" y="1590675"/>
            <a:ext cx="2143125" cy="2143125"/>
          </a:xfrm>
          <a:prstGeom prst="rect">
            <a:avLst/>
          </a:prstGeom>
          <a:noFill/>
        </p:spPr>
      </p:pic>
      <p:pic>
        <p:nvPicPr>
          <p:cNvPr id="4100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57400" y="1590675"/>
            <a:ext cx="2143125" cy="2143125"/>
          </a:xfrm>
          <a:prstGeom prst="rect">
            <a:avLst/>
          </a:prstGeom>
          <a:noFill/>
        </p:spPr>
      </p:pic>
      <p:sp>
        <p:nvSpPr>
          <p:cNvPr id="7" name="Rectangle 6"/>
          <p:cNvSpPr/>
          <p:nvPr/>
        </p:nvSpPr>
        <p:spPr>
          <a:xfrm>
            <a:off x="3505200" y="3889248"/>
            <a:ext cx="11430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4</a:t>
            </a:r>
            <a:endParaRPr lang="en-US" sz="500" dirty="0"/>
          </a:p>
        </p:txBody>
      </p:sp>
      <p:pic>
        <p:nvPicPr>
          <p:cNvPr id="8" name="Picture 3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57675" y="1743075"/>
            <a:ext cx="2143125" cy="2143125"/>
          </a:xfrm>
          <a:prstGeom prst="rect">
            <a:avLst/>
          </a:prstGeom>
          <a:noFill/>
        </p:spPr>
      </p:pic>
      <p:pic>
        <p:nvPicPr>
          <p:cNvPr id="9" name="Picture 4" descr="C:\Users\Admin\Desktop\images (2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391275" y="1743075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5123" name="Picture 3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219200"/>
            <a:ext cx="2143125" cy="2143125"/>
          </a:xfrm>
          <a:prstGeom prst="rect">
            <a:avLst/>
          </a:prstGeom>
          <a:noFill/>
        </p:spPr>
      </p:pic>
      <p:pic>
        <p:nvPicPr>
          <p:cNvPr id="5124" name="Picture 4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133600" y="1295400"/>
            <a:ext cx="2143125" cy="2143125"/>
          </a:xfrm>
          <a:prstGeom prst="rect">
            <a:avLst/>
          </a:prstGeom>
          <a:noFill/>
        </p:spPr>
      </p:pic>
      <p:pic>
        <p:nvPicPr>
          <p:cNvPr id="5125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28600" y="3876675"/>
            <a:ext cx="2143125" cy="2143125"/>
          </a:xfrm>
          <a:prstGeom prst="rect">
            <a:avLst/>
          </a:prstGeom>
          <a:noFill/>
        </p:spPr>
      </p:pic>
      <p:sp>
        <p:nvSpPr>
          <p:cNvPr id="8" name="Rectangle 7"/>
          <p:cNvSpPr/>
          <p:nvPr/>
        </p:nvSpPr>
        <p:spPr>
          <a:xfrm>
            <a:off x="2895600" y="4221525"/>
            <a:ext cx="1828800" cy="31547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19900" kern="10" dirty="0">
                <a:ln w="9525">
                  <a:solidFill>
                    <a:srgbClr val="000000"/>
                  </a:solidFill>
                  <a:round/>
                  <a:headEnd/>
                  <a:tailEnd/>
                </a:ln>
                <a:solidFill>
                  <a:srgbClr val="00FF00"/>
                </a:solidFill>
                <a:latin typeface="Arial Black"/>
              </a:rPr>
              <a:t>5</a:t>
            </a:r>
            <a:endParaRPr lang="en-US" sz="500" dirty="0"/>
          </a:p>
        </p:txBody>
      </p:sp>
      <p:pic>
        <p:nvPicPr>
          <p:cNvPr id="9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848475" y="1447800"/>
            <a:ext cx="2143125" cy="2143125"/>
          </a:xfrm>
          <a:prstGeom prst="rect">
            <a:avLst/>
          </a:prstGeom>
          <a:noFill/>
        </p:spPr>
      </p:pic>
      <p:pic>
        <p:nvPicPr>
          <p:cNvPr id="10" name="Picture 5" descr="C:\Users\Admin\Desktop\images (3).jpg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67200" y="1295400"/>
            <a:ext cx="2143125" cy="2143125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netease-10-1024x768-org86658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0" y="1588"/>
            <a:ext cx="9144000" cy="6856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8" name="Text Box 10"/>
          <p:cNvSpPr txBox="1">
            <a:spLocks noChangeArrowheads="1"/>
          </p:cNvSpPr>
          <p:nvPr/>
        </p:nvSpPr>
        <p:spPr bwMode="auto">
          <a:xfrm>
            <a:off x="762000" y="2205038"/>
            <a:ext cx="7924800" cy="2031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3600" dirty="0">
                <a:solidFill>
                  <a:srgbClr val="6600CC"/>
                </a:solidFill>
              </a:rPr>
              <a:t>     </a:t>
            </a:r>
          </a:p>
          <a:p>
            <a:pPr algn="ctr">
              <a:spcBef>
                <a:spcPct val="50000"/>
              </a:spcBef>
            </a:pPr>
            <a:r>
              <a:rPr lang="en-US" sz="3600" b="1" dirty="0" err="1">
                <a:solidFill>
                  <a:srgbClr val="6600CC"/>
                </a:solidFill>
              </a:rPr>
              <a:t>Dạy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trẻ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đếm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trên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đối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tượng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trong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phạm</a:t>
            </a:r>
            <a:r>
              <a:rPr lang="en-US" sz="3600" b="1" dirty="0">
                <a:solidFill>
                  <a:srgbClr val="6600CC"/>
                </a:solidFill>
              </a:rPr>
              <a:t> vi 10 </a:t>
            </a:r>
            <a:r>
              <a:rPr lang="en-US" sz="3600" b="1" dirty="0" err="1">
                <a:solidFill>
                  <a:srgbClr val="6600CC"/>
                </a:solidFill>
              </a:rPr>
              <a:t>và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đếm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theo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khả</a:t>
            </a:r>
            <a:r>
              <a:rPr lang="en-US" sz="3600" b="1" dirty="0">
                <a:solidFill>
                  <a:srgbClr val="6600CC"/>
                </a:solidFill>
              </a:rPr>
              <a:t> </a:t>
            </a:r>
            <a:r>
              <a:rPr lang="en-US" sz="3600" b="1" dirty="0" err="1">
                <a:solidFill>
                  <a:srgbClr val="6600CC"/>
                </a:solidFill>
              </a:rPr>
              <a:t>năng</a:t>
            </a:r>
            <a:endParaRPr lang="en-US" sz="3600" b="1" dirty="0">
              <a:solidFill>
                <a:srgbClr val="6600CC"/>
              </a:solidFill>
            </a:endParaRPr>
          </a:p>
        </p:txBody>
      </p:sp>
      <p:pic>
        <p:nvPicPr>
          <p:cNvPr id="4100" name="Picture 12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8098285">
            <a:off x="84931" y="-84931"/>
            <a:ext cx="820738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1" name="Picture 13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3287355">
            <a:off x="8238331" y="5952332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2" name="Picture 14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2841459">
            <a:off x="84931" y="5720557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3" name="Picture 15" descr="5"/>
          <p:cNvPicPr>
            <a:picLocks noChangeAspect="1" noChangeArrowheads="1" noCrop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 rot="-8633066">
            <a:off x="8323263" y="0"/>
            <a:ext cx="820737" cy="990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4" name="Picture 16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8610600" y="2060575"/>
            <a:ext cx="533400" cy="2838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105" name="Picture 17" descr="nhom5"/>
          <p:cNvPicPr>
            <a:picLocks noChangeAspect="1" noChangeArrowheads="1" noCrop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0" y="1844675"/>
            <a:ext cx="533400" cy="2767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1000"/>
                                        <p:tgtEl>
                                          <p:spTgt spid="20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58" grpId="0"/>
    </p:bld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10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57&quot;/&gt;&lt;/object&gt;&lt;object type=&quot;3&quot; unique_id=&quot;10004&quot;&gt;&lt;property id=&quot;20148&quot; value=&quot;5&quot;/&gt;&lt;property id=&quot;20300&quot; value=&quot;Slide 2&quot;/&gt;&lt;property id=&quot;20307&quot; value=&quot;261&quot;/&gt;&lt;/object&gt;&lt;object type=&quot;3&quot; unique_id=&quot;10005&quot;&gt;&lt;property id=&quot;20148&quot; value=&quot;5&quot;/&gt;&lt;property id=&quot;20300&quot; value=&quot;Slide 3&quot;/&gt;&lt;property id=&quot;20307&quot; value=&quot;262&quot;/&gt;&lt;/object&gt;&lt;object type=&quot;3&quot; unique_id=&quot;10006&quot;&gt;&lt;property id=&quot;20148&quot; value=&quot;5&quot;/&gt;&lt;property id=&quot;20300&quot; value=&quot;Slide 4&quot;/&gt;&lt;property id=&quot;20307&quot; value=&quot;260&quot;/&gt;&lt;/object&gt;&lt;object type=&quot;3&quot; unique_id=&quot;10007&quot;&gt;&lt;property id=&quot;20148&quot; value=&quot;5&quot;/&gt;&lt;property id=&quot;20300&quot; value=&quot;Slide 5&quot;/&gt;&lt;property id=&quot;20307&quot; value=&quot;263&quot;/&gt;&lt;/object&gt;&lt;object type=&quot;3&quot; unique_id=&quot;10008&quot;&gt;&lt;property id=&quot;20148&quot; value=&quot;5&quot;/&gt;&lt;property id=&quot;20300&quot; value=&quot;Slide 6&quot;/&gt;&lt;property id=&quot;20307&quot; value=&quot;264&quot;/&gt;&lt;/object&gt;&lt;object type=&quot;3&quot; unique_id=&quot;10009&quot;&gt;&lt;property id=&quot;20148&quot; value=&quot;5&quot;/&gt;&lt;property id=&quot;20300&quot; value=&quot;Slide 7&quot;/&gt;&lt;property id=&quot;20307&quot; value=&quot;265&quot;/&gt;&lt;/object&gt;&lt;object type=&quot;3&quot; unique_id=&quot;10010&quot;&gt;&lt;property id=&quot;20148&quot; value=&quot;5&quot;/&gt;&lt;property id=&quot;20300&quot; value=&quot;Slide 8&quot;/&gt;&lt;property id=&quot;20307&quot; value=&quot;266&quot;/&gt;&lt;/object&gt;&lt;object type=&quot;3&quot; unique_id=&quot;10011&quot;&gt;&lt;property id=&quot;20148&quot; value=&quot;5&quot;/&gt;&lt;property id=&quot;20300&quot; value=&quot;Slide 9&quot;/&gt;&lt;property id=&quot;20307&quot; value=&quot;269&quot;/&gt;&lt;/object&gt;&lt;object type=&quot;3&quot; unique_id=&quot;10012&quot;&gt;&lt;property id=&quot;20148&quot; value=&quot;5&quot;/&gt;&lt;property id=&quot;20300&quot; value=&quot;Slide 10&quot;/&gt;&lt;property id=&quot;20307&quot; value=&quot;268&quot;/&gt;&lt;/object&gt;&lt;object type=&quot;3&quot; unique_id=&quot;10013&quot;&gt;&lt;property id=&quot;20148&quot; value=&quot;5&quot;/&gt;&lt;property id=&quot;20300&quot; value=&quot;Slide 11&quot;/&gt;&lt;property id=&quot;20307&quot; value=&quot;271&quot;/&gt;&lt;/object&gt;&lt;object type=&quot;3&quot; unique_id=&quot;10014&quot;&gt;&lt;property id=&quot;20148&quot; value=&quot;5&quot;/&gt;&lt;property id=&quot;20300&quot; value=&quot;Slide 12&quot;/&gt;&lt;property id=&quot;20307&quot; value=&quot;272&quot;/&gt;&lt;/object&gt;&lt;object type=&quot;3&quot; unique_id=&quot;10015&quot;&gt;&lt;property id=&quot;20148&quot; value=&quot;5&quot;/&gt;&lt;property id=&quot;20300&quot; value=&quot;Slide 13&quot;/&gt;&lt;property id=&quot;20307&quot; value=&quot;274&quot;/&gt;&lt;/object&gt;&lt;object type=&quot;3&quot; unique_id=&quot;10016&quot;&gt;&lt;property id=&quot;20148&quot; value=&quot;5&quot;/&gt;&lt;property id=&quot;20300&quot; value=&quot;Slide 14&quot;/&gt;&lt;property id=&quot;20307&quot; value=&quot;275&quot;/&gt;&lt;/object&gt;&lt;object type=&quot;3&quot; unique_id=&quot;10019&quot;&gt;&lt;property id=&quot;20148&quot; value=&quot;5&quot;/&gt;&lt;property id=&quot;20300&quot; value=&quot;Slide 16&quot;/&gt;&lt;property id=&quot;20307&quot; value=&quot;277&quot;/&gt;&lt;/object&gt;&lt;object type=&quot;3&quot; unique_id=&quot;10077&quot;&gt;&lt;property id=&quot;20148&quot; value=&quot;5&quot;/&gt;&lt;property id=&quot;20300&quot; value=&quot;Slide 15&quot;/&gt;&lt;property id=&quot;20307&quot; value=&quot;278&quot;/&gt;&lt;/object&gt;&lt;/object&gt;&lt;object type=&quot;8&quot; unique_id=&quot;10038&quot;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89</Words>
  <Application>Microsoft Office PowerPoint</Application>
  <PresentationFormat>On-screen Show (4:3)</PresentationFormat>
  <Paragraphs>28</Paragraphs>
  <Slides>17</Slides>
  <Notes>0</Notes>
  <HiddenSlides>0</HiddenSlides>
  <MMClips>2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25" baseType="lpstr">
      <vt:lpstr>Arial</vt:lpstr>
      <vt:lpstr>Arial Black</vt:lpstr>
      <vt:lpstr>Calibri</vt:lpstr>
      <vt:lpstr>Tempus Sans ITC</vt:lpstr>
      <vt:lpstr>Times New Roman</vt:lpstr>
      <vt:lpstr>VNI-Auchon</vt:lpstr>
      <vt:lpstr>VNtimes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Admin</dc:creator>
  <cp:lastModifiedBy>Administrator</cp:lastModifiedBy>
  <cp:revision>16</cp:revision>
  <dcterms:created xsi:type="dcterms:W3CDTF">2016-03-30T01:58:31Z</dcterms:created>
  <dcterms:modified xsi:type="dcterms:W3CDTF">2025-04-24T13:47:45Z</dcterms:modified>
</cp:coreProperties>
</file>