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310" r:id="rId2"/>
    <p:sldId id="283" r:id="rId3"/>
    <p:sldId id="286" r:id="rId4"/>
    <p:sldId id="287" r:id="rId5"/>
    <p:sldId id="289" r:id="rId6"/>
    <p:sldId id="290" r:id="rId7"/>
    <p:sldId id="261" r:id="rId8"/>
    <p:sldId id="292" r:id="rId9"/>
    <p:sldId id="293" r:id="rId10"/>
    <p:sldId id="294" r:id="rId11"/>
    <p:sldId id="296" r:id="rId12"/>
    <p:sldId id="308" r:id="rId13"/>
    <p:sldId id="297" r:id="rId14"/>
    <p:sldId id="276" r:id="rId15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CC"/>
    <a:srgbClr val="FD0FE1"/>
    <a:srgbClr val="29E3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CD1FB-93B7-4B08-9CAF-7C0DA34D92ED}" type="datetimeFigureOut">
              <a:rPr lang="en-US" smtClean="0"/>
              <a:t>3/8/2025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D398DD-97D4-4818-AD2D-C44BEA2EF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009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3/8/2025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3/8/2025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3/8/2025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A5E61-1E2E-4B6C-9A10-FFCF4EE1C3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3/8/2025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3/8/2025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3/8/2025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3/8/2025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3/8/2025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3/8/2025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3/8/2025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3/8/2025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B116A-3CA7-4BAD-9892-D965339006A9}" type="datetimeFigureOut">
              <a:rPr lang="en-US" smtClean="0"/>
              <a:pPr/>
              <a:t>3/8/2025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2.jpe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thangngan\Desktop\nhac%20le%20hoi.wav" TargetMode="Externa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Hình ảnh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2855913" y="555625"/>
            <a:ext cx="34321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ỦY BAN NHÂN DÂN</a:t>
            </a:r>
            <a:r>
              <a:rPr lang="vi-VN" altLang="en-US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QU</a:t>
            </a:r>
            <a:r>
              <a:rPr lang="en-US" altLang="en-US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Ậ</a:t>
            </a:r>
            <a:r>
              <a:rPr lang="vi-VN" altLang="en-US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 LONG BI</a:t>
            </a:r>
            <a:r>
              <a:rPr lang="en-US" altLang="en-US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ÊN</a:t>
            </a:r>
          </a:p>
          <a:p>
            <a:pPr algn="ctr" eaLnBrk="1" hangingPunct="1"/>
            <a:r>
              <a:rPr lang="vi-VN" alt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alt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THẠCH CẦU</a:t>
            </a:r>
          </a:p>
        </p:txBody>
      </p:sp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1582738" y="2397125"/>
            <a:ext cx="59785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ÁN </a:t>
            </a:r>
          </a:p>
          <a:p>
            <a:pPr algn="ctr" eaLnBrk="1" hangingPunct="1"/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 TRIỂN NHẬN THỨC</a:t>
            </a: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3181660" y="3773503"/>
            <a:ext cx="299633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alt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alt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alt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KPKH</a:t>
            </a:r>
            <a:endParaRPr lang="en-US" alt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alt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alt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alt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alt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endParaRPr lang="en-US" alt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alt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alt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alt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alt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5-6 </a:t>
            </a:r>
            <a:r>
              <a:rPr lang="en-US" alt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alt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alt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alt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altLang="en-US" sz="1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Kim Chi</a:t>
            </a:r>
            <a:endParaRPr lang="en-US" alt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7F5656-09D1-4F84-82AC-D310F9756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238" y="1218398"/>
            <a:ext cx="1781175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6305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155505654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419600" cy="3505200"/>
          </a:xfrm>
          <a:prstGeom prst="rect">
            <a:avLst/>
          </a:prstGeom>
        </p:spPr>
      </p:pic>
      <p:pic>
        <p:nvPicPr>
          <p:cNvPr id="3" name="Picture 2" descr="11081269_434274190072602_7769994743141286836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1"/>
            <a:ext cx="4724400" cy="3505200"/>
          </a:xfrm>
          <a:prstGeom prst="rect">
            <a:avLst/>
          </a:prstGeom>
        </p:spPr>
      </p:pic>
      <p:pic>
        <p:nvPicPr>
          <p:cNvPr id="4" name="Picture 3" descr="12828423_569337219899631_1168505632544197060_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505200"/>
            <a:ext cx="4419600" cy="3352800"/>
          </a:xfrm>
          <a:prstGeom prst="rect">
            <a:avLst/>
          </a:prstGeom>
        </p:spPr>
      </p:pic>
      <p:pic>
        <p:nvPicPr>
          <p:cNvPr id="5" name="Picture 4" descr="CỜ-NGƯỜI-ĐẦU-XUÂN-TRONG-LỄ-HỘ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9600" y="3505200"/>
            <a:ext cx="47244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ông cử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ông cử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ông cử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ông cử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amebe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200" y="152400"/>
            <a:ext cx="89408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657600" y="1676400"/>
            <a:ext cx="426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 chơi 2:Bé nào giỏi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(Tìm hoạt động không có trong ngày hội làng)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Untitled Project (Time 0_15_15;13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495800" cy="3581400"/>
          </a:xfrm>
          <a:prstGeom prst="rect">
            <a:avLst/>
          </a:prstGeom>
        </p:spPr>
      </p:pic>
      <p:pic>
        <p:nvPicPr>
          <p:cNvPr id="9" name="Picture 8" descr="12096639_513731132126907_6549140285409471186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152400"/>
            <a:ext cx="4648200" cy="3352800"/>
          </a:xfrm>
          <a:prstGeom prst="rect">
            <a:avLst/>
          </a:prstGeom>
        </p:spPr>
      </p:pic>
      <p:pic>
        <p:nvPicPr>
          <p:cNvPr id="11" name="Content Placeholder 10" descr="thumb.jfif"/>
          <p:cNvPicPr>
            <a:picLocks noGrp="1" noChangeAspect="1"/>
          </p:cNvPicPr>
          <p:nvPr>
            <p:ph sz="quarter" idx="3"/>
          </p:nvPr>
        </p:nvPicPr>
        <p:blipFill>
          <a:blip r:embed="rId6"/>
          <a:stretch>
            <a:fillRect/>
          </a:stretch>
        </p:blipFill>
        <p:spPr>
          <a:xfrm>
            <a:off x="0" y="3505200"/>
            <a:ext cx="4572000" cy="3352800"/>
          </a:xfrm>
          <a:prstGeom prst="rect">
            <a:avLst/>
          </a:prstGeom>
        </p:spPr>
      </p:pic>
      <p:pic>
        <p:nvPicPr>
          <p:cNvPr id="13" name="Content Placeholder 12" descr="1896927_267832113383478_321445924_n.jpg"/>
          <p:cNvPicPr>
            <a:picLocks noGrp="1" noChangeAspect="1"/>
          </p:cNvPicPr>
          <p:nvPr>
            <p:ph sz="quarter" idx="4"/>
          </p:nvPr>
        </p:nvPicPr>
        <p:blipFill>
          <a:blip r:embed="rId7"/>
          <a:stretch>
            <a:fillRect/>
          </a:stretch>
        </p:blipFill>
        <p:spPr>
          <a:xfrm>
            <a:off x="4495800" y="3505200"/>
            <a:ext cx="4648200" cy="3352800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1081269_434274190072602_7769994743141286836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0"/>
            <a:ext cx="4724400" cy="3505200"/>
          </a:xfrm>
          <a:prstGeom prst="rect">
            <a:avLst/>
          </a:prstGeom>
        </p:spPr>
      </p:pic>
      <p:pic>
        <p:nvPicPr>
          <p:cNvPr id="4" name="Picture 3" descr="12828423_569337219899631_1168505632544197060_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505200"/>
            <a:ext cx="4419600" cy="3352800"/>
          </a:xfrm>
          <a:prstGeom prst="rect">
            <a:avLst/>
          </a:prstGeom>
        </p:spPr>
      </p:pic>
      <p:pic>
        <p:nvPicPr>
          <p:cNvPr id="5" name="Picture 4" descr="CỜ-NGƯỜI-ĐẦU-XUÂN-TRONG-LỄ-HỘ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9600" y="3505200"/>
            <a:ext cx="4724400" cy="3352800"/>
          </a:xfrm>
          <a:prstGeom prst="rect">
            <a:avLst/>
          </a:prstGeom>
        </p:spPr>
      </p:pic>
      <p:pic>
        <p:nvPicPr>
          <p:cNvPr id="6" name="Picture 5" descr="b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441960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dmin\Desktop\illustration_cartoon_girl_B10-PSD-0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648"/>
            <a:ext cx="9144000" cy="6858000"/>
          </a:xfrm>
          <a:prstGeom prst="rect">
            <a:avLst/>
          </a:prstGeom>
          <a:noFill/>
        </p:spPr>
      </p:pic>
      <p:sp>
        <p:nvSpPr>
          <p:cNvPr id="5" name="Cloud Callout 4"/>
          <p:cNvSpPr/>
          <p:nvPr/>
        </p:nvSpPr>
        <p:spPr>
          <a:xfrm>
            <a:off x="1600200" y="304800"/>
            <a:ext cx="7239000" cy="1676400"/>
          </a:xfrm>
          <a:prstGeom prst="cloudCallout">
            <a:avLst>
              <a:gd name="adj1" fmla="val -38109"/>
              <a:gd name="adj2" fmla="val 1022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ờ</a:t>
            </a:r>
            <a:r>
              <a:rPr lang="vi-VN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học đã kết thúc. Cô chúc các 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</a:t>
            </a:r>
            <a:r>
              <a:rPr lang="vi-VN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chăm ngoan học giỏi.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nhac le hoi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086600" y="4724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numSld="16"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Đây là hình ảnh gì? Khi nào con được xem rước kiệu?</a:t>
            </a:r>
            <a:b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Mọi người mặc trang phục như thế nào?</a:t>
            </a:r>
            <a:b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Con đã được xem rước kiệu chưa?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47244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>
            <a:noAutofit/>
          </a:bodyPr>
          <a:lstStyle/>
          <a:p>
            <a:pPr algn="l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Mọi người đang làm gì? </a:t>
            </a:r>
            <a:b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Trong ngày hội làng còn có những trò chơi nào nữa?</a:t>
            </a:r>
            <a:b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Con thích chơi trò chơi gì? Vì sao?</a:t>
            </a:r>
            <a:b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02-155505654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00200"/>
            <a:ext cx="8991600" cy="5257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12 -0.024  0.033 -0.05867  0.058 -0.05867  C 0.095 -0.05867  0.125 -0.02267  0.125 0.02267  C 0.125 0.03733  0.122 0.05067  0.116 0.06267  C 0.117 0.06267  0 0.24267  0 0.244  C 0 0.24267  -0.117 0.06267  -0.116 0.06267  C -0.122 0.05067  -0.125 0.03733  -0.125 0.02267  C -0.125 -0.02267  -0.095 -0.05867  -0.057 -0.05867  C -0.033 -0.05867  -0.012 -0.024  0 0  Z" pathEditMode="relative" ptsTypes="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x-none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x-none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hoạt động khác diễn ra trong ngày hội làng</a:t>
            </a:r>
            <a:b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x-none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Múa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rồng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an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71600"/>
            <a:ext cx="9067800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Múa sinh tiền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775115_557971874369499_2446549350812500749_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1" y="1600200"/>
            <a:ext cx="7924800" cy="4648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91 -0.04533  L 0.125 -0.16667  L 0.158 -0.04533  L 0.249 0  L 0.158 0.04533  L 0.125 0.16667  L 0.091 0.04533  L 0 0  Z" pathEditMode="relative" ptsTypes="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702"/>
            <a:ext cx="3886200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Hát quan họ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4" name="Content Placeholder 3" descr="1507571_267832273383462_193382968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19200"/>
            <a:ext cx="9143999" cy="5638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25 1.11111E-6 L 0.25 0.33333 L 0 0.33333 L 0 1.11111E-6 Z " pathEditMode="relative" rAng="0" ptsTypes="AAAAA">
                                      <p:cBhvr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0688437_569916563175030_3484771922589524632_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9144000" cy="5791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F122D5-A37A-6046-90F0-303B5BC850C6}"/>
              </a:ext>
            </a:extLst>
          </p:cNvPr>
          <p:cNvSpPr txBox="1">
            <a:spLocks/>
          </p:cNvSpPr>
          <p:nvPr/>
        </p:nvSpPr>
        <p:spPr>
          <a:xfrm>
            <a:off x="457200" y="87702"/>
            <a:ext cx="38862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x-none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x-none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x-none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x-none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amebe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200" y="152400"/>
            <a:ext cx="89408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048000" y="1447800"/>
            <a:ext cx="510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 chơi 1: Ai nhanh nhất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(Kể nhanh tên các hoạt động diễn ra trong ngày hội làng)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 Project (Time 0_15_15;13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495800" cy="3581400"/>
          </a:xfrm>
          <a:prstGeom prst="rect">
            <a:avLst/>
          </a:prstGeom>
        </p:spPr>
      </p:pic>
      <p:pic>
        <p:nvPicPr>
          <p:cNvPr id="6" name="Picture 5" descr="11095359_434274613405893_2889852011078719583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0"/>
            <a:ext cx="4648200" cy="3581400"/>
          </a:xfrm>
          <a:prstGeom prst="rect">
            <a:avLst/>
          </a:prstGeom>
        </p:spPr>
      </p:pic>
      <p:pic>
        <p:nvPicPr>
          <p:cNvPr id="8" name="Picture 7" descr="12096639_513731132126907_6549140285409471186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81400"/>
            <a:ext cx="4419600" cy="3276600"/>
          </a:xfrm>
          <a:prstGeom prst="rect">
            <a:avLst/>
          </a:prstGeom>
        </p:spPr>
      </p:pic>
      <p:pic>
        <p:nvPicPr>
          <p:cNvPr id="10" name="Picture 9" descr="1896927_267832113383478_321445924_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5800" y="3581400"/>
            <a:ext cx="464820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ông cử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ông cử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ông cử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ông cử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THEME_BG_IMAGE" val=""/>
  <p:tag name="MMPROD_10027PHOTO" val=""/>
  <p:tag name="MMPROD_10027LOGO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một số loại quả&quot;/&gt;&lt;property id=&quot;20148&quot; value=&quot;5&quot;/&gt;&lt;property id=&quot;20184&quot; value=&quot;7&quot;/&gt;&lt;property id=&quot;20224&quot; value=&quot;C:\Users\admin\Documents\My Adobe Presentations\một số loại quả&quot;/&gt;&lt;property id=&quot;20226&quot; value=&quot;C:\Users\admin\Desktop\một số loại quả.pptx&quot;/&gt;&lt;property id=&quot;20250&quot; value=&quot;0&quot;/&gt;&lt;property id=&quot;20251&quot; value=&quot;0&quot;/&gt;&lt;property id=&quot;20259&quot; value=&quot;0&quot;/&gt;&lt;object type=&quot;10&quot; unique_id=&quot;10002&quot;&gt;&lt;object type=&quot;11&quot; unique_id=&quot;10003&quot;&gt;&lt;/object&gt;&lt;/object&gt;&lt;object type=&quot;4&quot; unique_id=&quot;10004&quot;&gt;&lt;object type=&quot;5&quot; unique_id=&quot;10027&quot;&gt;&lt;property id=&quot;20149&quot; value=&quot;Hoàng Th? Thu Phuong&quot;/&gt;&lt;property id=&quot;20151&quot; value=&quot;3dgirl30.jpg&quot;/&gt;&lt;property id=&quot;20153&quot; value=&quot;thangnam_allright291085@yahoo.com&quot;/&gt;&lt;property id=&quot;20159&quot; value=&quot;101112121601-565-20.jpg&quot;/&gt;&lt;/object&gt;&lt;/object&gt;&lt;object type=&quot;2&quot; unique_id=&quot;10005&quot;&gt;&lt;object type=&quot;3&quot; unique_id=&quot;10006&quot;&gt;&lt;property id=&quot;20148&quot; value=&quot;5&quot;/&gt;&lt;property id=&quot;20300&quot; value=&quot;Slide 1&quot;/&gt;&lt;property id=&quot;20303&quot; value=&quot;Hoàng Th? Thu Phuong&quot;/&gt;&lt;property id=&quot;20307&quot; value=&quot;274&quot;/&gt;&lt;property id=&quot;20309&quot; value=&quot;10027&quot;/&gt;&lt;property id=&quot;20311&quot; value=&quot;0,-1&quot;/&gt;&lt;property id=&quot;20314&quot; value=&quot;0&quot;/&gt;&lt;property id=&quot;20316&quot; value=&quot;-1&quot;/&gt;&lt;/object&gt;&lt;object type=&quot;3&quot; unique_id=&quot;10007&quot;&gt;&lt;property id=&quot;20148&quot; value=&quot;5&quot;/&gt;&lt;property id=&quot;20300&quot; value=&quot;Slide 2&quot;/&gt;&lt;property id=&quot;20303&quot; value=&quot;Hoàng Th? Thu Phuong&quot;/&gt;&lt;property id=&quot;20307&quot; value=&quot;256&quot;/&gt;&lt;property id=&quot;20309&quot; value=&quot;10027&quot;/&gt;&lt;property id=&quot;20311&quot; value=&quot;0,-1&quot;/&gt;&lt;property id=&quot;20314&quot; value=&quot;0&quot;/&gt;&lt;property id=&quot;20316&quot; value=&quot;-1&quot;/&gt;&lt;/object&gt;&lt;object type=&quot;3&quot; unique_id=&quot;10008&quot;&gt;&lt;property id=&quot;20148&quot; value=&quot;5&quot;/&gt;&lt;property id=&quot;20300&quot; value=&quot;Slide 3&quot;/&gt;&lt;property id=&quot;20303&quot; value=&quot;Hoàng Th? Thu Phuong&quot;/&gt;&lt;property id=&quot;20307&quot; value=&quot;272&quot;/&gt;&lt;property id=&quot;20309&quot; value=&quot;10027&quot;/&gt;&lt;/object&gt;&lt;object type=&quot;3&quot; unique_id=&quot;10009&quot;&gt;&lt;property id=&quot;20148&quot; value=&quot;5&quot;/&gt;&lt;property id=&quot;20300&quot; value=&quot;Slide 4&quot;/&gt;&lt;property id=&quot;20303&quot; value=&quot;Hoàng Th? Thu Phuong&quot;/&gt;&lt;property id=&quot;20307&quot; value=&quot;258&quot;/&gt;&lt;property id=&quot;20309&quot; value=&quot;10027&quot;/&gt;&lt;/object&gt;&lt;object type=&quot;3&quot; unique_id=&quot;10010&quot;&gt;&lt;property id=&quot;20148&quot; value=&quot;5&quot;/&gt;&lt;property id=&quot;20300&quot; value=&quot;Slide 5&quot;/&gt;&lt;property id=&quot;20303&quot; value=&quot;Hoàng Th? Thu Phuong&quot;/&gt;&lt;property id=&quot;20307&quot; value=&quot;259&quot;/&gt;&lt;property id=&quot;20309&quot; value=&quot;10027&quot;/&gt;&lt;/object&gt;&lt;object type=&quot;3&quot; unique_id=&quot;10011&quot;&gt;&lt;property id=&quot;20148&quot; value=&quot;5&quot;/&gt;&lt;property id=&quot;20300&quot; value=&quot;Slide 6&quot;/&gt;&lt;property id=&quot;20303&quot; value=&quot;Hoàng Th? Thu Phuong&quot;/&gt;&lt;property id=&quot;20307&quot; value=&quot;260&quot;/&gt;&lt;property id=&quot;20309&quot; value=&quot;10027&quot;/&gt;&lt;/object&gt;&lt;object type=&quot;3&quot; unique_id=&quot;10012&quot;&gt;&lt;property id=&quot;20148&quot; value=&quot;5&quot;/&gt;&lt;property id=&quot;20300&quot; value=&quot;Slide 7&quot;/&gt;&lt;property id=&quot;20303&quot; value=&quot;Hoàng Th? Thu Phuong&quot;/&gt;&lt;property id=&quot;20307&quot; value=&quot;273&quot;/&gt;&lt;property id=&quot;20309&quot; value=&quot;10027&quot;/&gt;&lt;/object&gt;&lt;object type=&quot;3&quot; unique_id=&quot;10013&quot;&gt;&lt;property id=&quot;20148&quot; value=&quot;5&quot;/&gt;&lt;property id=&quot;20300&quot; value=&quot;Slide 8&quot;/&gt;&lt;property id=&quot;20303&quot; value=&quot;Hoàng Th? Thu Phuong&quot;/&gt;&lt;property id=&quot;20307&quot; value=&quot;261&quot;/&gt;&lt;property id=&quot;20309&quot; value=&quot;10027&quot;/&gt;&lt;/object&gt;&lt;object type=&quot;3&quot; unique_id=&quot;10014&quot;&gt;&lt;property id=&quot;20148&quot; value=&quot;5&quot;/&gt;&lt;property id=&quot;20300&quot; value=&quot;Slide 9&quot;/&gt;&lt;property id=&quot;20303&quot; value=&quot;Hoàng Th? Thu Phuong&quot;/&gt;&lt;property id=&quot;20307&quot; value=&quot;262&quot;/&gt;&lt;property id=&quot;20309&quot; value=&quot;10027&quot;/&gt;&lt;/object&gt;&lt;object type=&quot;3&quot; unique_id=&quot;10015&quot;&gt;&lt;property id=&quot;20148&quot; value=&quot;5&quot;/&gt;&lt;property id=&quot;20300&quot; value=&quot;Slide 10&quot;/&gt;&lt;property id=&quot;20303&quot; value=&quot;Hoàng Th? Thu Phuong&quot;/&gt;&lt;property id=&quot;20307&quot; value=&quot;263&quot;/&gt;&lt;property id=&quot;20309&quot; value=&quot;10027&quot;/&gt;&lt;/object&gt;&lt;object type=&quot;3&quot; unique_id=&quot;10016&quot;&gt;&lt;property id=&quot;20148&quot; value=&quot;5&quot;/&gt;&lt;property id=&quot;20300&quot; value=&quot;Slide 11&quot;/&gt;&lt;property id=&quot;20303&quot; value=&quot;Hoàng Th? Thu Phuong&quot;/&gt;&lt;property id=&quot;20307&quot; value=&quot;264&quot;/&gt;&lt;property id=&quot;20309&quot; value=&quot;10027&quot;/&gt;&lt;/object&gt;&lt;object type=&quot;3&quot; unique_id=&quot;10017&quot;&gt;&lt;property id=&quot;20148&quot; value=&quot;5&quot;/&gt;&lt;property id=&quot;20300&quot; value=&quot;Slide 12&quot;/&gt;&lt;property id=&quot;20303&quot; value=&quot;Hoàng Th? Thu Phuong&quot;/&gt;&lt;property id=&quot;20307&quot; value=&quot;265&quot;/&gt;&lt;property id=&quot;20309&quot; value=&quot;10027&quot;/&gt;&lt;/object&gt;&lt;object type=&quot;3&quot; unique_id=&quot;10018&quot;&gt;&lt;property id=&quot;20148&quot; value=&quot;5&quot;/&gt;&lt;property id=&quot;20300&quot; value=&quot;Slide 13&quot;/&gt;&lt;property id=&quot;20303&quot; value=&quot;Hoàng Th? Thu Phuong&quot;/&gt;&lt;property id=&quot;20307&quot; value=&quot;266&quot;/&gt;&lt;property id=&quot;20309&quot; value=&quot;10027&quot;/&gt;&lt;/object&gt;&lt;object type=&quot;3&quot; unique_id=&quot;10019&quot;&gt;&lt;property id=&quot;20148&quot; value=&quot;5&quot;/&gt;&lt;property id=&quot;20300&quot; value=&quot;Slide 14&quot;/&gt;&lt;property id=&quot;20303&quot; value=&quot;Hoàng Th? Thu Phuong&quot;/&gt;&lt;property id=&quot;20307&quot; value=&quot;267&quot;/&gt;&lt;property id=&quot;20309&quot; value=&quot;10027&quot;/&gt;&lt;/object&gt;&lt;object type=&quot;3&quot; unique_id=&quot;10020&quot;&gt;&lt;property id=&quot;20148&quot; value=&quot;5&quot;/&gt;&lt;property id=&quot;20300&quot; value=&quot;Slide 15&quot;/&gt;&lt;property id=&quot;20303&quot; value=&quot;Hoàng Th? Thu Phuong&quot;/&gt;&lt;property id=&quot;20307&quot; value=&quot;268&quot;/&gt;&lt;property id=&quot;20309&quot; value=&quot;10027&quot;/&gt;&lt;/object&gt;&lt;object type=&quot;3&quot; unique_id=&quot;10021&quot;&gt;&lt;property id=&quot;20148&quot; value=&quot;5&quot;/&gt;&lt;property id=&quot;20300&quot; value=&quot;Slide 16&quot;/&gt;&lt;property id=&quot;20303&quot; value=&quot;Hoàng Th? Thu Phuong&quot;/&gt;&lt;property id=&quot;20307&quot; value=&quot;269&quot;/&gt;&lt;property id=&quot;20309&quot; value=&quot;10027&quot;/&gt;&lt;/object&gt;&lt;object type=&quot;3&quot; unique_id=&quot;10022&quot;&gt;&lt;property id=&quot;20148&quot; value=&quot;5&quot;/&gt;&lt;property id=&quot;20300&quot; value=&quot;Slide 17&quot;/&gt;&lt;property id=&quot;20303&quot; value=&quot;Hoàng Th? Thu Phuong&quot;/&gt;&lt;property id=&quot;20307&quot; value=&quot;270&quot;/&gt;&lt;property id=&quot;20309&quot; value=&quot;10027&quot;/&gt;&lt;/object&gt;&lt;object type=&quot;3&quot; unique_id=&quot;10023&quot;&gt;&lt;property id=&quot;20148&quot; value=&quot;5&quot;/&gt;&lt;property id=&quot;20300&quot; value=&quot;Slide 18&quot;/&gt;&lt;property id=&quot;20303&quot; value=&quot;Hoàng Th? Thu Phuong&quot;/&gt;&lt;property id=&quot;20307&quot; value=&quot;271&quot;/&gt;&lt;property id=&quot;20309&quot; value=&quot;10027&quot;/&gt;&lt;/object&gt;&lt;object type=&quot;3&quot; unique_id=&quot;10024&quot;&gt;&lt;property id=&quot;20148&quot; value=&quot;5&quot;/&gt;&lt;property id=&quot;20300&quot; value=&quot;Slide 19&quot;/&gt;&lt;property id=&quot;20303&quot; value=&quot;Hoàng Th? Thu Phuong&quot;/&gt;&lt;property id=&quot;20307&quot; value=&quot;275&quot;/&gt;&lt;property id=&quot;20309&quot; value=&quot;10027&quot;/&gt;&lt;/object&gt;&lt;object type=&quot;3&quot; unique_id=&quot;10025&quot;&gt;&lt;property id=&quot;20148&quot; value=&quot;5&quot;/&gt;&lt;property id=&quot;20300&quot; value=&quot;Slide 20&quot;/&gt;&lt;property id=&quot;20303&quot; value=&quot;Hoàng Th? Thu Phuong&quot;/&gt;&lt;property id=&quot;20307&quot; value=&quot;276&quot;/&gt;&lt;property id=&quot;20309&quot; value=&quot;10027&quot;/&gt;&lt;/object&gt;&lt;/object&gt;&lt;object type=&quot;8&quot; unique_id=&quot;1002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782</TotalTime>
  <Words>203</Words>
  <Application>Microsoft Office PowerPoint</Application>
  <PresentationFormat>On-screen Show (4:3)</PresentationFormat>
  <Paragraphs>19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PowerPoint Presentation</vt:lpstr>
      <vt:lpstr>- Đây là hình ảnh gì? Khi nào con được xem rước kiệu? - Mọi người mặc trang phục như thế nào? - Con đã được xem rước kiệu chưa?</vt:lpstr>
      <vt:lpstr>- Mọi người đang làm gì?  - Trong ngày hội làng còn có những trò chơi nào nữa? - Con thích chơi trò chơi gì? Vì sao? </vt:lpstr>
      <vt:lpstr>Một số hoạt động khác diễn ra trong ngày hội làng 1. Múa rồng</vt:lpstr>
      <vt:lpstr>2. Múa sinh tiền</vt:lpstr>
      <vt:lpstr>3. Hát quan họ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Administrator</cp:lastModifiedBy>
  <cp:revision>91</cp:revision>
  <dcterms:created xsi:type="dcterms:W3CDTF">2012-02-06T13:30:08Z</dcterms:created>
  <dcterms:modified xsi:type="dcterms:W3CDTF">2025-03-08T04:19:16Z</dcterms:modified>
</cp:coreProperties>
</file>