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4" r:id="rId2"/>
    <p:sldId id="300" r:id="rId3"/>
    <p:sldId id="304" r:id="rId4"/>
    <p:sldId id="306" r:id="rId5"/>
    <p:sldId id="283" r:id="rId6"/>
    <p:sldId id="286" r:id="rId7"/>
    <p:sldId id="287" r:id="rId8"/>
    <p:sldId id="289" r:id="rId9"/>
    <p:sldId id="290" r:id="rId10"/>
    <p:sldId id="261" r:id="rId11"/>
    <p:sldId id="292" r:id="rId12"/>
    <p:sldId id="293" r:id="rId13"/>
    <p:sldId id="294" r:id="rId14"/>
    <p:sldId id="296" r:id="rId15"/>
    <p:sldId id="308" r:id="rId16"/>
    <p:sldId id="297" r:id="rId17"/>
    <p:sldId id="276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657F7-32FB-41A6-8560-9808995E8EF4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ang\Downloads\007%20Inh%20la%20oi.MID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UBND PHƯỜNG LONG BIÊN</a:t>
            </a:r>
          </a:p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TRƯỜNG MẦM NON THẠCH CẦU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</a:t>
            </a:r>
            <a:r>
              <a:rPr lang="vi-VN" sz="3600" b="1" dirty="0">
                <a:solidFill>
                  <a:srgbClr val="FF0000"/>
                </a:solidFill>
              </a:rPr>
              <a:t>HOẠT ĐỘNG KHÁM PHÁ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352800"/>
            <a:ext cx="6248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vi-VN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Lễ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Lứa tuổi: 5-6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Thời gian: 3</a:t>
            </a:r>
            <a:r>
              <a:rPr lang="vi-VN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0 - 3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2025-2026</a:t>
            </a:r>
            <a:endParaRPr lang="en-US" sz="2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F8EA70-E875-4EA6-924A-ADD5CBAD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26641"/>
            <a:ext cx="1800225" cy="106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76200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4. Thi đấu vật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3581400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581400"/>
            <a:ext cx="4648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2400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0" y="3505200"/>
            <a:ext cx="4572000" cy="33528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495800" y="35052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48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học đã kết thúc. Cô chúc các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86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9465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152400" y="1287463"/>
            <a:ext cx="8763000" cy="5632311"/>
          </a:xfrm>
          <a:prstGeom prst="rect">
            <a:avLst/>
          </a:prstGeom>
          <a:noFill/>
          <a:ln w="57150" cap="rnd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PT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tên gọi, đặc điểm, nơi hoạt động, công dụng của một số PTGT.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phân nhóm các PTGT theo nơi hoạt động.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2.Kỹ năng: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  <a:defRPr/>
            </a:pP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có KN thu thập thông tin về đối tượng bằng nhiều cách khác nhau: xem sách, tranh ảnh, băng hình, trò truyện và thảo luận </a:t>
            </a:r>
          </a:p>
          <a:p>
            <a:pPr marL="342900" indent="-342900" algn="l">
              <a:buFontTx/>
              <a:buChar char="-"/>
              <a:defRPr/>
            </a:pP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hiểu nghĩa từ khái quát: PTGT</a:t>
            </a: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có KN phân nhóm các PTGT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trả lời câu hỏi rõ ràng, mạch lạc.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có KN quan sát, chú ý và ghi nhớ có chủ định.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3.Thái độ: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hứng thú, tích cực tham gia hoạt động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15000" cy="76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vi-VN" dirty="0">
                <a:solidFill>
                  <a:srgbClr val="FF0000"/>
                </a:solidFill>
                <a:cs typeface="Times New Roman" pitchFamily="18" charset="0"/>
              </a:rPr>
              <a:t>ục đích – Yêu cầu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9701" name="Picture 12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59436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5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9285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438400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447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>
              <a:defRPr/>
            </a:pP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Inh lả ơi”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07 Inh la oi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50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2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438400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524000" y="1143000"/>
            <a:ext cx="6324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2. Phương pháp, hình thức tổ chức</a:t>
            </a:r>
          </a:p>
          <a:p>
            <a:pPr eaLnBrk="0" hangingPunct="0">
              <a:defRPr/>
            </a:pPr>
            <a:endParaRPr lang="en-US" sz="32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defRPr/>
            </a:pPr>
            <a:r>
              <a:rPr lang="en-US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 HĐ 1: Trẻ tự khám phá</a:t>
            </a:r>
          </a:p>
          <a:p>
            <a:pPr algn="l" eaLnBrk="0" hangingPunct="0">
              <a:defRPr/>
            </a:pPr>
            <a:r>
              <a:rPr lang="en-US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 HĐ 2: Trẻ cùng cô khám phá về một số ptgt</a:t>
            </a:r>
            <a:endParaRPr lang="vi-VN" sz="2400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đang làm gì? </a:t>
            </a:r>
            <a:b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b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1.Múa rồng</a:t>
            </a:r>
            <a:endParaRPr lang="en-US" sz="24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06780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600200"/>
            <a:ext cx="7924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3. Hát quan họ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1507571_267832273383462_1933829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396</Words>
  <Application>Microsoft Office PowerPoint</Application>
  <PresentationFormat>On-screen Show (4:3)</PresentationFormat>
  <Paragraphs>40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  Mục đích – Yêu cầu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Mọi người đang làm gì?  - Trong ngày hội làng còn có những trò chơi nào nữa? - Con thích chơi trò chơi gì? Vì sao? </vt:lpstr>
      <vt:lpstr>Các hoạt động khác diễn ra trong ngày hội làng 1.Múa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87</cp:revision>
  <dcterms:created xsi:type="dcterms:W3CDTF">2012-02-06T13:30:08Z</dcterms:created>
  <dcterms:modified xsi:type="dcterms:W3CDTF">2025-12-28T02:13:02Z</dcterms:modified>
</cp:coreProperties>
</file>