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62" r:id="rId4"/>
    <p:sldId id="267" r:id="rId5"/>
    <p:sldId id="272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1CA1-043A-F596-0822-8FD379DFA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7FF53-69D8-2A25-83AE-2F187951E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A0889-A311-387D-4182-FAD21EC6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24AD0-0058-E0F7-F931-4CE56760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E7459-3CB7-BA5A-23DC-C49A8BE4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831B-1882-C418-2222-67396646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7C3DF-DACD-632E-6A27-099BA4A8F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F14B-75E3-4C09-8D2D-41CF85E9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7162-B5DD-A2CA-9B49-1330FE22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999A1-A5F6-3D60-3184-C903AA1F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6A299-07D2-9C95-A233-C7EC4C1F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65312-B63B-7B94-818A-3FEE68B15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85A6-5103-C69A-FCDB-325BBB1F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9EF34-F46A-6D5C-2FC1-C7171DE3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9C7A0-0D55-3187-6FB9-B7F5571F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B69B-AA65-DD8B-A0E6-EBFEC813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B4F7-2400-2500-BCEC-531CF355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CB3D7-7B1E-57C8-2E03-60D3BC34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2584-75F5-1E7F-9D54-7772EE4C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9B95-3DF6-DC13-CDC5-0783E258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3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0149-787C-14A2-69C1-F544DAF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739EE-36D4-BB6F-6F16-073BB78E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C0D3-3027-4093-F422-56A06A9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A69B7-0E74-4288-3841-560C822E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E1D1C-BDC0-DC44-EF43-2BF4A7D1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8FED-EEC2-417A-6858-746FA51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0EAC-9930-61C4-29D8-FF5DB789D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2EA43-E2D8-4B6E-F121-837DF54D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65ECA-820B-8EB8-140B-684904BC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7CE9E-AC07-15D8-B50A-4430DC26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467B5-AA5E-E145-5A14-27579C5E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0768-AD31-4938-F983-0B7B40F3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7664B-637E-303A-C810-40A89CDE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7403F-B1BA-AEE4-C842-8F97CF5A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BD37A-6504-F5B6-8E82-10374515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76BF7-39A1-8818-0DE3-6548E9740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1F8F7-F6BB-0A84-28AA-BBAFA79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F8DC-3DB4-8EDE-C6C6-409A4E04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9469F-3FC5-3A79-DFC8-166FA176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E7C9-0386-06B7-1F6F-D4A3BF5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555EF-B5C6-5085-1A6A-1A06F6A5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5E221-F502-916C-BCEF-000708E5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39426-1402-4F97-0D7F-938A78BF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CDA9B-4AF0-9652-944D-0C4187D2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3AEB-D43F-041E-6BFD-4404C24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169C0-6975-1D23-B73E-0D879E5F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DC80-88B5-28A1-8EFD-EF1A29F3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733A-2C07-FF60-B51D-FCC1D5E8A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D459F-0400-AA32-3318-748F3478D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C87DC-9AB5-E92A-A39E-10DFDE5E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245F9-AC20-D39D-3B7F-E1C31F44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C20DD-9107-4340-1FC0-AA68ECB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4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B102-E180-15ED-FCBB-2B5777BB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53B27-CC35-4BAB-43E4-85D8FEF19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B42CF-580F-DBD7-C1D1-1C8BEA19F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8B516-1ACC-43AD-1DFB-C005690A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AFB62-87CB-4698-1A84-3BBF7C7F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8DBB1-0289-65B1-6B4A-2793F92D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FA535-3FE3-16DB-B405-55CFC175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366E5-3FBE-EF7C-77FD-DEA500F1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F28B-9FC2-4777-1FF2-10F297555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71BD-0C46-4F81-B2D9-4468B38CEFE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EB72-2617-A603-620C-64E11927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8E16-7E4E-19FB-99EA-9F0DF20F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17" Type="http://schemas.microsoft.com/office/2007/relationships/hdphoto" Target="../media/hdphoto9.wdp"/><Relationship Id="rId2" Type="http://schemas.openxmlformats.org/officeDocument/2006/relationships/audio" Target="../media/media3.m4a"/><Relationship Id="rId16" Type="http://schemas.openxmlformats.org/officeDocument/2006/relationships/image" Target="../media/image19.png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1.wdp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22.png"/><Relationship Id="rId17" Type="http://schemas.microsoft.com/office/2007/relationships/hdphoto" Target="../media/hdphoto13.wdp"/><Relationship Id="rId2" Type="http://schemas.openxmlformats.org/officeDocument/2006/relationships/audio" Target="../media/media4.m4a"/><Relationship Id="rId16" Type="http://schemas.openxmlformats.org/officeDocument/2006/relationships/image" Target="../media/image24.png"/><Relationship Id="rId1" Type="http://schemas.microsoft.com/office/2007/relationships/media" Target="../media/media4.m4a"/><Relationship Id="rId6" Type="http://schemas.openxmlformats.org/officeDocument/2006/relationships/image" Target="../media/image20.jpg"/><Relationship Id="rId11" Type="http://schemas.microsoft.com/office/2007/relationships/hdphoto" Target="../media/hdphoto10.wdp"/><Relationship Id="rId5" Type="http://schemas.openxmlformats.org/officeDocument/2006/relationships/audio" Target="../media/audio1.wav"/><Relationship Id="rId15" Type="http://schemas.microsoft.com/office/2007/relationships/hdphoto" Target="../media/hdphoto12.wdp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918F5-664D-7CE9-6D18-57BA123646E7}"/>
              </a:ext>
            </a:extLst>
          </p:cNvPr>
          <p:cNvSpPr txBox="1"/>
          <p:nvPr/>
        </p:nvSpPr>
        <p:spPr>
          <a:xfrm>
            <a:off x="3332479" y="1343206"/>
            <a:ext cx="5527040" cy="23365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C2142-A82B-B02B-48CD-308282C55C6F}"/>
              </a:ext>
            </a:extLst>
          </p:cNvPr>
          <p:cNvSpPr txBox="1"/>
          <p:nvPr/>
        </p:nvSpPr>
        <p:spPr>
          <a:xfrm>
            <a:off x="1065212" y="2440748"/>
            <a:ext cx="10061575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E7663-5171-7B6C-402A-FC791654ADCC}"/>
              </a:ext>
            </a:extLst>
          </p:cNvPr>
          <p:cNvSpPr txBox="1"/>
          <p:nvPr/>
        </p:nvSpPr>
        <p:spPr>
          <a:xfrm>
            <a:off x="3713480" y="4075037"/>
            <a:ext cx="616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tuổi:5-6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1A073-C34E-62E6-6674-33742850030B}"/>
              </a:ext>
            </a:extLst>
          </p:cNvPr>
          <p:cNvSpPr txBox="1"/>
          <p:nvPr/>
        </p:nvSpPr>
        <p:spPr>
          <a:xfrm>
            <a:off x="3713480" y="5218145"/>
            <a:ext cx="6167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1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1 địa chỉ bán quần áo trẻ em hàng hiệu giá rẻ nhất TPHCM - Toplist.vn">
            <a:extLst>
              <a:ext uri="{FF2B5EF4-FFF2-40B4-BE49-F238E27FC236}">
                <a16:creationId xmlns:a16="http://schemas.microsoft.com/office/drawing/2014/main" id="{0C448FE4-DEFE-0BC6-3E9A-9C6D11CE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ào mừng đến với tiết học">
            <a:hlinkClick r:id="" action="ppaction://media"/>
            <a:extLst>
              <a:ext uri="{FF2B5EF4-FFF2-40B4-BE49-F238E27FC236}">
                <a16:creationId xmlns:a16="http://schemas.microsoft.com/office/drawing/2014/main" id="{0A7ABD00-FC39-1FD0-64B5-9E7ECC630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8441" y="2525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56F270-2B91-B4D9-1B37-B1EF713127A4}"/>
              </a:ext>
            </a:extLst>
          </p:cNvPr>
          <p:cNvSpPr txBox="1"/>
          <p:nvPr/>
        </p:nvSpPr>
        <p:spPr>
          <a:xfrm>
            <a:off x="2468880" y="81280"/>
            <a:ext cx="7254240" cy="4770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Quần short bé trai kaki màu xanh lá">
            <a:extLst>
              <a:ext uri="{FF2B5EF4-FFF2-40B4-BE49-F238E27FC236}">
                <a16:creationId xmlns:a16="http://schemas.microsoft.com/office/drawing/2014/main" id="{67221DA0-82F4-9360-0304-8C87B3AF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81750" l="15500" r="83500">
                        <a14:foregroundMark x1="32250" y1="18625" x2="71625" y2="19000"/>
                        <a14:foregroundMark x1="27125" y1="23250" x2="74875" y2="23000"/>
                        <a14:foregroundMark x1="74875" y1="23000" x2="81625" y2="39000"/>
                        <a14:foregroundMark x1="81625" y1="39000" x2="83750" y2="77625"/>
                        <a14:foregroundMark x1="83750" y1="77625" x2="57000" y2="81625"/>
                        <a14:foregroundMark x1="57000" y1="81625" x2="51000" y2="60500"/>
                        <a14:foregroundMark x1="49375" y1="59500" x2="42875" y2="65875"/>
                        <a14:foregroundMark x1="27875" y1="27875" x2="18500" y2="51750"/>
                        <a14:foregroundMark x1="18500" y1="51750" x2="18875" y2="77750"/>
                        <a14:foregroundMark x1="18875" y1="77750" x2="42625" y2="81750"/>
                        <a14:foregroundMark x1="49875" y1="22875" x2="53000" y2="28250"/>
                        <a14:foregroundMark x1="83500" y1="58125" x2="83500" y2="79625"/>
                        <a14:foregroundMark x1="83500" y1="79625" x2="81000" y2="79750"/>
                        <a14:foregroundMark x1="16500" y1="79375" x2="19375" y2="80625"/>
                        <a14:foregroundMark x1="20625" y1="33000" x2="15500" y2="52625"/>
                        <a14:foregroundMark x1="62625" y1="18375" x2="69250" y2="18375"/>
                        <a14:foregroundMark x1="37375" y1="18625" x2="50000" y2="19000"/>
                        <a14:foregroundMark x1="48125" y1="18500" x2="49375" y2="18500"/>
                        <a14:foregroundMark x1="39125" y1="18625" x2="41250" y2="18625"/>
                        <a14:foregroundMark x1="39375" y1="18375" x2="40875" y2="18250"/>
                        <a14:foregroundMark x1="63750" y1="17875" x2="67875" y2="18625"/>
                        <a14:foregroundMark x1="64875" y1="18125" x2="70000" y2="19250"/>
                        <a14:foregroundMark x1="67500" y1="17875" x2="69875" y2="17500"/>
                        <a14:foregroundMark x1="67125" y1="18250" x2="62125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4962" r="11777" b="14518"/>
          <a:stretch/>
        </p:blipFill>
        <p:spPr bwMode="auto">
          <a:xfrm>
            <a:off x="316189" y="894080"/>
            <a:ext cx="3535083" cy="343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Áo thun bé trai 3 siêu nhân Marvel màu xanh dương">
            <a:extLst>
              <a:ext uri="{FF2B5EF4-FFF2-40B4-BE49-F238E27FC236}">
                <a16:creationId xmlns:a16="http://schemas.microsoft.com/office/drawing/2014/main" id="{DCD7F33D-F6A5-B5A1-1EBE-26CD134A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80" l="4453" r="90000">
                        <a14:foregroundMark x1="4492" y1="34922" x2="10234" y2="42344"/>
                        <a14:foregroundMark x1="21016" y1="91211" x2="34141" y2="90977"/>
                        <a14:foregroundMark x1="34141" y1="90977" x2="74414" y2="91680"/>
                        <a14:foregroundMark x1="24844" y1="48828" x2="34414" y2="51211"/>
                        <a14:foregroundMark x1="27500" y1="52656" x2="38281" y2="50000"/>
                        <a14:foregroundMark x1="51445" y1="75898" x2="65313" y2="72070"/>
                        <a14:foregroundMark x1="65313" y1="72070" x2="65313" y2="70625"/>
                        <a14:foregroundMark x1="54297" y1="74219" x2="56953" y2="74219"/>
                        <a14:foregroundMark x1="58633" y1="79727" x2="68906" y2="77070"/>
                        <a14:foregroundMark x1="67500" y1="75156" x2="54805" y2="80195"/>
                        <a14:backgroundMark x1="21719" y1="94102" x2="28203" y2="9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7" y="1036320"/>
            <a:ext cx="3496306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Thời Trang Trẻ Em - Phúc An Kids Quần jean dài bé trai chữ vàng Thời Trang  Trẻ Em - Phúc An Kids">
            <a:extLst>
              <a:ext uri="{FF2B5EF4-FFF2-40B4-BE49-F238E27FC236}">
                <a16:creationId xmlns:a16="http://schemas.microsoft.com/office/drawing/2014/main" id="{4A42227A-EE84-1182-213E-ACAFC483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61" y="3329628"/>
            <a:ext cx="3828078" cy="31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ác bạn trai mặc trang phục gì">
            <a:hlinkClick r:id="" action="ppaction://media"/>
            <a:extLst>
              <a:ext uri="{FF2B5EF4-FFF2-40B4-BE49-F238E27FC236}">
                <a16:creationId xmlns:a16="http://schemas.microsoft.com/office/drawing/2014/main" id="{516EB780-8CE3-0511-FB20-C09F58F20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025" y="3425825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31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2112579" y="115613"/>
            <a:ext cx="7935310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id="{72FE16E2-ED54-590F-C9F0-5A59AB89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1" y="3178065"/>
            <a:ext cx="3442135" cy="338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Quần áo trẻ em cho bé gái️️ từ 1 ̂̉ đ̂́ 5 ̂̉,áo cài nơ,quần chun,đồ bộ cho  bé gái - Vàng,5-9kg | VLC6 Store | Tiki">
            <a:extLst>
              <a:ext uri="{FF2B5EF4-FFF2-40B4-BE49-F238E27FC236}">
                <a16:creationId xmlns:a16="http://schemas.microsoft.com/office/drawing/2014/main" id="{8FDDBB48-6B55-B2E0-6E8D-2F7001D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7" b="83750" l="9500" r="93167">
                        <a14:foregroundMark x1="18667" y1="55667" x2="16833" y2="78667"/>
                        <a14:foregroundMark x1="16833" y1="78667" x2="35167" y2="80000"/>
                        <a14:foregroundMark x1="35167" y1="80000" x2="62833" y2="77083"/>
                        <a14:foregroundMark x1="34667" y1="54250" x2="38000" y2="63417"/>
                        <a14:foregroundMark x1="38000" y1="63417" x2="38000" y2="63583"/>
                        <a14:foregroundMark x1="20083" y1="29417" x2="24667" y2="28167"/>
                        <a14:foregroundMark x1="44583" y1="27417" x2="47333" y2="27583"/>
                        <a14:foregroundMark x1="22667" y1="27167" x2="24083" y2="26333"/>
                        <a14:foregroundMark x1="44167" y1="25917" x2="45083" y2="25917"/>
                        <a14:foregroundMark x1="49500" y1="36333" x2="49833" y2="38917"/>
                        <a14:foregroundMark x1="20500" y1="32917" x2="20500" y2="34750"/>
                        <a14:foregroundMark x1="20250" y1="32917" x2="20083" y2="36167"/>
                        <a14:foregroundMark x1="13917" y1="65750" x2="9500" y2="78750"/>
                        <a14:foregroundMark x1="24333" y1="82583" x2="41000" y2="83833"/>
                        <a14:foregroundMark x1="41000" y1="83833" x2="51500" y2="82583"/>
                        <a14:foregroundMark x1="87167" y1="45833" x2="91167" y2="67000"/>
                        <a14:foregroundMark x1="90000" y1="49083" x2="93000" y2="56417"/>
                        <a14:foregroundMark x1="93000" y1="56417" x2="93167" y2="58083"/>
                        <a14:foregroundMark x1="29083" y1="30000" x2="37083" y2="32000"/>
                        <a14:foregroundMark x1="37083" y1="32000" x2="39667" y2="31917"/>
                        <a14:foregroundMark x1="27250" y1="30333" x2="30000" y2="29000"/>
                        <a14:foregroundMark x1="28833" y1="29417" x2="36750" y2="28583"/>
                        <a14:foregroundMark x1="36750" y1="28583" x2="41667" y2="2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4674" r="4214" b="14636"/>
          <a:stretch/>
        </p:blipFill>
        <p:spPr bwMode="auto">
          <a:xfrm>
            <a:off x="4136937" y="1064172"/>
            <a:ext cx="3918125" cy="266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Set đầm yếm jeans và áo thun Mickey bé gái (size đại)">
            <a:extLst>
              <a:ext uri="{FF2B5EF4-FFF2-40B4-BE49-F238E27FC236}">
                <a16:creationId xmlns:a16="http://schemas.microsoft.com/office/drawing/2014/main" id="{9DE97C19-1DB5-EB53-4ED8-9238868A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625" l="10000" r="90000">
                        <a14:foregroundMark x1="29000" y1="27250" x2="28990" y2="27750"/>
                        <a14:foregroundMark x1="66250" y1="38125" x2="64500" y2="54375"/>
                        <a14:foregroundMark x1="64500" y1="54375" x2="64500" y2="54375"/>
                        <a14:foregroundMark x1="25625" y1="90000" x2="69500" y2="92625"/>
                        <a14:backgroundMark x1="29000" y1="27750" x2="27875" y2="5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19" y="3178065"/>
            <a:ext cx="3547240" cy="354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1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Áo T-Shirt Bé trai E5TSH014G">
            <a:extLst>
              <a:ext uri="{FF2B5EF4-FFF2-40B4-BE49-F238E27FC236}">
                <a16:creationId xmlns:a16="http://schemas.microsoft.com/office/drawing/2014/main" id="{5B21D949-240D-E7C1-C164-C74DA755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9" b="94000" l="9657" r="89700">
                        <a14:foregroundMark x1="45064" y1="12000" x2="58155" y2="11143"/>
                        <a14:foregroundMark x1="58155" y1="11143" x2="58369" y2="11000"/>
                        <a14:foregroundMark x1="48712" y1="7429" x2="50858" y2="6714"/>
                        <a14:foregroundMark x1="59657" y1="82571" x2="65451" y2="92000"/>
                        <a14:foregroundMark x1="63948" y1="86857" x2="59227" y2="89429"/>
                        <a14:foregroundMark x1="66309" y1="89000" x2="63305" y2="92000"/>
                        <a14:foregroundMark x1="65451" y1="91857" x2="67382" y2="90857"/>
                        <a14:foregroundMark x1="66524" y1="89857" x2="67811" y2="92857"/>
                        <a14:foregroundMark x1="66953" y1="90571" x2="67811" y2="92714"/>
                        <a14:foregroundMark x1="63090" y1="87571" x2="69742" y2="93143"/>
                        <a14:foregroundMark x1="60515" y1="85714" x2="58369" y2="88143"/>
                        <a14:foregroundMark x1="63734" y1="87143" x2="69957" y2="92714"/>
                        <a14:foregroundMark x1="65451" y1="87429" x2="71245" y2="92857"/>
                        <a14:foregroundMark x1="33906" y1="86857" x2="28970" y2="93286"/>
                        <a14:foregroundMark x1="28970" y1="93286" x2="36695" y2="88571"/>
                        <a14:foregroundMark x1="36910" y1="85429" x2="36695" y2="93429"/>
                        <a14:foregroundMark x1="33262" y1="87571" x2="36695" y2="93143"/>
                        <a14:foregroundMark x1="37554" y1="86286" x2="3691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43" y="1259860"/>
            <a:ext cx="3764344" cy="56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eeker Bé Trai Áo Sơ Mi Trẻ Em Của Áo Sơ Mi Sọc Dọc Quần Áo">
            <a:extLst>
              <a:ext uri="{FF2B5EF4-FFF2-40B4-BE49-F238E27FC236}">
                <a16:creationId xmlns:a16="http://schemas.microsoft.com/office/drawing/2014/main" id="{2CC48F49-261C-EE83-3CF6-BE23ED41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55"/>
            <a:ext cx="3115786" cy="24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id="{6B200B15-E4FF-1DB2-9117-F1B9F991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0000" l="2000" r="90000">
                        <a14:foregroundMark x1="4250" y1="51667" x2="19583" y2="6917"/>
                        <a14:foregroundMark x1="19583" y1="6917" x2="39667" y2="11917"/>
                        <a14:foregroundMark x1="39667" y1="11917" x2="55583" y2="26083"/>
                        <a14:foregroundMark x1="55583" y1="26083" x2="61000" y2="48833"/>
                        <a14:foregroundMark x1="11250" y1="24667" x2="5167" y2="51000"/>
                        <a14:foregroundMark x1="6667" y1="39250" x2="2083" y2="49750"/>
                        <a14:foregroundMark x1="20750" y1="3833" x2="21000" y2="3833"/>
                        <a14:foregroundMark x1="43000" y1="3167" x2="45167" y2="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58" y="4218707"/>
            <a:ext cx="3115785" cy="3062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639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164495" y="336923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5 mẫu xe cần cẩu cho bé mà cha mẹ nên đầu tư ngay cho con | Gỗ Trang Trí">
            <a:extLst>
              <a:ext uri="{FF2B5EF4-FFF2-40B4-BE49-F238E27FC236}">
                <a16:creationId xmlns:a16="http://schemas.microsoft.com/office/drawing/2014/main" id="{FD2949BF-2B37-FE4A-5070-C4AC0EFA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7127"/>
          <a:stretch/>
        </p:blipFill>
        <p:spPr bwMode="auto">
          <a:xfrm>
            <a:off x="5806445" y="3670012"/>
            <a:ext cx="2995698" cy="25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ày dép bé trai - SHOP THỜI TRANG MẸ VÀ BÉ HẢI DƯƠNG">
            <a:extLst>
              <a:ext uri="{FF2B5EF4-FFF2-40B4-BE49-F238E27FC236}">
                <a16:creationId xmlns:a16="http://schemas.microsoft.com/office/drawing/2014/main" id="{E4A8214B-90E2-9BDF-88C8-C0CF2258A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9662"/>
          <a:stretch/>
        </p:blipFill>
        <p:spPr bwMode="auto">
          <a:xfrm>
            <a:off x="6221896" y="824948"/>
            <a:ext cx="2759619" cy="229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ò chơi bạn trai">
            <a:hlinkClick r:id="" action="ppaction://media"/>
            <a:extLst>
              <a:ext uri="{FF2B5EF4-FFF2-40B4-BE49-F238E27FC236}">
                <a16:creationId xmlns:a16="http://schemas.microsoft.com/office/drawing/2014/main" id="{D78EF0C6-BFBF-A254-DE00-8A9E91B50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41131" y="2455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4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968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929808" y="340205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THỜI TRANG TRẺ EM YF">
            <a:extLst>
              <a:ext uri="{FF2B5EF4-FFF2-40B4-BE49-F238E27FC236}">
                <a16:creationId xmlns:a16="http://schemas.microsoft.com/office/drawing/2014/main" id="{79AB9F93-1AD4-6F0F-2CAA-80C5D7415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DE6EE"/>
              </a:clrFrom>
              <a:clrTo>
                <a:srgbClr val="FDE6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7" b="98800" l="21067" r="76400">
                        <a14:foregroundMark x1="55252" y1="26976" x2="55435" y2="27585"/>
                        <a14:foregroundMark x1="49733" y1="8667" x2="54326" y2="23906"/>
                        <a14:foregroundMark x1="57333" y1="13200" x2="45333" y2="23333"/>
                        <a14:foregroundMark x1="71733" y1="38133" x2="72800" y2="43867"/>
                        <a14:foregroundMark x1="27333" y1="74000" x2="22667" y2="80133"/>
                        <a14:foregroundMark x1="22667" y1="80133" x2="24267" y2="81200"/>
                        <a14:foregroundMark x1="71600" y1="72933" x2="72400" y2="80267"/>
                        <a14:foregroundMark x1="72400" y1="80267" x2="70800" y2="80400"/>
                        <a14:foregroundMark x1="71600" y1="74267" x2="75467" y2="77733"/>
                        <a14:foregroundMark x1="72800" y1="72133" x2="76000" y2="77333"/>
                        <a14:foregroundMark x1="71867" y1="71600" x2="76000" y2="77200"/>
                        <a14:foregroundMark x1="76000" y1="77200" x2="76000" y2="77200"/>
                        <a14:foregroundMark x1="75067" y1="74400" x2="76400" y2="77067"/>
                        <a14:foregroundMark x1="21067" y1="76133" x2="22000" y2="78267"/>
                        <a14:foregroundMark x1="42533" y1="87467" x2="44267" y2="98800"/>
                        <a14:backgroundMark x1="55067" y1="27733" x2="55467" y2="28667"/>
                        <a14:backgroundMark x1="56533" y1="27067" x2="55200" y2="27467"/>
                        <a14:backgroundMark x1="56667" y1="26400" x2="55333" y2="2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4913" r="22448"/>
          <a:stretch/>
        </p:blipFill>
        <p:spPr bwMode="auto">
          <a:xfrm>
            <a:off x="9175530" y="1765738"/>
            <a:ext cx="2940903" cy="512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Đồ chơi ô tô biến hình NM19.64-168-6B">
            <a:extLst>
              <a:ext uri="{FF2B5EF4-FFF2-40B4-BE49-F238E27FC236}">
                <a16:creationId xmlns:a16="http://schemas.microsoft.com/office/drawing/2014/main" id="{5A7701B9-82EC-F608-9D49-DAFFE54D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6300">
                        <a14:foregroundMark x1="9100" y1="46400" x2="8000" y2="65600"/>
                        <a14:foregroundMark x1="8000" y1="65600" x2="6000" y2="70200"/>
                        <a14:foregroundMark x1="57400" y1="44700" x2="30200" y2="64700"/>
                        <a14:foregroundMark x1="59800" y1="51900" x2="35900" y2="70200"/>
                        <a14:foregroundMark x1="35900" y1="70200" x2="47900" y2="57900"/>
                        <a14:foregroundMark x1="47900" y1="57900" x2="51500" y2="49500"/>
                        <a14:foregroundMark x1="32900" y1="29900" x2="55200" y2="38700"/>
                        <a14:foregroundMark x1="55200" y1="38700" x2="56700" y2="41900"/>
                        <a14:foregroundMark x1="48700" y1="54300" x2="36300" y2="66300"/>
                        <a14:foregroundMark x1="36300" y1="66300" x2="40100" y2="64300"/>
                        <a14:foregroundMark x1="47400" y1="54300" x2="36000" y2="62200"/>
                        <a14:foregroundMark x1="39400" y1="18200" x2="61500" y2="23300"/>
                        <a14:foregroundMark x1="92100" y1="31300" x2="96300" y2="53800"/>
                        <a14:foregroundMark x1="96300" y1="53800" x2="904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4701"/>
            <a:ext cx="2397294" cy="239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áy Elsa Công Chúa 2018 - Váy Đầm Elsa cho bé màu Hồng hàng quảng châu đẹp  - MuaZii">
            <a:extLst>
              <a:ext uri="{FF2B5EF4-FFF2-40B4-BE49-F238E27FC236}">
                <a16:creationId xmlns:a16="http://schemas.microsoft.com/office/drawing/2014/main" id="{B658FDA9-F878-48FA-6C3D-84B40E4E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494386"/>
            <a:ext cx="3503483" cy="229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ũ dành cho bé gái 0408 màu hồng | nón cho bé gái">
            <a:extLst>
              <a:ext uri="{FF2B5EF4-FFF2-40B4-BE49-F238E27FC236}">
                <a16:creationId xmlns:a16="http://schemas.microsoft.com/office/drawing/2014/main" id="{91EA49DC-57F6-D9ED-FE7F-179C0348C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5000" r="96333">
                        <a14:foregroundMark x1="14750" y1="41500" x2="8833" y2="59000"/>
                        <a14:foregroundMark x1="8833" y1="59000" x2="8833" y2="60083"/>
                        <a14:foregroundMark x1="5000" y1="49500" x2="14417" y2="61500"/>
                        <a14:foregroundMark x1="5667" y1="58250" x2="10250" y2="68000"/>
                        <a14:foregroundMark x1="88667" y1="49833" x2="95750" y2="57667"/>
                        <a14:foregroundMark x1="96333" y1="54000" x2="90583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8" b="21444"/>
          <a:stretch/>
        </p:blipFill>
        <p:spPr bwMode="auto">
          <a:xfrm>
            <a:off x="3244935" y="4446324"/>
            <a:ext cx="2851065" cy="1917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ò chơi bạn gái">
            <a:hlinkClick r:id="" action="ppaction://media"/>
            <a:extLst>
              <a:ext uri="{FF2B5EF4-FFF2-40B4-BE49-F238E27FC236}">
                <a16:creationId xmlns:a16="http://schemas.microsoft.com/office/drawing/2014/main" id="{EC0997B2-D080-A266-6D84-368D6A09B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-657699" y="2635922"/>
            <a:ext cx="406401" cy="5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0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80</Words>
  <Application>Microsoft Office PowerPoint</Application>
  <PresentationFormat>Widescreen</PresentationFormat>
  <Paragraphs>9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Kim Xuân</dc:creator>
  <cp:lastModifiedBy>Administrator</cp:lastModifiedBy>
  <cp:revision>60</cp:revision>
  <dcterms:created xsi:type="dcterms:W3CDTF">2022-11-23T15:44:53Z</dcterms:created>
  <dcterms:modified xsi:type="dcterms:W3CDTF">2025-10-11T14:18:32Z</dcterms:modified>
</cp:coreProperties>
</file>