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93" r:id="rId3"/>
    <p:sldId id="258" r:id="rId4"/>
    <p:sldId id="259" r:id="rId5"/>
    <p:sldId id="262" r:id="rId6"/>
    <p:sldId id="261" r:id="rId7"/>
    <p:sldId id="260" r:id="rId8"/>
    <p:sldId id="272" r:id="rId9"/>
    <p:sldId id="276" r:id="rId10"/>
    <p:sldId id="275" r:id="rId11"/>
    <p:sldId id="274" r:id="rId12"/>
    <p:sldId id="273" r:id="rId13"/>
    <p:sldId id="277" r:id="rId14"/>
    <p:sldId id="278" r:id="rId15"/>
    <p:sldId id="280" r:id="rId16"/>
    <p:sldId id="281" r:id="rId17"/>
    <p:sldId id="282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79" r:id="rId26"/>
    <p:sldId id="291" r:id="rId27"/>
    <p:sldId id="265" r:id="rId28"/>
    <p:sldId id="297" r:id="rId29"/>
    <p:sldId id="298" r:id="rId30"/>
    <p:sldId id="299" r:id="rId31"/>
    <p:sldId id="300" r:id="rId32"/>
    <p:sldId id="294" r:id="rId33"/>
    <p:sldId id="295" r:id="rId34"/>
    <p:sldId id="301" r:id="rId35"/>
    <p:sldId id="302" r:id="rId36"/>
    <p:sldId id="303" r:id="rId37"/>
    <p:sldId id="270" r:id="rId38"/>
  </p:sldIdLst>
  <p:sldSz cx="12192000" cy="6858000"/>
  <p:notesSz cx="6858000" cy="9144000"/>
  <p:custDataLst>
    <p:tags r:id="rId4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00FF"/>
    <a:srgbClr val="09FF78"/>
    <a:srgbClr val="FF99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F2CEF0-D540-4805-AEE9-A9EBFEEAF21D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3F500-B59E-48B6-B4F0-AF59DC185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895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333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200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2177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446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5685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0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817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480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43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194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2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429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666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19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015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699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469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768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18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05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41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499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344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056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819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6CEF4-3E6F-4E6F-8D3B-5B806BDA2835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433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6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26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0.jpg"/><Relationship Id="rId4" Type="http://schemas.openxmlformats.org/officeDocument/2006/relationships/image" Target="../media/image2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22.png"/><Relationship Id="rId4" Type="http://schemas.openxmlformats.org/officeDocument/2006/relationships/image" Target="../media/image4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5.jpg"/><Relationship Id="rId4" Type="http://schemas.openxmlformats.org/officeDocument/2006/relationships/image" Target="../media/image28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4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8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35.jpg"/><Relationship Id="rId4" Type="http://schemas.openxmlformats.org/officeDocument/2006/relationships/image" Target="../media/image5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37.jpg"/><Relationship Id="rId5" Type="http://schemas.openxmlformats.org/officeDocument/2006/relationships/image" Target="../media/image36.jpeg"/><Relationship Id="rId4" Type="http://schemas.openxmlformats.org/officeDocument/2006/relationships/image" Target="../media/image5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5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9.jpg"/><Relationship Id="rId4" Type="http://schemas.openxmlformats.org/officeDocument/2006/relationships/image" Target="../media/image4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51.jpeg"/><Relationship Id="rId4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52.gif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6.png"/><Relationship Id="rId5" Type="http://schemas.openxmlformats.org/officeDocument/2006/relationships/image" Target="../media/image4.gif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4.gif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4.gif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54525" y="1762540"/>
            <a:ext cx="8353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PHÁT TRIỂN NHẬN THỨC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97115" y="4857165"/>
            <a:ext cx="8001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 tuổi: 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5-6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tuổi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 viên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Kim Chi</a:t>
            </a:r>
          </a:p>
        </p:txBody>
      </p:sp>
      <p:sp>
        <p:nvSpPr>
          <p:cNvPr id="8" name="Rectangle 7"/>
          <p:cNvSpPr/>
          <p:nvPr/>
        </p:nvSpPr>
        <p:spPr>
          <a:xfrm>
            <a:off x="4669939" y="6021288"/>
            <a:ext cx="23647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Năm học: 202</a:t>
            </a:r>
            <a:r>
              <a:rPr lang="en-US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vi-VN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en-US" sz="2000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0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66210" y="3542844"/>
            <a:ext cx="8341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32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926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Rectangle 8"/>
          <p:cNvSpPr/>
          <p:nvPr/>
        </p:nvSpPr>
        <p:spPr>
          <a:xfrm>
            <a:off x="4043495" y="827851"/>
            <a:ext cx="59843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20668" y="3397181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8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7272" y="4322790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10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11500" y="5248399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12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63" y="2582052"/>
            <a:ext cx="3734311" cy="406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30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Rectangle 8"/>
          <p:cNvSpPr/>
          <p:nvPr/>
        </p:nvSpPr>
        <p:spPr>
          <a:xfrm>
            <a:off x="4043495" y="827851"/>
            <a:ext cx="59843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77036" y="3451412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6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77035" y="4396931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4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77035" y="5335077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7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531" y="2312983"/>
            <a:ext cx="4009718" cy="417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59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Rectangle 8"/>
          <p:cNvSpPr/>
          <p:nvPr/>
        </p:nvSpPr>
        <p:spPr>
          <a:xfrm>
            <a:off x="4174146" y="827851"/>
            <a:ext cx="57230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7314" y="4997009"/>
            <a:ext cx="2863375" cy="1631216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14" y="2271997"/>
            <a:ext cx="2504762" cy="24952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722" y="2267334"/>
            <a:ext cx="2503644" cy="24999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012" y="2153414"/>
            <a:ext cx="2686876" cy="27413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290008" y="4993650"/>
            <a:ext cx="2863375" cy="1631216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76762" y="5054051"/>
            <a:ext cx="2863375" cy="1631216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00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2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03"/>
            <a:ext cx="12192000" cy="6851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421" y="49568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vi-VN" sz="3600" dirty="0">
                <a:solidFill>
                  <a:srgbClr val="FF0000"/>
                </a:solidFill>
              </a:rPr>
              <a:t>Bé cùng xem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345" y="2016918"/>
            <a:ext cx="3051982" cy="331985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222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3285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928141" y="2250349"/>
            <a:ext cx="7570086" cy="23793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77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6" y="4003588"/>
            <a:ext cx="2448023" cy="2662885"/>
          </a:xfrm>
        </p:spPr>
      </p:pic>
      <p:sp>
        <p:nvSpPr>
          <p:cNvPr id="9" name="Cloud Callout 8"/>
          <p:cNvSpPr/>
          <p:nvPr/>
        </p:nvSpPr>
        <p:spPr>
          <a:xfrm>
            <a:off x="939113" y="1645679"/>
            <a:ext cx="2685536" cy="1886465"/>
          </a:xfrm>
          <a:prstGeom prst="cloudCallou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85457" y="1977079"/>
            <a:ext cx="1507525" cy="12236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281" y="1645679"/>
            <a:ext cx="2363230" cy="23632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150" y="1425798"/>
            <a:ext cx="2683573" cy="26795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429" y="4237162"/>
            <a:ext cx="2731613" cy="2590809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052664" y="383255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256232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9270399" y="5766138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2992982" y="79493"/>
            <a:ext cx="7263250" cy="1516215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595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39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5" grpId="1"/>
      <p:bldP spid="17" grpId="0"/>
      <p:bldP spid="17" grpId="1"/>
      <p:bldP spid="18" grpId="0"/>
      <p:bldP spid="18" grpId="1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Horizontal Scroll 1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" y="3676674"/>
            <a:ext cx="3704035" cy="27409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179" y="3676673"/>
            <a:ext cx="3886200" cy="274098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656" y="3670340"/>
            <a:ext cx="3786344" cy="2747318"/>
          </a:xfrm>
          <a:prstGeom prst="rect">
            <a:avLst/>
          </a:prstGeom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22242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9440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75974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266" y="1197400"/>
            <a:ext cx="2323787" cy="220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21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3" grpId="0"/>
      <p:bldP spid="23" grpId="1"/>
      <p:bldP spid="23" grpId="2"/>
      <p:bldP spid="24" grpId="0"/>
      <p:bldP spid="25" grpId="0"/>
      <p:bldP spid="2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6" y="4003588"/>
            <a:ext cx="2448023" cy="2662885"/>
          </a:xfrm>
        </p:spPr>
      </p:pic>
      <p:sp>
        <p:nvSpPr>
          <p:cNvPr id="9" name="Cloud Callout 8"/>
          <p:cNvSpPr/>
          <p:nvPr/>
        </p:nvSpPr>
        <p:spPr>
          <a:xfrm>
            <a:off x="939113" y="1645679"/>
            <a:ext cx="2685536" cy="1886465"/>
          </a:xfrm>
          <a:prstGeom prst="cloudCallou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85457" y="1977079"/>
            <a:ext cx="1507525" cy="12236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707" y="4235507"/>
            <a:ext cx="2204866" cy="2091214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724996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256232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959592" y="5919060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2992982" y="79493"/>
            <a:ext cx="7263250" cy="1516215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595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173" y="1669732"/>
            <a:ext cx="4250887" cy="23616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803" y="1839625"/>
            <a:ext cx="2142857" cy="2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76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7" grpId="0"/>
      <p:bldP spid="17" grpId="1"/>
      <p:bldP spid="18" grpId="0"/>
      <p:bldP spid="18" grpId="1"/>
      <p:bldP spid="19" grpId="0" animBg="1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" y="0"/>
            <a:ext cx="12192000" cy="6858000"/>
          </a:xfrm>
          <a:prstGeom prst="rect">
            <a:avLst/>
          </a:prstGeom>
        </p:spPr>
      </p:pic>
      <p:sp>
        <p:nvSpPr>
          <p:cNvPr id="19" name="Horizontal Scroll 1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242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9440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75974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070" y="1197400"/>
            <a:ext cx="4047091" cy="22954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6410"/>
            <a:ext cx="3631021" cy="27555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830" y="3614975"/>
            <a:ext cx="3904488" cy="27584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595" y="3614975"/>
            <a:ext cx="3795625" cy="27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27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3" grpId="1"/>
      <p:bldP spid="24" grpId="1"/>
      <p:bldP spid="24" grpId="2"/>
      <p:bldP spid="25" grpId="1"/>
      <p:bldP spid="25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6" y="4003588"/>
            <a:ext cx="2448023" cy="2662885"/>
          </a:xfrm>
        </p:spPr>
      </p:pic>
      <p:sp>
        <p:nvSpPr>
          <p:cNvPr id="9" name="Cloud Callout 8"/>
          <p:cNvSpPr/>
          <p:nvPr/>
        </p:nvSpPr>
        <p:spPr>
          <a:xfrm>
            <a:off x="939113" y="1645679"/>
            <a:ext cx="2685536" cy="1886465"/>
          </a:xfrm>
          <a:prstGeom prst="cloudCallou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85457" y="1977079"/>
            <a:ext cx="1507525" cy="122366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707" y="4235507"/>
            <a:ext cx="2204866" cy="2091214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755087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256232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959592" y="5919060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2992982" y="79493"/>
            <a:ext cx="7263250" cy="1516215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595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173" y="1669732"/>
            <a:ext cx="4250887" cy="23616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551" y="1720102"/>
            <a:ext cx="2311234" cy="231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72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5" grpId="1"/>
      <p:bldP spid="17" grpId="0"/>
      <p:bldP spid="18" grpId="0"/>
      <p:bldP spid="18" grpId="1"/>
      <p:bldP spid="19" grpId="0" animBg="1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03"/>
            <a:ext cx="12192000" cy="6851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49568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TRÚC BÀI HỌC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18178" y="1662224"/>
            <a:ext cx="7531844" cy="974913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Phần 1:</a:t>
            </a:r>
            <a:r>
              <a:rPr lang="en-US" sz="3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 </a:t>
            </a:r>
            <a:r>
              <a:rPr lang="vi-VN" sz="3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Ổn định tổ chức</a:t>
            </a:r>
            <a:endParaRPr lang="en-US" sz="36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31942" y="2987963"/>
            <a:ext cx="7531844" cy="10477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Phần 2: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vi-VN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Phương pháp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, </a:t>
            </a:r>
            <a:r>
              <a:rPr lang="en-US" sz="3600" dirty="0" err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3600" dirty="0">
              <a:ln w="0">
                <a:solidFill>
                  <a:schemeClr val="accent5">
                    <a:lumMod val="50000"/>
                  </a:schemeClr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26391" y="4417458"/>
            <a:ext cx="7531844" cy="98948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3:</a:t>
            </a:r>
            <a:r>
              <a:rPr lang="en-US" sz="36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</a:t>
            </a:r>
            <a:endParaRPr lang="en-US" sz="36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921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Horizontal Scroll 1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242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9440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75974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6410"/>
            <a:ext cx="3631021" cy="27555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936" y="3614975"/>
            <a:ext cx="3904488" cy="27584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149" y="1117766"/>
            <a:ext cx="2311234" cy="23112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335" y="3614975"/>
            <a:ext cx="3725665" cy="27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14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3" grpId="0"/>
      <p:bldP spid="23" grpId="1"/>
      <p:bldP spid="24" grpId="0"/>
      <p:bldP spid="25" grpId="0"/>
      <p:bldP spid="25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275" y="3429133"/>
            <a:ext cx="3045084" cy="2809090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6" y="4003588"/>
            <a:ext cx="2448023" cy="2662885"/>
          </a:xfrm>
        </p:spPr>
      </p:pic>
      <p:sp>
        <p:nvSpPr>
          <p:cNvPr id="9" name="Cloud Callout 8"/>
          <p:cNvSpPr/>
          <p:nvPr/>
        </p:nvSpPr>
        <p:spPr>
          <a:xfrm>
            <a:off x="939113" y="1645679"/>
            <a:ext cx="2685536" cy="1886465"/>
          </a:xfrm>
          <a:prstGeom prst="cloudCallou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85457" y="1977079"/>
            <a:ext cx="1507525" cy="122366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375" y="1694816"/>
            <a:ext cx="2458069" cy="2331365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052664" y="383255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256232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715349" y="5779651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2992982" y="79493"/>
            <a:ext cx="7263250" cy="1516215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595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515" y="1714947"/>
            <a:ext cx="2311234" cy="231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1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5" grpId="1"/>
      <p:bldP spid="17" grpId="0"/>
      <p:bldP spid="17" grpId="1"/>
      <p:bldP spid="18" grpId="0"/>
      <p:bldP spid="19" grpId="0" animBg="1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555" y="1116640"/>
            <a:ext cx="2855859" cy="2634530"/>
          </a:xfrm>
          <a:prstGeom prst="rect">
            <a:avLst/>
          </a:prstGeom>
        </p:spPr>
      </p:pic>
      <p:sp>
        <p:nvSpPr>
          <p:cNvPr id="19" name="Horizontal Scroll 1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242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9440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75974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830" y="3614975"/>
            <a:ext cx="3904488" cy="27584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4975"/>
            <a:ext cx="3792514" cy="27517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958" y="3614975"/>
            <a:ext cx="3935042" cy="275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66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3" grpId="0"/>
      <p:bldP spid="24" grpId="0"/>
      <p:bldP spid="24" grpId="1"/>
      <p:bldP spid="25" grpId="0"/>
      <p:bldP spid="25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809" y="1425797"/>
            <a:ext cx="2967001" cy="2969609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6" y="4003588"/>
            <a:ext cx="2448023" cy="2662885"/>
          </a:xfrm>
        </p:spPr>
      </p:pic>
      <p:sp>
        <p:nvSpPr>
          <p:cNvPr id="9" name="Cloud Callout 8"/>
          <p:cNvSpPr/>
          <p:nvPr/>
        </p:nvSpPr>
        <p:spPr>
          <a:xfrm>
            <a:off x="939113" y="1645679"/>
            <a:ext cx="2685536" cy="1886465"/>
          </a:xfrm>
          <a:prstGeom prst="cloudCallou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85457" y="1977079"/>
            <a:ext cx="1507525" cy="12236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150" y="1425798"/>
            <a:ext cx="2683573" cy="26795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429" y="4237162"/>
            <a:ext cx="2731613" cy="2590809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126291" y="4105360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256232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9270399" y="5766138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2992982" y="79493"/>
            <a:ext cx="7263250" cy="1516215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595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02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7" grpId="0"/>
      <p:bldP spid="17" grpId="1"/>
      <p:bldP spid="18" grpId="0"/>
      <p:bldP spid="18" grpId="1"/>
      <p:bldP spid="19" grpId="0" animBg="1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463" y="1096990"/>
            <a:ext cx="2681348" cy="2517985"/>
          </a:xfrm>
          <a:prstGeom prst="rect">
            <a:avLst/>
          </a:prstGeom>
        </p:spPr>
      </p:pic>
      <p:sp>
        <p:nvSpPr>
          <p:cNvPr id="19" name="Horizontal Scroll 1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-8015" y="6209933"/>
            <a:ext cx="3773205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9440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759741" y="6168745"/>
            <a:ext cx="3358118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830" y="3614975"/>
            <a:ext cx="3904488" cy="27584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65" y="3614975"/>
            <a:ext cx="3499808" cy="27517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958" y="3614975"/>
            <a:ext cx="3935042" cy="275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02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4" grpId="0"/>
      <p:bldP spid="24" grpId="1"/>
      <p:bldP spid="25" grpId="0"/>
      <p:bldP spid="25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775168" y="2055813"/>
            <a:ext cx="8423275" cy="2862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39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995" y="2407508"/>
            <a:ext cx="4607805" cy="262864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424225" y="6984747"/>
            <a:ext cx="1342768" cy="17299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397195" y="6993580"/>
            <a:ext cx="1342768" cy="172995"/>
          </a:xfrm>
          <a:prstGeom prst="rect">
            <a:avLst/>
          </a:prstGeom>
          <a:solidFill>
            <a:srgbClr val="09FF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70843" y="1793900"/>
            <a:ext cx="5446058" cy="4121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24363" y="6538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3600" dirty="0">
                <a:solidFill>
                  <a:srgbClr val="FFFF00"/>
                </a:solidFill>
              </a:rPr>
              <a:t>: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28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01094 -0.37732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7" y="-1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07407E-6 L -0.00599 -0.37732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-1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45"/>
            <a:ext cx="12192000" cy="6857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1" t="5357" r="12018" b="17064"/>
          <a:stretch/>
        </p:blipFill>
        <p:spPr>
          <a:xfrm>
            <a:off x="5720031" y="1409454"/>
            <a:ext cx="5421086" cy="38065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191929" y="7037614"/>
            <a:ext cx="965718" cy="15539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orizontal Scroll 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992982" y="39745"/>
            <a:ext cx="7357988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290514" y="7037614"/>
            <a:ext cx="965718" cy="155398"/>
          </a:xfrm>
          <a:prstGeom prst="rect">
            <a:avLst/>
          </a:prstGeom>
          <a:solidFill>
            <a:srgbClr val="09FF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788690" cy="35948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00, 2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336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9046E-17 -4.07407E-6 L -0.01927 -0.42708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5" y="-2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22045E-16 L 0.00221 -0.4206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2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/>
      <p:bldP spid="11" grpId="0" animBg="1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2" y="0"/>
            <a:ext cx="12192000" cy="6857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1" t="5357" r="12018" b="17064"/>
          <a:stretch/>
        </p:blipFill>
        <p:spPr>
          <a:xfrm>
            <a:off x="7403989" y="1248271"/>
            <a:ext cx="3567954" cy="2313172"/>
          </a:xfrm>
          <a:prstGeom prst="rect">
            <a:avLst/>
          </a:prstGeom>
        </p:spPr>
      </p:pic>
      <p:sp>
        <p:nvSpPr>
          <p:cNvPr id="9" name="Horizontal Scroll 8"/>
          <p:cNvSpPr/>
          <p:nvPr/>
        </p:nvSpPr>
        <p:spPr>
          <a:xfrm>
            <a:off x="2992982" y="90615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178391" y="21884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000748" y="5319000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06" b="14180"/>
          <a:stretch/>
        </p:blipFill>
        <p:spPr>
          <a:xfrm>
            <a:off x="943536" y="1656725"/>
            <a:ext cx="4235824" cy="1936376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633030" y="3684963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9040973" y="3307514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83" b="31406"/>
          <a:stretch/>
        </p:blipFill>
        <p:spPr>
          <a:xfrm>
            <a:off x="4728950" y="4240008"/>
            <a:ext cx="3002533" cy="13372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512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2" grpId="1"/>
      <p:bldP spid="13" grpId="0"/>
      <p:bldP spid="13" grpId="1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Horizontal Scroll 8"/>
          <p:cNvSpPr/>
          <p:nvPr/>
        </p:nvSpPr>
        <p:spPr>
          <a:xfrm>
            <a:off x="2992982" y="90615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998077" y="253903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737250" y="4978341"/>
            <a:ext cx="1866562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633030" y="3684963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83" b="31406"/>
          <a:stretch/>
        </p:blipFill>
        <p:spPr>
          <a:xfrm>
            <a:off x="4958417" y="1280786"/>
            <a:ext cx="3002533" cy="13372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250" y="2832846"/>
            <a:ext cx="2250496" cy="23040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934" y="2905374"/>
            <a:ext cx="2590761" cy="215896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8689005" y="4978341"/>
            <a:ext cx="1866562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Sai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585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2" grpId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03"/>
            <a:ext cx="12192000" cy="6851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5233" y="495689"/>
            <a:ext cx="10515600" cy="1325563"/>
          </a:xfrm>
        </p:spPr>
        <p:txBody>
          <a:bodyPr>
            <a:normAutofit/>
          </a:bodyPr>
          <a:lstStyle/>
          <a:p>
            <a:r>
              <a:rPr lang="vi-VN" sz="3600" dirty="0">
                <a:solidFill>
                  <a:srgbClr val="0070C0"/>
                </a:solidFill>
              </a:rPr>
              <a:t>1.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vi-VN" sz="3600" dirty="0">
                <a:solidFill>
                  <a:srgbClr val="0070C0"/>
                </a:solidFill>
              </a:rPr>
              <a:t>: </a:t>
            </a:r>
            <a:r>
              <a:rPr lang="vi-VN" sz="3600" dirty="0">
                <a:solidFill>
                  <a:srgbClr val="FF0000"/>
                </a:solidFill>
              </a:rPr>
              <a:t>Chiếc đồng hồ báo thức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345" y="2016918"/>
            <a:ext cx="3051982" cy="331985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9830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24" y="0"/>
            <a:ext cx="12192000" cy="6857999"/>
          </a:xfrm>
          <a:prstGeom prst="rect">
            <a:avLst/>
          </a:prstGeom>
        </p:spPr>
      </p:pic>
      <p:sp>
        <p:nvSpPr>
          <p:cNvPr id="9" name="Horizontal Scroll 8"/>
          <p:cNvSpPr/>
          <p:nvPr/>
        </p:nvSpPr>
        <p:spPr>
          <a:xfrm>
            <a:off x="2992982" y="90615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178391" y="21884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667362" y="1535070"/>
            <a:ext cx="9067438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1. 2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00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60" y="1716228"/>
            <a:ext cx="1780186" cy="10425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60" y="3254289"/>
            <a:ext cx="1786283" cy="10425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89" y="4908627"/>
            <a:ext cx="1780186" cy="1042506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713490" y="3233964"/>
            <a:ext cx="9067438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0, 2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776243" y="4893899"/>
            <a:ext cx="9067438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3. 2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00, 2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316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0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1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3" grpId="1"/>
      <p:bldP spid="15" grpId="0"/>
      <p:bldP spid="15" grpId="1"/>
      <p:bldP spid="16" grpId="0"/>
      <p:bldP spid="16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1997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345" y="2016918"/>
            <a:ext cx="3051982" cy="3319853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35233" y="495689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257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Horizontal Scroll 4"/>
          <p:cNvSpPr/>
          <p:nvPr/>
        </p:nvSpPr>
        <p:spPr>
          <a:xfrm>
            <a:off x="2275805" y="1562461"/>
            <a:ext cx="7728806" cy="2884033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461214" y="1690688"/>
            <a:ext cx="7357988" cy="2569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4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4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4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40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75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Horizontal Scroll 4"/>
          <p:cNvSpPr/>
          <p:nvPr/>
        </p:nvSpPr>
        <p:spPr>
          <a:xfrm>
            <a:off x="179691" y="257389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5100" y="47631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755" y="1599112"/>
            <a:ext cx="3345880" cy="19087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58" y="3872753"/>
            <a:ext cx="2228504" cy="22285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740" y="3821030"/>
            <a:ext cx="2346511" cy="22802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056" y="3727280"/>
            <a:ext cx="2573417" cy="2373977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300743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603695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404550" y="5717323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79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  <p:bldP spid="11" grpId="1"/>
      <p:bldP spid="12" grpId="0"/>
      <p:bldP spid="13" grpId="0"/>
      <p:bldP spid="13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759" y="1440458"/>
            <a:ext cx="3135154" cy="2219767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179691" y="257389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5100" y="47631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740" y="3821030"/>
            <a:ext cx="2346511" cy="22802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056" y="3727280"/>
            <a:ext cx="2573417" cy="2373977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300743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603695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404550" y="5717323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047" y="4015950"/>
            <a:ext cx="3907246" cy="217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82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  <p:bldP spid="12" grpId="0"/>
      <p:bldP spid="12" grpId="1"/>
      <p:bldP spid="13" grpId="0"/>
      <p:bldP spid="13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189" y="3805321"/>
            <a:ext cx="3164268" cy="26474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550" y="3805321"/>
            <a:ext cx="2882433" cy="2882433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179691" y="257389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5100" y="47631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300743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603695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404550" y="5717323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7" y="4384838"/>
            <a:ext cx="3093835" cy="176495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595" y="1742559"/>
            <a:ext cx="3873388" cy="215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16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  <p:bldP spid="11" grpId="1"/>
      <p:bldP spid="12" grpId="0"/>
      <p:bldP spid="12" grpId="1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Horizontal Scroll 4"/>
          <p:cNvSpPr/>
          <p:nvPr/>
        </p:nvSpPr>
        <p:spPr>
          <a:xfrm>
            <a:off x="179691" y="257389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5100" y="47631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462965" y="4961143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870333" y="4796189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95" y="2006812"/>
            <a:ext cx="3162741" cy="32961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088" y="2518638"/>
            <a:ext cx="2610159" cy="26630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260" y="2373682"/>
            <a:ext cx="3070691" cy="334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21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  <p:bldP spid="11" grpId="1"/>
      <p:bldP spid="13" grpId="0"/>
      <p:bldP spid="13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51"/>
            <a:ext cx="12192000" cy="68493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087" y="1480297"/>
            <a:ext cx="4487396" cy="37371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923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029"/>
            <a:ext cx="12192000" cy="6850971"/>
          </a:xfrm>
        </p:spPr>
      </p:pic>
      <p:pic>
        <p:nvPicPr>
          <p:cNvPr id="5" name="Content Placeholder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63" y="3655723"/>
            <a:ext cx="2470091" cy="268689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2236124" y="386066"/>
            <a:ext cx="6666808" cy="260924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>
                <a:solidFill>
                  <a:srgbClr val="FFFF00"/>
                </a:solidFill>
                <a:latin typeface="+mj-lt"/>
              </a:rPr>
              <a:t>Rảnh rang kêu suốt đêm ngày</a:t>
            </a:r>
          </a:p>
          <a:p>
            <a:pPr algn="ctr"/>
            <a:r>
              <a:rPr lang="vi-VN" sz="1600" dirty="0">
                <a:solidFill>
                  <a:srgbClr val="FFFF00"/>
                </a:solidFill>
                <a:latin typeface="+mj-lt"/>
              </a:rPr>
              <a:t>Nhắc em đi ngủ, nhắc em học bài</a:t>
            </a:r>
          </a:p>
          <a:p>
            <a:pPr algn="ctr"/>
            <a:r>
              <a:rPr lang="vi-VN" sz="1600" dirty="0">
                <a:solidFill>
                  <a:srgbClr val="FFFF00"/>
                </a:solidFill>
                <a:latin typeface="+mj-lt"/>
              </a:rPr>
              <a:t>Một kim chạy chậm khoan thai</a:t>
            </a:r>
          </a:p>
          <a:p>
            <a:pPr algn="ctr"/>
            <a:r>
              <a:rPr lang="vi-VN" sz="1600" dirty="0">
                <a:solidFill>
                  <a:srgbClr val="FFFF00"/>
                </a:solidFill>
                <a:latin typeface="+mj-lt"/>
              </a:rPr>
              <a:t>Một kim chạy những bước dài thật nhanh</a:t>
            </a:r>
          </a:p>
          <a:p>
            <a:pPr algn="ctr"/>
            <a:endParaRPr lang="vi-VN" sz="1600" dirty="0">
              <a:latin typeface="+mj-lt"/>
            </a:endParaRPr>
          </a:p>
          <a:p>
            <a:pPr algn="ctr"/>
            <a:r>
              <a:rPr lang="vi-VN" sz="1600" dirty="0">
                <a:latin typeface="+mj-lt"/>
              </a:rPr>
              <a:t>                                   </a:t>
            </a:r>
            <a:r>
              <a:rPr lang="vi-VN" sz="1600" dirty="0">
                <a:solidFill>
                  <a:srgbClr val="7030A0"/>
                </a:solidFill>
                <a:latin typeface="+mj-lt"/>
              </a:rPr>
              <a:t>Đố bé đó là cái gì?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8" t="5575" r="10164" b="20122"/>
          <a:stretch/>
        </p:blipFill>
        <p:spPr>
          <a:xfrm>
            <a:off x="9400004" y="386066"/>
            <a:ext cx="2509059" cy="20032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524" y="2647662"/>
            <a:ext cx="2488018" cy="18478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7" t="27152" r="12465" b="23758"/>
          <a:stretch/>
        </p:blipFill>
        <p:spPr>
          <a:xfrm>
            <a:off x="9400004" y="4736444"/>
            <a:ext cx="2488018" cy="18067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878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1997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345" y="2016918"/>
            <a:ext cx="3051982" cy="3319853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35233" y="495689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600" dirty="0">
                <a:solidFill>
                  <a:srgbClr val="0070C0"/>
                </a:solidFill>
              </a:rPr>
              <a:t>.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vi-VN" sz="3600" dirty="0">
                <a:solidFill>
                  <a:srgbClr val="0070C0"/>
                </a:solidFill>
              </a:rPr>
              <a:t>: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988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2"/>
          <a:stretch/>
        </p:blipFill>
        <p:spPr>
          <a:xfrm>
            <a:off x="5764710" y="548640"/>
            <a:ext cx="5318016" cy="5270269"/>
          </a:xfrm>
        </p:spPr>
      </p:pic>
      <p:pic>
        <p:nvPicPr>
          <p:cNvPr id="7" name="Content Placeholder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25" y="3538147"/>
            <a:ext cx="3051982" cy="3319853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4363" y="65383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600" dirty="0">
                <a:solidFill>
                  <a:srgbClr val="0070C0"/>
                </a:solidFill>
              </a:rPr>
              <a:t>: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7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6312382" y="1100193"/>
            <a:ext cx="4494556" cy="4403392"/>
            <a:chOff x="1130531" y="723207"/>
            <a:chExt cx="3275214" cy="3208712"/>
          </a:xfrm>
        </p:grpSpPr>
        <p:sp>
          <p:nvSpPr>
            <p:cNvPr id="7" name="Oval 6"/>
            <p:cNvSpPr/>
            <p:nvPr/>
          </p:nvSpPr>
          <p:spPr>
            <a:xfrm>
              <a:off x="1130531" y="723207"/>
              <a:ext cx="3275214" cy="32087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354974" y="937262"/>
              <a:ext cx="2809702" cy="277852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620383" y="1393946"/>
            <a:ext cx="3855737" cy="3813037"/>
            <a:chOff x="1673071" y="1163610"/>
            <a:chExt cx="3855737" cy="3813037"/>
          </a:xfrm>
        </p:grpSpPr>
        <p:grpSp>
          <p:nvGrpSpPr>
            <p:cNvPr id="30" name="Group 29"/>
            <p:cNvGrpSpPr/>
            <p:nvPr/>
          </p:nvGrpSpPr>
          <p:grpSpPr>
            <a:xfrm>
              <a:off x="1673071" y="1163610"/>
              <a:ext cx="3855737" cy="3813037"/>
              <a:chOff x="3660491" y="1180818"/>
              <a:chExt cx="3855737" cy="3813037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3660491" y="1180818"/>
                <a:ext cx="3855737" cy="3813037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4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6401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t="2256" b="1331"/>
              <a:stretch/>
            </p:blipFill>
            <p:spPr>
              <a:xfrm>
                <a:off x="3737629" y="1246049"/>
                <a:ext cx="3724275" cy="3682538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sp>
          <p:nvSpPr>
            <p:cNvPr id="31" name="Flowchart: Connector 30"/>
            <p:cNvSpPr/>
            <p:nvPr/>
          </p:nvSpPr>
          <p:spPr>
            <a:xfrm>
              <a:off x="3488376" y="2948643"/>
              <a:ext cx="247939" cy="242934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ectangle 36"/>
          <p:cNvSpPr/>
          <p:nvPr/>
        </p:nvSpPr>
        <p:spPr>
          <a:xfrm>
            <a:off x="8992024" y="1795162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1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763665" y="2984489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3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9509984" y="3692167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4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065377" y="4229802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5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261277" y="4430037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6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531825" y="4216163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7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979662" y="3654843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8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758110" y="2984489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9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044979" y="2260234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10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479675" y="1789182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11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9500653" y="2241572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2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273730" y="1542217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12</a:t>
            </a:r>
            <a:endParaRPr lang="en-US" sz="2200" dirty="0">
              <a:solidFill>
                <a:srgbClr val="FF0000"/>
              </a:solidFill>
            </a:endParaRPr>
          </a:p>
        </p:txBody>
      </p:sp>
      <p:pic>
        <p:nvPicPr>
          <p:cNvPr id="51" name="Content Placeholder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465" y="2307864"/>
            <a:ext cx="3051982" cy="3319853"/>
          </a:xfrm>
          <a:prstGeom prst="rect">
            <a:avLst/>
          </a:prstGeom>
        </p:spPr>
      </p:pic>
      <p:sp>
        <p:nvSpPr>
          <p:cNvPr id="52" name="Up Arrow 51"/>
          <p:cNvSpPr/>
          <p:nvPr/>
        </p:nvSpPr>
        <p:spPr>
          <a:xfrm>
            <a:off x="8442942" y="2198847"/>
            <a:ext cx="247939" cy="1111487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Up Arrow 53"/>
          <p:cNvSpPr/>
          <p:nvPr/>
        </p:nvSpPr>
        <p:spPr>
          <a:xfrm rot="5400000">
            <a:off x="8831037" y="2850755"/>
            <a:ext cx="247939" cy="881839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030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38" grpId="1" animBg="1"/>
      <p:bldP spid="48" grpId="0" animBg="1"/>
      <p:bldP spid="52" grpId="0" animBg="1"/>
      <p:bldP spid="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Rectangle 8"/>
          <p:cNvSpPr/>
          <p:nvPr/>
        </p:nvSpPr>
        <p:spPr>
          <a:xfrm>
            <a:off x="4043495" y="827851"/>
            <a:ext cx="59843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494" y="2976064"/>
            <a:ext cx="2852581" cy="284173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77036" y="3451412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6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77035" y="4396931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12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77035" y="5335077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9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74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2" grpId="1" animBg="1"/>
      <p:bldP spid="13" grpId="0" animBg="1"/>
      <p:bldP spid="13" grpId="1" animBg="1"/>
      <p:bldP spid="14" grpId="0" animBg="1"/>
      <p:bldP spid="14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Rectangle 8"/>
          <p:cNvSpPr/>
          <p:nvPr/>
        </p:nvSpPr>
        <p:spPr>
          <a:xfrm>
            <a:off x="4043495" y="827851"/>
            <a:ext cx="59843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77036" y="3451412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3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77035" y="4396931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77035" y="5335077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9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312" y="2860079"/>
            <a:ext cx="3369786" cy="336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54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2" grpId="2" animBg="1"/>
      <p:bldP spid="13" grpId="0" animBg="1"/>
      <p:bldP spid="13" grpId="1" animBg="1"/>
      <p:bldP spid="14" grpId="0" animBg="1"/>
      <p:bldP spid="14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8C3E08CE-3F4B-4664-9497-AAD039D156F5}"/>
  <p:tag name="ISPRING_RESOURCE_FOLDER" val="E:\NGOC ANH - DAY TRE XEM GIO\DAY TRE XEM GIO\"/>
  <p:tag name="ISPRING_PRESENTATION_PATH" val="E:\NGOC ANH - DAY TRE XEM GIO\DAY TRE XEM GIO.pptx"/>
  <p:tag name="ISPRING_PROJECT_VERSION" val="9"/>
  <p:tag name="ISPRING_PROJECT_FOLDER_UPDATED" val="1"/>
  <p:tag name="ISPRING_SCREEN_RECS_UPDATED" val="E:\NGOC ANH - DAY TRE XEM GIO\DAY TRE XEM GIO\"/>
  <p:tag name="FLASHSPRING_PRESENTATION_REFERENCES" val=""/>
  <p:tag name="ISPRING_PRESENTER_PHOTO_0" val="png|iVBORw0KGgoAAAANSUhEUgAAAPAAAAFACAYAAACC6PFTAAAAAXNSR0IArs4c6QAAAARnQU1BAACx&#10;jwv8YQUAAAAJcEhZcwAADsMAAA7DAcdvqGQAAP+lSURBVHhefP11l2VLkuUJ+teY6Zme6uyMDHj8&#10;nrMx22VmZrJrzObMjyIeBWVEJFZVQ3XVwJq15uPJ7J8eU/ebXpH9h64D99yDumVvERVVvTEaV213&#10;3LBWI2W9dtpa9ZhVSyHrNBO2MyradFyy3UnZjvbrdnzQsL3dih1quTMu22RQ1DEl6/UKNuoXrVlP&#10;WFf/G7a11HkaOk8lt2Hl7Lrlk8sW375r4bWbbhnduGXJ5JalyxlLlVKWq+Yslo5bOBaylY0lu7tw&#10;2+bX5207HbZwJmJhHbuxcsv2T7vW1P3c35q3ZC1llWHDmtOu1Sdta+x0rHMwsNHFng3Pd62l9c7R&#10;yAZnU7fdP91x272TidvHcRT/+1Dr48t9G55ObXp1aLuPjm368MimD45scnXgitv2Rfs5Zv/Jqe09&#10;PnHr/J/1o+cXb7f9PsrOg0N3rcNn53bw9Mz9xj1wvv1HJzbStdvTnnX2BtbXveaLMdtcv2WdQcF+&#10;88c3VtX3SrcLVt/tuPvhHJyX/3O901cP7PjFpTs/98U6+/xx7Dt5eeXuj338h+X5m0fuP2xTzl4/&#10;dP9lnfvjWsf6H/c/0PtrTfvWPZhYb39kuVLU0vFFW1/6yHb0bf7lv/7JLl9fWqqRt87xSNc91v/3&#10;3X+5Ftf298yS656/eWKHXO/pqY45t0Mdc6Z72uceOUbblBM9C9tj3Q+/Hei/7JvqPtuHw+CdaB/H&#10;9k52rDCsW1f3u6vnnj4+tLOzkn33smK/eVm3l48r9uxhyX78dmiPLhqWTSzYsBO3nUHGxr2U9Vsx&#10;6zWjVsmvWjGzZK3qtvW1HY6v2FZswzaiqxbLR6yo73H08ND2L/estdO0bCWpetjVe9L9XO7Ynp67&#10;q7qY7wgrJ2PVrx0b6b1097t6jx1LVVPWEQbz+U1Lhu9YKnzP0qF7Vkit2NlFx77//sKePNU736lZ&#10;vJm3iq7RPRpa73RiN+qNtA17JRsNyna41xRYKzZWZQG4k2HB9nYqtr9bE3ibKi39XrXpjoqW+zoh&#10;27s7ZdufVt2xrVpEBqGgInDr/6N+Nlj2stZtJKxeDrkbS4TnLBpetEwuZIn4mmWzIStW0pYD0PmE&#10;bSe3bXVz2RaW5u32vVv2xc0PLZVYsdOHYwtlNm1boE7VdHy75EDc3uvb4GisBxs54PIxAezgfOoA&#10;2z0eB9sCK4V9bAMmDyIA7IpANDrbfVtxqXhvQXtdqNgsPaj3tE1l9BWT/wAWCsf646jALDk3+6m8&#10;O9rmXsa65kRlcDiyaq9iKb2TUGjOqs2sff+XX1vvuGeNPVWMsx09z8jduwcAxd2HtgEehWtxfX4D&#10;tH6bwu/vgxigc6x/Bn73IB7qnbn707saCBid3b4VajkrFKOW0/csFzft1VcX9tOfv7HTFyfWkIGp&#10;TJruPQNgf33O76/Lfn/PR88v7fzLx3bEffM8XFv/AZwAdU/3zH5+Zz8gnvCOOaeO5TjeMdcDzPvP&#10;AnA3VRfKk5b1df+7nOfBrj160LCfvtuzr1/37OlVwd48b9rvvtd9TDICbOwteCmDdlx1OmT10qaA&#10;vGad2rbISSBObtiW6u1WYsPihajeR9sOHh7YWAAtCdDZesa6hzLEAunOBd91arV+Xb+VBNy+A25n&#10;2tI33rDQ5m3LxBYsHr5t0a3PRHZzNhnl7MWbQ3v6UgRw2LZyv2yFQdWq07Y193q2izHU+7tRKm5Z&#10;RRa0XU8LYGmrlcLWaSSt387YsJsV8HJi2pwAWhZAi9pOCdhZlZK263romh44LSbO2elRw04OG3Z0&#10;UHflYLcscBdVSjICAcAxDOO+zqnzAvZqYcsa5aiVZX3y2VXLpVespH2F4rbFU2u2vrVkt25/Zp9/&#10;+rc2GBat3Mja//TLv7HFzSWLl5JW7Ouhxi1Xairt/YH1BOSOAOwYWEvPuB64Hrxss6R4sDrG1PpI&#10;4GCfZ1CKr2xUaADKksrit/m/B4M/jv+wBDSs+2MozmjoOjD59PLA+gJuc9KxxrgpQxa3RGzZeuO6&#10;/fG//bOAdGHZTtExL/87eh4wLOfhWqz763IdD1rAwjEeoACSYwPQXLh9LP39zoKW6+yIWTjXjp6/&#10;rYrXGHesOW5btVPW/S1ZWmwxHpXtp798Yz/842+std9TRavrfUhR6Dr+PXEdWJ1zcS+zIN59xHs9&#10;dtf1IAawHsQwMWCc3eeZGOMHiPkP1+D9Yqy57yO9s4PnZ9ZSHSjpnQLiqdh9IjXwQIz2o0D81YuW&#10;vXrWtO+/3bXvvt2zg2lOAI1Ypx52AJ700zbQspRT3RRDV3Jr1hYTF7UdS23ZWmTVVqMrFs2HrTFp&#10;2K4IY3jQt6zIJX3NxG2Mroilvz8UO6csJsNcEOumZfjCG59JjX5hidAdq1e27fCoJuAe2dWLA4G/&#10;aSmp4spOS8SkOqv7d3WS59D3ONE7uTHtJexoUrT9UcHG7ZS1ymEr5Tcsl1yRpFh21rUgCcy+ogBW&#10;lRWq5dcF8pgYuGqn+y072QOcAvS0JNCKmaeS2Xs1B+ZDbR+KwU+O2nZ23LXz0572y1pJau2LqQ8n&#10;Ba3ndf2c7fZTNmiErV3ZsGZx1eqFFatrmZScWJn70Ap6eUur9+zW4l27vzRnd5fu2WJo2aKFhJVk&#10;3eqS0g3ktICMpAbMfT24BzPFAxcQ86FZAiK/jyUviYpAmWVoX6iUvmJSgWACD1SW/MZyFsSz2+7c&#10;1wZhR+t9GZyePi6lMWxaWpUhm1m3PcmkP/+//pMq3anlxMjcx84D7mnqrgEIKPuP3wEZUHhgswTE&#10;nv1mQeuZlmMAjge2u08HFMlp/T4U2/f1noZiXd5lo1+zdG7bomKMdGLJLi8n9qf/9JM9+e6Z1cQM&#10;rYOhe6+8J66LNPdgZelB/Pber+/Vvx/28R9A6pkYcHoQeznNPg9i3r+7Z47T+WdBDIAP9CwwcXHU&#10;sJ7eHUw8lNw9u2jbr1937duvRvbVm6F982ZsP/zmwI6mBdXBsI26KavmViy++bmIRky7fVvsuGiF&#10;zIpV0gtWE9FEBOKlzQVbVT2MSBWWWsLRoYhD6iMqoCblAjUlj2syarVu2bZCC3KJvrD41i0Lr3wi&#10;JXrfWs24PXg0kVHZtf2LsdX0X753RfdbE0t3VA+C76rvq+c90foE9aXnvtHrixHHksn7DZsKbEdH&#10;LQFT8rkTs91eXKBKCNhR60pCNAtrVs0uWzkjYCfm9XCSFJITlKaAP9QD7wwz+m/chg350QJit7Ru&#10;vfKagJqzBxd9uzht26XK6Z5ALuAC2qNJ1k6nKpIwR6Ok7fdittOK2rC+bb3qunWrG9Yub1pJ1wyv&#10;f2phATqS2JKMiVoosW3rkXVZwnXbSoXkT2QF3o4DLz4xYG7u9mTBJK8lbzyQ+cCAE0DPsrIHOMWD&#10;lwrhwcs+CuuelSlUQleuK6Lf7ysmZRb4nLMvUACMwfGOtSVJS+2ywKFnkPHc2e/Y7/+3f7QdHVuV&#10;BMQl4B75rwck6wDAgYHKrW1/LQ8MCseevgxAy363rcrvQcsx/MZ52Z5cSHFILu/p3nekDLpyT6q9&#10;mlXbFatWpQyii1aXSvvxz7+23/+nv9cz7VtGlZN3GoAzkO+sA6j3Qcx1+M0XwMc9+PfIPg9i2NVL&#10;Z0AMeDne7zvV+WdB7PexzfuaPpKCEIBnQcy3nT451/c7sL29nL1+XLbvvhra60dl+/WXffv2y6GN&#10;VP87MHEjItZdsV4jKsCuOxZOhu9aMjpnxZQYWcAORdZscXXe1raWxcohy4llW/K9S62SbWwvCLTz&#10;lpD7F1r/3DaXPrKIlqnIfdvbr9ub7x7aq28f2t7lWAorZykZABRD/2zijPXUPcdY9WVf70/PrWc9&#10;1nMeajnSc9zoHO3Kt9oVylWJDiQ9YS3p+cG0boPdpk1PBrZ3OrCjw44d7dckgQuSz5LAYuzJIOvk&#10;RSO/ZIX4fcvr4cqyTs3yhg3qIetLhozkQwDEdmHe+pVVV4aNTdsfJGyvL6B2IjZV2e9H7Xic0jJm&#10;ZwLzbjcqEEds1Aw7AA8a2zo2YY2ijEhu2UmaQm7TsrkNy8oPy5bT8o3Dtikgr4bWtB6xvPyNlsDb&#10;nPZk1SRNd7p6vqEAI7Dq4zYlCQGGByvFg3l2HwWweiZme/Z39nlg+oo4u826r5wsHfhVphfI5rGk&#10;lwzNSP6QwLu5flPMO7Bf/+UHVwkz7aKrePyPiu3PCfg84PjNg8MD0oOY3zAWHrQU1vmd4/02kpdj&#10;+c+BGH1yqnexN3CGZaB3Vq1lxED3BN45e/Li3P7z/+c/26ufvrLSCD93xz0j19l7dOJAS5kFrQOk&#10;7pltD1APZGdIdD/ck38+jkNOA0aOmWXivwZigM77Asx+H+qIyu+Y+FkQBPNymu+39/RCSkjfor1i&#10;l7279uI0as8usiop++6bfRv2ki5wNVS9o+APt2thAXrVEgJgOjpv+dhtS8vgrm4s2f25W7a6Nmeh&#10;6LrYN2wFuUFrix/b9tIHltn6wtJbN60rH/v8cmSvfvPInv3mse6vb/leSe+xIWKRodyR1D+d2KGe&#10;D5Ae6xkBbe94pGfTe9H6gd7PkX53DDw6P7ThqVB+qsp0fmC9swMbXBxp/ci62tc+3rMWID9QpVZl&#10;G0rLj2RpJ3oxuydDyeW6IcNHpRUbFBetX1y2Tm5RoKYsW6OwajVZsJoeupJatK7A3ZLVapc27Gic&#10;FZBTtifGHTc3bK8bFvtG7XCYsLPdnF3sl+zyUPJ8IFYeJvWiI2LkLetLvg/aSWvq5ZZ0bvyRYnZN&#10;YJY/X0tZphCx7diWA/KqrGO0mJTEbsoXkZRWhazJh2sI2D4iDXP4dQ/KWTZ2ID3fewtWD2QKv/t1&#10;CpXYgxdA+OJZ3P3O+qkk+8FI7Da0umRzVve8uXbLTlShvv+X31txWLO8/PtZBQC4fKWnslPJqfxs&#10;cw2uCVgo/O6Lvwf/O+DiPx4s7GOb+yJYhWUf63l7+2MrNrKWzW6Ide5brRyxH//ynf2jfPKjZ2dW&#10;GjasLtnMvXHOC0Cqc3Ff3CeFc3sQXwiQ/n4pgBigHYux/XGzBoht/uNB68v/GYgBLfv5nX1TgZeA&#10;H9+EfQcqGMTAJ96RnL7Qc0tJNRfsyf6G/fjtjr18WLKffndl34kdu7Vtyec1F40GxD3VvU41bGXV&#10;OcfEoVtWUT2PR5dtYeGW/eqDv7XbN39pi3d+ZrHVX1p282MrxudcMPc3v3tuf/kvf7QHX17I1Wva&#10;ZiZk8WraujIqGBIkMqwLkHe1PHiobyNjimSe6h5xZwAuAKYA8BtDAXV8dmQDgCzg9k73Bd5DPZyA&#10;rCVgduA+2deL0EfVsiPG7p5onYjpiT62KvrO6cj2xdL7O2XbG6btWGW3tmEHAuXZQU37staUnK4R&#10;khdT52S9mqUt68miDSWXDyZpMbFYtx0WmEMCddxOdnKS1nkBuWwPT+r2+LxhJwL2qE2kMGl7o7z1&#10;5T80ylsC8IqziqnYnHx2sbMkfb6asHg+6uT1yvaabSXlWzaLYryuJPbQSeug6UksLBaZBTPgBbAA&#10;dJZt/T4PZl9m980ChiWVxxVVJoJjKIARPuXhyIqdimSzrHV20x68PLdv/vKjs8YNAcOrAQ9cKjQV&#10;m8rvWOu6sv+1bQDBNsezzxfug30cT5CHfRgIpNreleqCDEtr2pVkrlqlXbB4bElyb87OH+zaP/23&#10;f7CXP71yhgXw+mtxPq4Fm3u57O+JfR6cbHvmZZtjvCrgGHdP18fy3jyI+c8siAEs7Hz84sqB9W0Q&#10;awbEfh+GhXPxHlm6e1N5F9iS3/nigdyGiR0dV+3HHy/tpx8f2je/Prc//PmNvX6xY+Nu3DGxa17q&#10;pq2iulaXnM5G7trW8keWid6zntzIlcVP7NMP/69276P/i63f/B+tEPlcZBOyh4+n9uTLSxcBz0oi&#10;x8spa+60RSg9K8rXpYmJoNSRJPKZ7hmw0hy6r/v1bHus5yF4taP6xbb/7cb44ljWlojjsRz7d0Cm&#10;jC7Zd+yYme2Blv3zfS2D0pXM6gjA3ZNda4ulAXX/dE+WQpISUO/Ln55W7OJqZI/koD+47Nj5jnzr&#10;xqoNqqvOR+5VIy4o1pSPO2rF7XgnL/Yt2tme2Pegaqfa3pUPPu3IEOwJzAclO97N26HYe0e+9kjg&#10;3+lnrIW/0kq4duwgCDfv2LkguV0obFm+FLdIKmzrkjcbkQ1LFFJW6dedy0AhNF/flcS+Bi+Fde8r&#10;A0wqgQc22yzZ9vIaELPtAKEX7IFLRXe/n4vd9J+hfF5AUhEQMvmIZdNr9vTLB/b9v/7eNRMUBjXn&#10;p/NfKrkHH5WPQsWmzG57kLPtKz/rs8D2/2PdR4k5P8cPeF5JZqcKZNQKuq9U9L7VazH7ze+/tT/9&#10;H/+o592RxGvr+WSI5CfznB6UXIvz+W2WHsReTnNtAAlguVd+p7DOPr/NsRznnxuQAs5TnRcGdcdp&#10;6UCs/9IS8I6J5RJo3TMx5zp7/ci9S76lBzHFgRifWN+EQOHgas+unu3b7/743H78/TP75vuH9uNv&#10;n9r338lfFqGQ29CsbAm49yy+/plV0osWXfvUQqufSk7fkws5b+v3fmaRxV9YNb9ix6ddOxN4x3JB&#10;I4WY3V27bwn5xx0RB4aSKDKArHIPqmsEpgAn+0f6HuQBAFLAyn4Yd6Bn8OBleWN4dih/LABwUGSF&#10;r2goP3GgZQmQHZgdiCUfL8XMWvYFVL89FLgHAnD3WIBW6RypwDL4UvicWhIY2Tnq2I7Ad9CP2MVe&#10;2q5k9c73i/KHE/J1t62eJ1AmCyemJnB1tFNwgMZPHorRx62wk95sDypL1pNs3x1mbNBNWlcA7raS&#10;1lNpVYhmS/7oXI3CimTQikC8bflyzIXyw6mIJPambSVClq3nXTIIQG7JL65NOw5AhO09kD2wAaIH&#10;7iwzsw6oqSh+2//Of9jPdlts39nrSzY3BN6w5TLr9uWPr+yHf/2DAy5NMACDiusNAZWNSusB4MHB&#10;Me9vs/QMx39Z+m0PCNiJyPVEMhmDQhMRsrmt586XElYuRWX8Nuz8amx/+i9/tmffv7aWDFxtiirY&#10;EVBP3oLUXV8S2LMoIGbpQU3h+rM+MffoQTy77c/hC+fivVFYB8CA1klh/YclzEw0+p2cponpoc57&#10;7nxinpXjOIb34UHMNbkGMZAyPrG+J+8Gn/niyZ797veP7PufHtlX3z2wH/7wzL58LdepFXMBrVJy&#10;wRIbX1g5TUB3xS1zyUUrS/kVU0uqa5tWb6dVt9ZsbvW+hdJh1a+2VQYVsW9C77krQzl0PiyMC1Br&#10;ugcA7JuHAGxHdRGAc5wHMb97YDsfGACPkNGAV8vJpQA7A9qxtidX+tgPTgVm9gFq2Fn/U3m7fkHF&#10;pXLDRFpe0NwhxhbIOwJ0myCZQN2S/O7pmJ4sEH70zmHX9iWxd0cpsWpakrlgR5O8/N60ALgpubIs&#10;hl4R08bsAFkuNj6Qz70vwO/1YeyCnR62XRvzzrjkkkbGvdx1dDwsqbPhfOZ+I2614qalJbHz8pdL&#10;1ajlihFL5hO2Fd+2TfnMsWzMyr2a+6htAbghRnYRa90n4IOBATJLgAlgAbJnaYDKPl/4D1lABMww&#10;Yu6/h2OrDaquKSaT2bDBuCo/75HkXMMF1fx5AasHiAOdPh7bLGeByjbHss3vrANOfmObY70RYJt1&#10;14R1KSMhJh3q3poCbo329GbWChm98+KWnZz17Nd/+ErPtGv5Xtk989EzAHhuB9f3Aig9CDk/2/4e&#10;2cZ/5XfWWV5+9cQtPXgArAe2B7HfduX6XLAp9806/8c4AEpfHDur7BOldcEqMbq2iTxP5La498Nx&#10;On8Q2Jo4cDsjoMI3psmmp+8zke/Jtz+5bMsfHttvfn1k3/1wZb/+Ur7xSdZGzW0riXlxBZsihFJG&#10;7lpqWfV0w+rFbQF61VYXP7ePP/2lffj5r2x5Sy5IKWW9/Z5NzydW13VS9awDZ0/17FDfCmDyDVqq&#10;b7556FT3C1iR2WzPghh2pjgGnj6QpVbZEUhd0bpnWy+jHZD1sQGrB+z7SwDrgEy5Po59Xm5ThpJd&#10;AwG6JzZuw9LOl9b6IZkpTWv08tYQeyKFCVqdH5bsdC9nU/kgAzJgyvKh0/PWyi/LT47IR87bwShj&#10;exMdd9y106O2He7V7Xi/6dqjx5LWDsCkd7ZSrsDOFb34nCxlNnHHsql5KzfSlpVfEs/FHZhpjso0&#10;xMrX/rGLZOtFAkBA6UHrwQxwWbIfAFI4zh0rxgpkup5R5ym0ipYVw9UaCRtNa1bqZKzQr8nn7bvz&#10;wbpUKg9MwEFhHTB6sDigXldotv1v729TaQ+enL1lc/b5pJG27qcr2Vzpli0SXrBiet32Dlr25JV8&#10;sSeHVh3X3XM50Ov//BeAeabkPv22vy+2uQe2+R0Q8zvr/A743v8/xf/Of9kGvB6gPCf38G9A/B4T&#10;A1hYFsYNmPidTzzLxOwjUs275ru541WaAk+pW3WuDS0DJAUd7GXsqwdp++p5y777amQv9kN2Nd5y&#10;gdi2pHRPpFBIr7gsqlxiyaUMV3LrFo/M28bGfVvdWnbpwFG5bnmBdu9CakfElVcdyMsX7h8OZEDH&#10;zr/d1futkPYp4wE4kcswMQaWfYAVEHvmBfyAPfCBVQAv7Ns/1Yd+fCFLpQ/9CF8C9gXA70DpgevB&#10;62W0P+4tkFUcE8+Ut4AWS7PsyYfG4pF4kdWDbSa3bW3rvk26YatUQ1Ztp2z/kLRNAZkAV3XNRpLS&#10;tC23xczd4qrLTx330w7Ix4ctO9pvODDva7teFMs14y74QFvesJMWQ+dt1M3qfzHLxe9ankh2Yd3S&#10;qVXLFBOWkMWMZgMwJwoCvGQtySAwMxFM8nup2L4AZs+6rHswu3VVFHzL2qhlRX20TGFb4E3Zw2fy&#10;aR/uC7xV+d49d/zUZSQFfioVlYr1PpABJttUeL9Nxfcg8ttUco7zoD0UMxFJJ910JONJIK0hGZ/O&#10;hlyFqxZD9ps/vLE//5e/V2WSagLgKjyTy4YCVDqvP7cHJYX1WdC+D2K2/fH+Xikwut/2IKacXLO7&#10;A6+2ASTnwojguyOXuSdADFDfApbz6n/v5HQAYpaA2KVYYgC0D1lOvUM6s857qo2alpM7VerWrNxv&#10;WiofsaPhln31sGjfPO/Yl0/r9vo8aQ934/J/l8S+G3LVaCfecE1KidA9LeesJLetKpJIpLZtZXvZ&#10;FtcXLKR6XZOLdCAiHIgU0tW06lVZDNtxQPRgLesY/FxcGpqSvJRmHyCnAGKkNcC+0TvWypF8uhOB&#10;SevtA/zWIAIdMLCsr4C585C0tXeFfZRZsM6Cdxbo/jjWPZDdsXqYnhi4RTujJGSmnrP1iCSJGOrk&#10;vGvRQlTyrWb1nbaYsG9jye0dUjMnOTveK9jhTsZFrdslyWyBsF5ad8kkh7sVl4xyNK3Y3jBIjdtz&#10;+dkFATgpMGfkN8vvHpVs1MtYqyYfRf53RcaAwFc+t+Z85XQ1Z/GCwJyJCtDynZsFF7nu6WXSDFUX&#10;Q7MO0zrZrQL7AmDv67Zogwa87aLFUysyShF79PLETl+cWrZbcvLN+8je1/PFA5dKzTolkLEBUFkC&#10;AI5lG9BQnCHQdtCGKNdHwKXs4PMKuM1R22UMpbObFo/es4Ojrv3Df/sn++5ffitft2NVAZv0TgCB&#10;JJ4FGesOZLqOA+H1tgPPe9selNznLIj/veO938y2k+hI5ev/A2aACRABMm2iAPNCspwlx/Fff16Y&#10;1bMxIOZ3jNFYKtC3FU+0zffhOw3EhDTtFdoV24is2frGXVtf/sxW7v3MjgZb9vIia1++HNiXL/r2&#10;zau+fflMvrOAmkssC8hrLr+fEt28bdn4gjXL2zaUAownt2xBLLwWXrNYQUpSrLun67blEycrSdf5&#10;gdxoWBUmBqz1ScuBmagzSRuAlX0sZ0HsGBi/1/u+sPDOZVBgZQBMsxL+a+d4x0lfz7YemLPg9vsd&#10;OGfW3+4TYCdaTuRLu20BmYBXkywkWR4ecEsA3j/tq9JX5CsUXJtta49USElWF/GW36l7GdOwLd93&#10;Z5i1YTNkB2JdsskGrai1xM74KIT7OwJmT77wdJB1gN4d5W1nkFPJ2+G0akd7qqzjosvnhslJFCE6&#10;XpVMzxe2rNTMWF7AzdQE5nxSfnLUUpW0VQdEDsViAjKRWcALcBtIZYGSfGxURVnH5WoZi0blJ8la&#10;k3UzvdwJEjQkrfkPFcsDdha4s/t8Rfa/se2BS8WleIlJBQa4O6qse/o++w/1LSXlcQlao46VZSjD&#10;oXkr5jft+999af/0//7PTn4W5ZujGPC9kNknzwWQGT8WUHnQcQ8exOznflgHqLQFcx/8/j6IZ4Nb&#10;/njWOYbj+d2fz28DQpjYMbLOGxg72PjA/dczMf/h2mc6rwta6d0AeoDsQUwCDZ1Vxqr8vCNaBGDe&#10;cqdkhUbBUtmwLS98Yqv3f+l6zrWl2F5/89DefHliP3z/yH746an95vtL+823J/bwrCnQLr0FMamV&#10;ea2H14Med6OuAFqL2bbq9IJYeDW8KlJIOSk9PdN1Veez+MOS77ApSRpIZaLS+MOAeB9ga/9QRNHW&#10;PsDL9+E41w7sgeuXAJf1yQXBK5g2kNAjfVBA6WQvPqwqb1eAYt2zLeXfY+kxv19oqQKIvZwmA6yx&#10;07Mc8lmWr93N2+mTPYsUJVPEFM29kRSCVIGYenCKWkCaEukW0+naI4wKUkgA2j2X73DSEUgz1q9v&#10;u6apUnrZRaJJAe3VQtZ1iSAhmwrIdKygpxXJKHSLHOljBUkmK9YsiYX1n2xm1ZLpNUsVIpaSn0zE&#10;Gokdll+T1BLLSOQ66FDRdNFaItoERegllRd4I+F5q9XjdvXsSB9G+7pFAT2QzYAXRqFSAkYq6PvF&#10;gxgQeBBTfMV3zP0In0nA0hLwHcnvPXykCnrtg/f1fprDpuv5lYktWbuZtB//9I398M9/0DcY6z33&#10;nTGB4Y51nmP9H+Af6XrnAsOpwOQAcg1iDzKWgBCwsc3SJ2zMgpx79SDmd7Yp/PY+aP3/2QaYMPE7&#10;gAbnJUGDFE7UBqmb/+Y/Oq+7rq4FgAEyz+UMgNaHqrtkmBHfGKv+lATctZXbFt64aeHVz+RSzNlk&#10;v26/+ftv7Kf/+Ad3bernxaM9+/pbgfeHJ/bD71/aT797blfHdblh85ZPwsZLIg6pmq3bFtu4beX8&#10;htXlL6dSy7YWWraFlTnbjIsc5DbtX+2LhMZWaJUk2SuOeYkuI5lh1lKv6kCNdD7StyaZA6bui7j2&#10;ZLgAMCx8Y/e9IJYPajkQXwM4CGIFYKQARre8BiKFaLMvAJulZ+EdHbuj/7vygCaq4H8d/DCCKLKA&#10;9CyCFWjjrY2rltELIyrbORw78A6RgVxLvvMI/5lrYUBUXBMWkW8BfIQUOujY9LBjx2cDO3soH2da&#10;skEjYuNO3CWT1PNL1seXFnPv9JNB5HpQFHunBfqo7e2U7WCnYpNe1qrlkOUAcWJRQJalrcQsX89Y&#10;RvI6KUbejm9aspCQFadfcsf1jqKxnmW8GLMNWeOqZPPjL88FdvmcYl6i24AF6ezByxIGBcSzgPUA&#10;9usUKinbHvBsI5mnSCuOFYhJhUQhDA4n1pl0LFeIWSYhqZdesWNJ5p/+/GtVlmOrTbpWnw70bZDM&#10;AQg5N8A9kBH22UAA2PmTAgFAAXgemGwDQkDjweO3ORe/e6blfvmfBxz72OZ3v+3/z7YD7fX5nRGh&#10;r7B3IwCxe39io+fnLsrNMfzGOwOwnIv3hP+PcpvqOccijvqwbfFMyGLxFYtt37Ho2hfWrITtyctT&#10;++1//L29/uM3Msxdi8sAV2SYO1KAeX27q8d79vzlsb18c26//cMb++m3T+3soGp5gTgbX7RCcino&#10;KyAZTQ+7hqR0MTknKb1qyxuLNrdy37YSW9bdE5uei4hUF5LOH645hp3KoCObATR1iGAVUhoA8y2a&#10;u23d/1jqavddEGuWhf369Ir8WLJa3gWzZpmVpQeoZ1/W/TbsiOxu0YkABhW4KO5YHTMAwGKH2m7H&#10;vZhwfN1q2QXJ4XU9UMpqO10nS4niknQeNNHIaonBkd4jgdYXQN0XIwP0vrYxNnwk2Gd0OrGdk65Y&#10;tijjUHC+87AVtk5ZLCuZXM/MCdxbDsjDNn1A424gg6P9pp2f9Oxgr24D+cxVfQj6vNaqIWs0olYs&#10;haxQTliukrNoKmLr2ysWyWm//NpcI+8s7dLy55bLrtr0SH6lwItsxt+iWQnm9cD17MuS4oFMZacy&#10;euD64gHugKt1fyy+nevHrOeeyMDRu6nczFsuv20JscquFMez1yf24M2V891JYqDyHz8PAl5cy7Mp&#10;kWuaOCgYBHKV2X/2JgAahWM98Ch/DdR+m+KP5TqcaxbEs6D9ayCm+HtjnWNI7qfzyERsxnvjGTgn&#10;v/MOfWyB/Oyh3guMVhaz1VWymS1J3c8stvmFyxl4880T+9N/+Ud79tsvVWeHQbbZoO4Cq02ppV2d&#10;Y6D6hdR+9uLYnqu8fHNmP/7hlf32d8/scKcYgDg257oH0mspFb5r5VyQpNRrJSwal5Reved84kQp&#10;4dzAnVO5WvoOMW03Jk0HYmQzrNvANdM28nlXGDjUPXQPiL3U9Z3Hup+R3QCsHryzIAbAYzFvIKEp&#10;ADcoHsizxYN3FsQBqAPAIZdhZRizK2ATeaX7X3FYt1guZsnovO33Nq3eiFlBL5hmFdpQg/bVAMAT&#10;nQ8WdyAGqFzjeh0Qjwm8cR3YR8aC9QnZZfp4PVnTzlCS+aDumqf2emFrSSrDxrWsJGV53dr0fKpv&#10;iXnlp0hi741z8p0z8pezNh7Kdx4VrK37qxTxkVdc5g09c+hMkcjGbUkWdmH5vq1uLtri4k0rFML2&#10;/NtHTiIl5EPX5BN3kW3XzMuzUdEoDshaegD/e0D2QHOA1W/+d2fgeFcwjQxmbdhyvi4dPvJSDrvy&#10;/199dWm7F1NVzoq+x1TnCs7hwUbF51yAxAFN64cCsgMw19HyVPsvXr8D2vvsOQtiyl8DMefnGfjP&#10;+0zM8R6k/vdZ0PJ/lILrmUOnfS3pSzy+FDmIqchrRvI6AOtddOm8IhKZyO+tNLKWjC1aQowb275t&#10;Q9WHb394Zv/0f/yjffWXH10d2i4mLCOQksTD82PoSPRgoAfelwteDqv25bcP7OmLI3slZfXD7wXi&#10;P7yUaxa1nAAc27zpGJikDvr5EpXuSgGWCpuuO+Hc6h1b2pJ7pu+zI4IZSzoXZNyzMvx09Ecquy6D&#10;uodit6x9bRn+rrZFZmcT+cg1l0s9Op9IQj88lxWTxZqR0W+LgAsDU8jIAshBMkfAtm/9W60DYs/M&#10;LL3Efr8AOAAVNJ43La2b3g4tihW3bX8vJymdsKbYl/A+lfJdwVcUYxEV94Vzcn38am2z9OuAGhA7&#10;+X0WsDLgh5lc8ohraqrZ5VHFxi293CT9O9etQbOTtnf7cRuVF62fn7Na4gt9nC2xd1VMnbV+bTvo&#10;Ylnb0ke67yRStSCWS27ap599YJ988ncWiS7Z/vlIL1sGqpiyUl8SSUaJbDTyrj0DjwCe1mESEiuQ&#10;hB7ADtTXQH4fuGyzztA/BKtcUgYR5h1VsEHTpY4mowvWrEXtgdyI5988cvdC31IMBe8UUACIWXCw&#10;9CD2QPNsvEv6pWTcGT7nDDA57n0Qz26z7s/ttznGg3QWtPzuQe+3PYhdEokAe/YaI0ESi2Sy7tW1&#10;jUpOU+FpV6VzAO9zrDrQHDQslV63cmFD7ChQJZdtT6rq+7//2v71//u/2JPvX1qR5qNezblkMC0t&#10;CIDfuSN67pa+G8aXd8Z5iz29x52mffubhw7Er7++tJ/+/kv79itdT6ouFblnSQGX3nmwcDp2343o&#10;QQwGY7q2LRCv3LP1yJprg0dK4w/TCgNgyZMmtXJP35RBArLNrFu2pi1J7F19630npQfHg/8+kWMW&#10;0FMtPQMD4on2BSwcAHQWqCw9684W//tsgSGJwJI2GC/ELbp1x/aHUSvVYw7QFb10mmsI8rh2P73U&#10;XVWcWfZ1YLwGsvOtZ8rsfgdmAdgHwfjv5ILfpTL0kfZOZe1OG3Y8TdrhICYZHbd2JWS1/JrrDjlG&#10;VhcXrZH43IaVJdttbtphl3TOlB0Ok7anMhGYW7klq+cWJcs+t7lbP7NyLWILmwv2yd3PLCX25XkA&#10;cO9wpIommavK1hfg8FvpSECThsuOArDX+wDqLIg9kB1wtc5vHEdla9P1byrwSr2gCnKqqA+fHdnX&#10;v3tlw6Ogb3TQvrjr+g4DIgBCASwACbCyTuE67PPAC4AsttN3OJCRJtAFE3Msv/81EHvg+W2A6Xse&#10;caw/N/fAsRzD+vug5tocy+88O8A9eYlsv1C9wIDtuQ41bjgisW1j1LKCfNdGp+BGeMnE78s3XbQD&#10;uUVff//Ufi3wnn15aTWxGvnvzYNA7Tk1ovvBSDHIAkYR9bGnOkiLAok4E30jvlOqIVdsr23fCMSP&#10;nu1Lgj+w3/39G/vy1UQ+sIAbuuvAm4net6hkelysX8muWa9Bf+91W9mct3nJ6a3UlvV0H4yn1RTT&#10;03Ra7BatMqy5ZxmLdcuDslWlVAcYX7HuzknfWh09n9w6B2CA6yU0fi/Axe+l7D6+eLs+W2aZdrYA&#10;WkDqATwboR5eb3dVcVsCcL5btXBs1UV9B13J0FLSBVUIGHQOg/7Jrf2R1uUzXoN2KgNCAZiA2YPW&#10;F//7bPG/8R9kkgOy7oP/T3XPO3p5u2fyRyZ5OznI26Pzhh2MM5LYm2LkTQfkQV0WtLxqI0ls5Pdu&#10;a9Om7S0bCdDT9rbtCtQ7UhGj5pZVMvMW3b5locSarcfWbSnEkCtx1zRAMw1ApvliRxKftkfXeV7v&#10;zDEwTT9auoH0roE7y8YOtDCOChXJDR+kd0kTUU5SPhmbt1p5y37925f23T/9TjJdFUO/M6ABoHRB&#10;HhhVwAAUHiB0AgA4AASg8Bv7/XEOmGJAottUcAqRakDsgKnfKR5orANAD0S234KYc12D2t8D24B4&#10;dptj/X24e9TxFNqAaQYCWLDkWAwGYzXGLatJ/mZz2xYP37eMmC+fnLdeJ+nex+/+4+8ku4/FuDXL&#10;9hmAYBRE2XV/KBl3PgGWaD7fARDzjtnHdlVMzbveUb0ZioTixbRNDtr24ssTe/T0UHL8uf3uT6/t&#10;y9eHLj86IZnuGFiMHFn/wg3k2ChtuHyFWFz1QiBe2p63SC5sQ7KyVHKS+VtpKbteSUajqeejnu9Y&#10;tVuwVjdrVfIVskHLCimdTkLvPRJIBdxdLSnvQBrI5/dL8BusrMr/V4AMgP26B7Rfx9KRtlbs1y0i&#10;9sX3PZ/ExL5pK4l5AS8DDHg57P1bAmEAGiYNgCfL+IhIJMohAOf7wKXwG8fMbgcFOY8fGhQi7g7M&#10;p2Pb2a3a8WHRLo7yNunGbNxN2aAZk7RmQAGBVqx8MknZ8ShuR8OEjeQ7n4wSAjEDE8TdYAWt0pqs&#10;7y3LZpYtXYq59uON2KalKxnnB8O+JLTDGlQSAm4OvHqnjIjhLP01y86CN4gJAPxAiveOJi4pI5Pb&#10;knSbt3o1Yq++e2yHL85c+3RTzMzzn7x4JOAGEvbE+ZABKM4BnAB1qHWymwAb+znOg4ltB0z9hk/M&#10;sUhLx8bXv80ClW0K6xR+86BmOcvMLP2x3lhwDOv+XGxjWGBIdz/yfWnP7cuwD2mFUJ0qNfNyYegX&#10;vmrl3LLVZHzHo4IdXwzs4SvGwdqzTLfkgqbkTB/qHKgdmm1OBVhAy3dwTWd6xmMZK4zrLIhxUcr9&#10;hiS6/FbVwZbebTQfs/3TkT1/dWZPXhzbm28f2o/yh58+nriAVjqCIZlzQMY3BtTd6qZV5K6tbS/a&#10;veW7dk8+cVwuDyNVDiX/aRvONDJWG5atPdI91+NWliIsZRZlGBatlFqwvIxTWcsbgxMYiQRuIsUE&#10;VwBkIJmnM4DdfY+JZ6PS7xcPXgrbAJglWV2wL3KOZqLN2Jp1xGo9sVuymrG6JGD7YPRvJDIviiWF&#10;/bAnjAyYWffA3X+MIdK9/huQBoxMBZ4FsV/3vwfnDowFLsKU3/FLdus2YdyuvbLtj9JBInuKVDnd&#10;swBN18fTvZI9OGnbVODtFuZt2gnYeH/IsELb1q+sWy5+20r6YPlK0g0BxGADtP9ROWBkloCX3kEA&#10;2fm1qlz4xvjIDrgCOqzDkKTI8K7eU2PctqRj3WXLZyTPhkX5U1I3YviKJB//ByQHT4KmF/rP+kwu&#10;Dy46PpD4wJA7gMSDDKB4QLlz6D/sJ0GCdV9gdQpA9MD0wPPA9NvBb1e6Fr+9izB7EHMdrwAAvT+/&#10;PyfvhOfnXdEc1N3tu9RXhvmhgz3M1K2H7OCgZq++0bmudq0yblhVviNBO+IoZDz5tm0yn/CfASwA&#10;xs93RvSaiSkYW/dNBGJUUnvad+OvYTh3RAAk6kRyETuWgrt4uCM5fWCvvjq3H377RGqu6roeIqMB&#10;LyAGwAQ/+42IG2V1eX3e7i3dtrmNORmHio0O+1ZtpV0X2LrYOp+8Z4XYHSuEb1l661Mrqi5VYrdd&#10;z7wnl42gGcn1SDqjEsNKdBlE6spXle/4tlODigdzUFh/B+JZ0P57hUh0S5WvIqkTKyYtrQeZNDcs&#10;V4pYedgKsq2wqmJcwOTBC9BYp3hgsg6AYebeMf1s5T8KeIAYML8P2H+vzAI5ALOe/fraKAzkWX+v&#10;YzsHDbu66tjZbtp6Rb1svdRqWh9CBuhokrOr06aAK184fVv7lvRcm7bLcEHyj+mIgazOpe67NuFC&#10;OWWb0S2LpCNuzC7GxJqtKCzJFiKghX/rRsnQNj4RedXt6cCKMoCZbMhi4QU7OpvY49cXMgTBEKrk&#10;MHtg0T5K5ffg8ID6a+uACNBwLCBi6UHM7/w2e5xjQy29bw7Q3mditln353TAfR4w/fmbd2zL7/5Y&#10;msPwRcmJxlWAbYmF7Kq+DfStq52qax4rFsOWTy1arbBq3UbY9nZLdnLZt5F8RIbfLY3qVt9pSbWN&#10;nd9/qWu7BBcBlXIqfxywvnUJxLps49J41mWJbHbfRoClOacqFqYvOfeCEoJ8klKTB8c96wzyNpiU&#10;7OrR0L76UuTSjVs6fMeS4Xvyi+9YNj5nq/f+TqC+6wYFiEYX7L4AvCEAk8Jbq8gFyweD5mUjgP5z&#10;y2x8bIXND6yfu2sH9RW7GEXs5cOanR9kAgD77oR0G/R9gX3xPZMANYAmtZIROujc7/1bwOmBPFvY&#10;D/u6IiD2ZD1J3Mh1KmKidfmV69ZtRiyrj1HfxU8LMq4AI8UD2TPwLGP6bQrrrg1Yhf+wzXGelT1Q&#10;KX77/cJvLN+dU88LaK79ZRJFGCVhctixi7OaXe0mbae2bIPKinUKi255KNadVJetnb0tf3nRxo11&#10;B+IDSeppL2Ytgb1ZXHF519VG2uL5hK1HSQRJugCUY2QBmXbcMfJNQES2sU37MccQoMmWk0HvIfl6&#10;z756aM9/+5VVd9uuXRd5DZg8ED3IWKcAVvZ5QHpgsZ91D1a/3x8H4N4/jiW/sc9Hxtn3fvDKn8f/&#10;jygy6/53juUcnOv8lc4rIJG3DVhovnJt2ntDa+8IIOO6JRktNRl06WOkjN1J0fZkYEeMmy22LYjJ&#10;6KhAthJtqn4YVgAK03rAAlCA7Nj1mnUBuFdDFA9o4hYYUdwb4heMpFIftQVs1TkBOZyPW7aSsAPV&#10;j0FPblJ5zY4nafvma7mN9W3nAxOZho3Dyx/Z5uIHAucdN5JMvbxljYJ8Yz1PVUoiG7llqfUPrSmD&#10;3y0s215n0x4fpu3hQcrOp3HbHUSs3dyyply7t7nQDsTXXQfpD+wAfBkAOMjEerc+hLXFUD7ziuLb&#10;eVn6oJWXzgAZVutI9pXJuiqmxB4bLvKcrsRd0gbMC1g8684u3wezB6MHG8VvczzHOuBdHw8w8f/+&#10;Gng9cAH77Hn4H2WkD0Yn7+7h2EV6S7K+ZPDQXv3koWQTbcr9sA3ra9bI3LOmyr5k9KQp41Rc0FI+&#10;c2PDDvqMKhK1UStof65kF6xeC1mxlrFwKmrrkU2XpgnD0sWPgdMZg6xLgGpKg37PyozFnNm0iHzd&#10;0bRh3/35Nw4QGWZqmHacfwwbzgKU4kHsmc7v9yDz6/44zum3YUHW2c85ARz73W8z/6d4IPOb93v9&#10;/983DGcAVev8x4OY/xJVB2jk/PaP6BDSc713yo28ZVxf5U1X4emwcnjcsd3TgYA7dLMe4DZMBUxA&#10;CfBIJSV7yfef5ZzIZnKIPfN6qQxoCSJS+M0pHhlPQMw+FBJRaJQR+zC0hRZttH1tH7jf1hMb1pLf&#10;enXW1rdflhJbsaePBvbq6dj5rFGBeOXuz21z/kPLxUj6uC8WFtCnJRn2DSswymVq3rV4HLRW7IHA&#10;enWYtacXVRdz2RnE5SZlLV+Xem3lrLLTDjr0+wKIhy4Z4hrUyGcq8TVwfQHMAHg2wkwBvBSfheXB&#10;zdhZ5DwTUCmqEobiqzYdpKwvC5JuFaxxzb4AzwPSg9cD6X1As+7B50HH0hd3HoyNzumbkNgHiAEz&#10;gPX/f5+lOW6sZ6eM9DzIJxiw3KtbQlIpHl+z3aO+rPmpSxA5uxpLQtfsQO5AUy+/FPvCWrkFa+fn&#10;ZT1DNhGAdxprNq6t2V43GK6XkTZrWfnTmSUrViIuHZOxu9ai61Zol60jtq1KppVk6enOmC7GLRSS&#10;L0VG1enYXvz0tVM0ObENAw64tmQBgIKv6NnQg9KDjgKQ/P5ZEPr1WVCx34PO/5d1f27/H38+rss9&#10;sB6wbQBUfw5/bbb5jeMwOjRRAaTAxw9USHun41IQC2Ip1wTTSkqajuzHP39tX//+SxFC341iQpKF&#10;i9qrrgHKM/nZnCsAqN6JgEtyBJFqD2J+82BlnSXAhI19awCKyLcS8BssjJxmm6arlognI8NC7jt1&#10;hLq9GFmyTisuVytvExnscTtsDy7adnFUFrPetuU7P3PDyhYl/cvpJRs0w3YyzYhV03Z51rEXD1v2&#10;+qpkj08ydnaQs9EwZcn8hmXqwkoz40BLkhNZfUW5CDcIYL0F7/XSF8A80D4GuWNwOzfIHQCfAS8s&#10;OwtitvnNF9InfeYVkeeYKioj0jNwXb4M+3bEcHu6duB3zhZA6oCo4tdZeiBTALM/xoPRg9ADlCXH&#10;4StjKPg/xwFiD2R/vF8n75qEE9pNGSeKLoGADL+z1s65qTTIka3rZQKkg4f7dnJUk38StknxnrWy&#10;96yWvGMNgXS3vW1H3ZD1xciD0qLtA+JuwiWC9OQf17KLbv6dfCni+o3Or8674XGz1ayAm7RQeMW2&#10;tu65sZgfvyYSfOoqLrEEN9uAAEBxDHa9DojZBiweXH5JoQPA0TNYNkh7BFAAlyXbAJGlBxn/dcAl&#10;2KPyPvAp/lqeib0hmAWxP5bfnJHRNfB5YTvkKIChKSiZ2rRiYdtFlBmZ5Xi/bs9eyyi8pM/6yI0d&#10;Rj45jAj4zgnQPdY3vQYkUpnmOMa2htVhYNISWQJSpDJAZd1LaEDqweplNCAO9olctM8Ngih1hIHh&#10;XMVeWSDOCcQ9GZ6JQEZTD7GPmCR03hgWedAICZx1uzxu2Pr8B5bYvmWtogySjPjRWL5zf9OeXLXs&#10;8ZOhXZ1X5VZuWDgmed1Mu9Tc7XzUQsWo8FOxMp3+ZYgYYIJc6Rv0AyYSDWAdQAXotyA+A8TXQH5b&#10;3nVc8IzrB7oDsH6f3yZpo3soAOvB6U+7Hlu1ofzCcnnb0vWsC16RTD/bdDRbPGDfLx60FLY9K7Pt&#10;gUxh2wPZb3tW9v62B7MHL+dxAFYFIUpMd7NUKWF5+TiTXT1HTS9WL5NsMqy/ixLr42K8Dh/s2vlh&#10;0c4GmwLtlrVzAmfslmR1yLUdj+Qrj+uSWvKFGQB/R0AGxK3iuhUTc6q0GxZLbtrdudv2xc2PbHHx&#10;c0vEV2z3uG+nz85cWyTzQZEYQoUi0EV7MWCYBS5L7ot9s+D1IHMgfhYEsfw+1gEW64DMHSPQnb++&#10;7per65+8DNiXjCiO9//x4GTpz8c98Zs3BPxGUMr9rnWG9gGAAIhgUElAKJcT8gu33IB63WbcnjyZ&#10;2osvde3LqbX35eMKhDAhvqjroSS5vS8XDbmM9Aa8nI+l82d1DaL67hqwut7biKQNbfsulx6wANoz&#10;rt9mPWBigK96LUNDf2lG7qA1oKc6APPSZ51nqfSK1qhuOeY93Su7oaDK6XmXqjuW4c6Gb1kped/6&#10;1XV7eFq2r1+O7OFZ1YZysQqFJfv487+1X3z6M/ts/jOLloLcARRYTGSX6xTd2Fn0fhteTB2IXYd+&#10;15lfhWYklo51BWS3rcKSAFYw1GwA0rcABgzXgP7vil4MUhqJTOgdRz+VWbP9adaS5aSVB00nq5HX&#10;MCPzv7BE7nqg+jILZkDmgelBx5LfAKQ/ln0AE4D64wCyBzPHucHsryPfuzpmT78hnWEDP+h6Qj5v&#10;Prtpg2lT/kdOIGq4LngkSbj0TgGF9MSJrDijeHKtw7OBnZ637dmzHX3IYhDokk9Em3FXy3FLgJYb&#10;Me0lJanlTshKN+Ub9+rMu7MmuTxvNz/7hWWkVo4vqUATS+ramUbB+WNUOiob6Y2OYZCRsM118WwM&#10;kFl6YPrC3Eoe0ADMr88y6ey6jxBzHrKgPMDJrPL7/X88iFmyn3sAaIAftiWqTHSdtm6CUwUpjZqY&#10;K5NgmCO5HvWoHR7W7fBiaIPDvhsFpbpDt82ek8SnMjyAb1+gJeDlfF4ZT0Ab+M8BYNmm8K7YJoqM&#10;78qgcvTUYhuW5j16EAfGJAAxhW3GMesINICVjv/0X69LPtP7jaaktu4tndu0ZGzB1pc+dmDdHSQl&#10;m2v6rmFrFVYsvf6xbd3/mYz0PbkDks6dmDUqMtoC98rcL21x4QPLpJdtZXPOfnXrI/t0/nNbCC1Z&#10;gRkviAEMawJ0wgGYYCo536PLPbtRm/StMR3Luk1VkacBmK9H6aDPbddJ4OviAE6HhIC9AJorM6DF&#10;/6WwTrfCxv7QSc2sKt5mbMM69TWr1kOWaZV0XboLBiNWAiAK5/PsyLYHowftWxDP7KMAGooHKMfw&#10;Xwq/O9A+/LdBLA9qrkPGF9NlwgQkByCHGqO2pbIRS8Xwa5Lyg7tWmwTNEiN97HfX9awdXMsPWACL&#10;H8pPfiIGef5sT75Qx0ZSH02xMn7wPkPj0p1R5Xi3aAeTnO0O09aphVwCfHT7jpNjjG74q88+cLNN&#10;eD8MJqCi4ntR+VxFpQIC2GsG9mD2606yeoak4ms5C2K/zTrHvb+OHAaggJJ9/Db7f/az7UHsJLy2&#10;XZBI7EVnC++rtqTIKvLj6vLr4iQ7xBfcqKKHRy2X3jo4CiLKKA7mZvLttACOJV0cvVyGaVnyPpDC&#10;PijFe2GbdQ9GottIYIZ2JUDmgK3/eZB78MOuNO+5Jr3r5COAM6Qzvr45gK60s5YvbrqxyOmBtL32&#10;qUU2b9qODPKV5LJrWpRvW4jdtfU7f2Mbt/7G5dkfTAu2cv8XdveL/8k2VxmW9gtbXfrUYmG5Sfr2&#10;i+v37ebiLbu7MWdbctmc/653wBjSmWbeXdt19n90ZDdihaxFc2lLVnKWqhet0KtbedSRrGUUjB2V&#10;ibVVmUn0aAvg3aPAj6TgUzq/kh5GsloA160DAK3zv6osVVESgGlPGHNq3AtbvBC24hD2Hbr/e7C+&#10;Ld4wXBe2OQ62BCCzxYPbA9ivzwLVg2v2WA9gv89lZOk6bamF+qRr5X7NUnnds8DTbKWsRhbPpK1n&#10;Y54afWhVEldmDMG78wUFdnYsLSCfqnJfXPXtgXyhPVnfcuKu65s87iZtKmt9sscQQEUHYLbJ/GIi&#10;uW1VjFBkWSog4kY43HJDlHadrAvS+oKKCmtQWV0F5P5Uof8aiN/3iz0AKR7cHqCUWbD6dQ9ijvUg&#10;pvh1ruFmBtQxzK3k209dnrJ8uIbYhDbchCpsQYqMwQUODht2IOBOToZW22k48PIsDAsUDOYWpDh6&#10;oLoglQzn7mUQOQbULHkXLHkXXgoDyLeMyvtSfSMoCYBppiNSzTGBHx6wMe4TxtLJZxdn0Lc8U53f&#10;Z0STuKWTCxbf+sLCqx9bbOumFTPLbsqVAxnly+OavmfZfUtco9Dir2zz3t9ZKTpnR7sle/RQANR3&#10;X134lVUK9NFesrjeRTR8101hSh90uhzeX5+zlbDYu5Zxud50K8y1ClKuNRmYoe55324wAVO2lnXD&#10;xMQLCTfDGs0aESbbziQsXspYulESldetIn+V0TNau0NZI5pWmPkvAHhHkqSN1LheZ1nb6Rtz59BB&#10;YSW0bL1WWA+vDyc2rkiaAmCOwxj8G0a/Ln6fBzbb3miw7UHDcrawz5dZIPtjZ/1lCuBGRQxQHPtj&#10;q3QbFktvWza1ZsNx2foHPec7YZFhOJiMSsq0mAFAuCYsr2ter5N4EIAGEKty6H6nZ2Ob7pbtdJqz&#10;03HUuoU5KyTnHOPCvsyKR3R+0ku4wQe6TL+aR2atWC6zIh88blsx5n5acZFqZCAgBrxUQJdsoCUs&#10;RcV1PZx0nx64LL1f7AE7C2K/9PvfX/cg9vtZ5zcvpx1wxeyAy6kBrgUwxGaNgfzGQVlMu2RMYF1K&#10;r1q3nbbJbsN2T4fuHROggeV8sgVgRRL7gJNnW8DJeT2YZ0HLOkBlm2NoT2cfRsSpFRHLHsrMqSxG&#10;cgna2t19CiBuFAxAS8qqnoEYA50Imr2CZdOLlorcsvj2FzI+t4wZGRiy6WSvYBeHBTvdzbhmxZP9&#10;ouuGSvAtufmFrQu8sdVPbNyI2pmb1C8rRbZjI7lP9H7r1aXKKltyIeasLPeJMdzi8XVb3l6xla1l&#10;20xsWm1U1zOo/uueGTAC35gRPG4UchtWyG9ZLrtlWZVCISJZkLB0PmnJbMJiGQE5yQz5EdtOhCyU&#10;ilgkG7eEgJ2q5XWyipt3qEY3NrFXU5IZOdoUyEskHUjDM8t+IrlmOzt5C+VCVmQYVQGCtEkA7EE5&#10;y+rvg5cyu+0B7o8DhB6oHpiUWRB7APsl/wPMRMA5T1v3zQyBieSGa7bolDetNazIaBG9FMOJVV2P&#10;HAHYlwDI70ASrAdsB4BdUWUiwcIZCZjgsGf7+pCPT8t2cZATgLfkN20LtAnb18cFyHujjD5syI3n&#10;xciaZBwV5SM1alHLFmOuPykdJFy78WEwYRuV1vtzrpIDIozI9f354nx27feMOgtev5xd92D1x7Pk&#10;2fmdwjbHBZ0MAr9wqvfapT5IadU7RfmH8ueSS25g9EE/awcnegcXDJnac8PXkvF29CQIQgFegIsh&#10;4DnYZt0ZJ21zDOvOSF0D2IFU+9gGwOSY7+o+dvTOAev0fN/2xNYA2O3Te3JdD699W9qcCVQBXPcd&#10;5V/2d9pWckrhjpj2U4tufmql1H2rZeasX1q2xycV+/rNnr18vuNmHdk/rNhYSqpPCq2AXRRLby98&#10;aFvzYlp9v0kzYofDlIx3xk6mWfv6az3HIGfdaliuVdIxcSY+rzJnbX3neGrTDYYHkLez4euxpXfd&#10;pAApkS5S+kZTf27p4KZ8LbesxdwkVhXdeFmlKLmbl5TMC9jZvCxDasOiiXWLJDdtO75tG/GwSkhW&#10;IiyZHLMwnfOrYvR6zhKi/u18zHWbYnKociNmsQrDtEoiEU10jO0DWO/KXwPzLJApAfCCdX73TM5+&#10;wDkbuGLp1ymwL8WN0aUPS5CCxPRyu2Ix8rPrUTvYyVitQ/MAwYqp87kJcO3TVAELqFJRiam8Hrjv&#10;APxvgcISAI9VcVxne0l0lE9e73ZXH/P5VdMOhnSA2HJ9kmHhQxm7USdqvUbY5c1ipfnNSSx9K/Kq&#10;mVZ1U9+AmQ0BMH6br9gAGR8RCUuw6O39wVpaeuPigegBO1tm970PdAdYnccZMQF3hG/ItfQ+OzLm&#10;jV7DKs2gAz1DzBDMcYMiHLb1Dhj5Muhts6fv4oCrc8Gu3p/1QAawgNKDmWdjSXFAFXA9aCn8TgGg&#10;ABXQAl4PXEDNmFgwLwxGUAu5TEScCcWGxwM36H82sWiRtc9c1lRs41PXZr/fDdu0vmbH7U17eZK3&#10;Jw86dvVUhvmwa9l23krjmgxCywpi6WryrsXlEyOd01ufW18qa1zfsnF1xTq5eZv2E/btd1f2+s2x&#10;DHjYGqVN923pO5wT2DHcnUbcQokNWwfEUl2ZetZGUgckttDEmG/k7EZLlXXYy9mA2fiZOX+Qd0Ov&#10;DBhHWRKH3+gU3lClYazbYpbJvhnwbdVSyVVLZzbd/D6pLBYjbFFJz21RPuPh3l+5b5/e/syNQtBs&#10;xezuym1LVFPS8PKDBGAapIlCBz52IL8BoV96IPt1z7azAGbpC9se9KwDUpjXNx+x7X1ht64Py6TV&#10;+DrFZsGBl8nFT4+KYuOOAzVBran+u3sdAON/0ytVpkecFwAHLOzZeJbpKICECDG+MEEy/OtcM69r&#10;LbsO991u3g5VqU8PinZ1XBYLx9xAfC35QW0ZV7qfMUrIjnymYSturUrI5dDmUpLfeYzplq1tr7og&#10;IcYh8NkCMAFqllR2J2l1P/4e/XIWyO+DGOPkAevZl+Yf/hew8Km7lgOPng/g1no1K5Xlem3ecV3q&#10;MDwHUhsHJ21Vvp4b6I9J2PHfGNOJUTNJvPDABagerBTW8XMBIb4qvrRnWwqGCsCy7kHsftPxMC/F&#10;RZoFUgdWvR8kM0bbzVDB9zkeWVsSmWDU5pIYUwXfthC9Y538gu3WV+24tWoXo5AddrZkYNPWnxSl&#10;JOVa0oVRapJRTsr9svVGRasm7lox8oVFlz+wzbt/6yYkOBgl7WScsIN+TN9a6uvprr14fWzPX8vP&#10;P266IWohOXxpFBdzfcHOdHjYDK/a0tqCrcc2glE7xm2rdasWUn290Wsnrd/JWLeVsroqRwDorO1O&#10;Kra3U7fDvaZN+mkbdxOuGx0VvNdOOP+lWWOWA4AtxlYpZDfkq8mKpNddn8xwdMlu3f7QItFF3cSi&#10;fTF3yxZdICbkOrkzIwE9kBg2Fn+Y5iZGoXR9gPGxZ8D7fpll5VkQA1AK+2dltmdfD3QKXfroucNg&#10;3snEqrVkmM5OZFwmbaurMk50DKyLAfAy3BuECRlpuk4AYirzOyB7YMC8DryqZCSDMI0oGVXb2/fd&#10;UDd7J1SokTNo4+Oh7R+37MFF3U73Jaurm/KHyEBadel2DNey05PPyCTqWnbkXxWSdySt5yync2Ew&#10;I3J3kNSAmOIlNSMvuhEqrhUB98hyFsjcK+sexB68syB++4wq9IwCvMhlgFttlaXWohbbvGv5+KLt&#10;DHOugl48O5KB7FhpWHNt6oCU+9p/GIAUwAEwJLNnXI5hCRA51q0LkE4Gaxtj5NkWMHu3wTOxl8+w&#10;LvnkyGOiti7Di/9xPj1vVwqgXArL2Nyyzblf2uqdn9n2/C8tLn91VFuzB9OYPT5I2tV+1k4PyzYY&#10;FawxKlvjQAZfBJQWYOmy2ZX0bo6qTiHRh7yZIR3yroXmf27JrZu2P0w7yTzSO8k2Mnb6cGwv3xzZ&#10;k+cH9uDJVCA+sYG+KXndrYpIMrVkDfnEbbFwV2V7a8GW1xbt9vwtfecVubURy6kekSNwIxWdk1N+&#10;32Lh+5ZPr7qoIMNhNipyrCUlpgLySL5ZXxWKzBFyecfyYSbjsk0F8N1py3bGFRsOCtbrZAXujIAd&#10;dzK8xhSf8iWjoTu2sXbLQgJyJCn5nYKlQ27mg1AmaslyxgqdqlXGRL9prO87MAPkWWam9K8B7Nav&#10;wcn2O3/2HagBGEuO8b42o3Owr6f/M+l3VoYkm97U8225CdIaDLQtphzrOGQzbcMetCyR4k5KP5KE&#10;1DqjHY6vVLmuZ1XwgKAAXgawY1LxcrtqicyWLOqC9fsFNxQuk6iR2UMFZMA0d73Tke1Nc3a2n3fN&#10;TEgrgiVMxQoDj+UrAWK/3iiu6ph1q5ajthFatVXJ6nK/7gI2HsRUbvoOu26KAgXFBbioyCr+ngH1&#10;+yD2xsmD3Y2rTKRW74fOBbSLF0sC7raAm1x0sm+6V7WzZwKXZHVJRot5oQ6kWLgXQEoJgKn7kayd&#10;6Hxse+b1nevZ5yUxQaipjqUZyLMt7411fud5PRPT2aAvgznSEsPJN4Bp6dww2O9atZl0Ax+EBNTt&#10;xQ8svPBLy6x9YvXYHRvLt91vbdhxb8uOdhI23UcWt11bdFGGneF3Glon+47B74rjhnW03hYW6Ktb&#10;kP8auv+3Yu4l2+vErZFfETZkeM/6qqNj15afFfldPOwJxIf2+qtze/nVmT15JgUjlUoHDdJrWdaL&#10;63LntpycX5i7aV98/oHdu/upra/csg2anbZvi4GHVWuLgSuqIFWBriDmTMVXLCHZG9+e05+XrChg&#10;VwpbrjRrEddPkTF+Bp2UwJxTKQjIdZuq7OpB9liflN2EY/ze13Ed+b9u4OvMiuUkwwlqRWKrFkuH&#10;BeQt171uOxmyeDFp+U7FivKTS0S9YWaVvwZmz8azBbB6EA9PgyXgprhRPgQmAMW4wNlK2vVswTAN&#10;BIqaPgYfG1ZxbHvtR3vZ7YHsAKz9+1q6iqnK4SKc1yxABSSCydQqpNgV9dFikSUr6D1O9G4YjZAO&#10;HAzwR79W/MB9+l7rOjvIc/6/K79YH/3qkfw1SatCct71VOnKl5r0kNMx19TUqTL8j0BcXLN6NWax&#10;5LYtbi5aUoaJPqtEzr2sRFJTyd09ahsfmYrNvMUewN74kCjho78OSGIsjADg6NKdsZoR84u9wnOu&#10;R01PRn33mAHZmtba7bjxzrg2IynyPCw9cGcZFmACNApBtwMxs7s/7lO/MWqJAy3gRBZfsy3/9SDm&#10;mVgGXTJ5ZtURsW3gNhxK5chYtrOWZeYE+bWR5Q9tU+wYXfnA8hsfWC/+qe2W7tmDo4I9fCB5PxUZ&#10;jSRV97qW13PkJfsBMGmr9f2+m9Sc9bHusy1V0dC1umLlptwe+upW47ddB4W9XsJy2x9bvihlq+N4&#10;r0S5t4oJq/eL9uLl2H783VP7/vcv3OTfr17IzZI/jISmo0OaZiWpMNecuHrT1uY/lFq4KRdrybqq&#10;E7D3jV0qpioRH5NeGkd6uQdYO72EkeRBr1+1VidvlXpSljZiWTE0bVbhjS/csJxE5uj+VM0siv7l&#10;rzUjLqI2ln7fZcbAYd6lClLZkOIDWaW2KmFTBbYnbS4tBowkALTYOr7pOr1vEvFOR13mUWXQclFt&#10;D2bktgezL7OA9qzs1yn8jq/d0kemD26SrDAGOJfFreulkeHC8DQkqSPvXJOQgOVZ18tvgBwAl+YM&#10;/ca70zvj/ZGgQPZWUIHGVpU/mEmsW2zrlmWSS9YblNzgZA2BeizDEpyDin2higtYxIRcR9dgMAXX&#10;LCSr/UAgPhErM/Wqk1eyzAC5I5cHJkZe40Mh4crFbRdsZJhbWgy4lgOeCsCgolPxARAVH2DCrB68&#10;bqnjXPstQMI4OXDIrZlKOgq42bSMfGTeKvlNGe6qm0mjq0pNsgOKAoY+JM9c74X8ZAp+LNdkH+Bz&#10;INXSAVTvjZ5XBJcA6b7eKUv2+6UrAPIauBSATAwD4Lp3zlIARuLvnE+t2StaOsVMCZ/a9vJH8ms/&#10;sUzolmU3PrRW8nOblu/bg3HIrvZSbtCG7rTmMr4y7ZLlGX52n+lUGbtcbp5AyjzCuCGsw8Ak60xk&#10;mEhEalTFtqkFa8RvWl0SeiTS6jESpb4VQ9HmrocURpWgkDalPPt6dz8JwL/7y7f2w++f29fPWvby&#10;Sd+qcpkw1rkEI3nccSNcMmRtQf7xo0dTO3+4a4dXO3b0aM9ukJjROxLyVTrMkXSsl0nnAt1UkMCt&#10;F8dIBrrxQ5W9M0mTvZac+Jq1ukWrNdK6yZBj6nxMwF76uYVl3RiRbzws2biXcQDuMGxrQUyRX7RK&#10;5r4DOwGyHrMh1GK6uVU39SeBnYT80Vhqw8KJDdsSK2/GQxbOxJzfzIiAdVUkmqwaAvVfY+ZZYPvf&#10;WqqABKXolJDIhHWdRddbpKP7YyY6pHlQwfDDBF7AxFIgdWx8DeSpwEX3MRI1ALlLmFCl4l3hM3d1&#10;PzXJxnw56QI5udBt63SzVpbvUxlU9Y5H8h9VmQVQl+Z5fW5/fpbOWGBEHyBZ5aurwhwdN+whQ/w0&#10;Ax+plCbtMioZnbKp2I/J22g/JJKZZ7qPzLptxzZsObRhJb2zkUCFPwgIqPxUeBcQ0jbFMaJA5fbp&#10;dwBPwaduIh2rDMCwYll9n5rUGlOOTE96MggjF6lH1QDcI7pt6r5nwUrwyUXEuY6A7AHKtVjiq8LA&#10;yF4KYPU+LLLZgfj6vgFtwLaSsXoe2m5d4E7H09Oot9e0gu4vJHLZXJA8lkROrH1oSZVe/r6ddVft&#10;rLNqD/fTdn4ipSjVQIZdToqvoLrRkBEAsMVBzbk4bggjYQCmBbTBwALHbp3ZSg5ePLSh3K5C9JZ8&#10;X/rvLqqOSyk14/KLawI96bYHrlMCfQGYuYN3FS+nbXFr3iY7Bfvjn7+23/7xhX37omXfvWza6W7B&#10;DapIYRSPyPpNS27fsXxu3fK1lC2Glmxhe8mihbjdcJ0VzuQbnJD7LJmE7LwO/gQsBrMF6wHLkaus&#10;CqCP5XqPuJeqgp9x2JP/IxkqYFZKIVmQeTfEJmBmHB+mN6nLJ2jKP2hK8o1U8QDxeCifsJuxuiQI&#10;vnhC1h1plootWiq1Zon0lqS2QJwKSWaHLZpNWLZR1EuRxRy1HcvAyoDZA9oXFxwT4KuqhOVu1eLy&#10;v5FSw4YqoVQBIzYgNWFEB8yLaxBfA8kVPhoAU3Fgk8xF7ro2T31EKheVt0Hiiqx3Mr5kyY3PZbS2&#10;bOeopQ/WcRFQAj+7VG75z0hxAEuz1LuMLpqpgt/eXpsKr+sPTwW4g6Y9Oq3Z6VRgrW4KyMti4qjt&#10;CLwTlWErITaOWVNMnAxJavE+9bzLm8uWLGWccfFsFbDX2C09o3lgM4MB/VxrYiGGp41HxAC6Vl+g&#10;3ZG0Hx12ralKy1QyqBbqgMtNdvKX98cyYFiWpFECXAqMCzg9cD1QiRbDwPSFfgdinUNLDArv+i3L&#10;AiYVRirh2wzlizI1LdPghFc+FGh/afE1SdfQ59bL3HWAPajO2U553g6nGdvRe2SKErIBs4xBLkDB&#10;qgSkUGj9M9RaAGQMro9tMIkdzYFBQO/UBnoeRo0sZZeskrpvO41tGVMRloxqV65kSeoVQ0DnAxJU&#10;mH2E4XfSlZRtR5bt809+bp/+6v9uD+UP/+Evr+2HHy7sq6dV+1ZM3FbdcdMCiYmDAfH0PfMbcjXX&#10;bCW8ZpvJLcvUskF/4H/bpfA6ECQQB/5j0M4aADro1wujOUCrMPVJkOwdzDJeFsvkZa1HO1Ub7tZs&#10;ONELaiatkCVlbNm1c5HFkpfDD/tORgVZq4Rkg/zralQ3uSlLv6ylnHf5jJnUqizPhvOb88WwpQtR&#10;S0v+Mhl3OBvVC4lZUtYsVy8J0AE7u8nQVLgnMseYIK0gvxqJTjPY/knX6oOCMa8RzAtwYVbAS1tt&#10;4Fch+WBgcpv1mweUimtWotOCPiA+F81QXCNTiLm+nvQ+mU7l/8ug1XdbLn8aGYpPyUiOPhEfpnJB&#10;pMe0zb5jXwDse0e5rC5dh99c5FuW/+yKHiwN22npvUTvyjBuyC/OuOlSkW4TVaJsHMM5Z1WSQIpR&#10;W95a0UeX6yJjx5xAQa8cGWhYTyAEiDxHa1cyuVW2bClhUUZ2TIhRKmG7enZop89Orv3bhjNYjl29&#10;b6t1WDcALpNv6b5l2CguACXAujZZrQNWL4v9+l8DMcDlN5p+uEfabRkvnHZtSKM1Ul1TPSGYE5U8&#10;BrSwbSX0hTXCn9ppd90ejrfsbBi2yZhJtvUtdrqW7Ytd9ay0QtBLDqDCtAxj7GYD4RpiTZbEMfiN&#10;JjSATGASN+Pw+aUx5FJN0rkUv2O94oodD+UitlPW7OSC7DORBnWTCb7JdlzfnLNbn//M7t78hc3d&#10;/qWtLX0mglq3i0dD++G3V/ajZPQf//DEvn/Ts6eXMgDCSy0vCZ5ZERESZF62diOu+h+1LRlmBtRz&#10;/YF9CcD8rlkGAPulb5LxAaF3DI0El8XWS6c5JCoHfWuTpOwtS9UJDLVcEGF00LWhpHdvWrdaS4CW&#10;NUnF0PYLctTXrCyQMlEyPTrSqjTF3JbVKjHrtDPWauql1BIuup1XZU3EZQiyIUsJvJlyxjKVjMVz&#10;CefzJStZyWx9IDFzVZKIQceyzbIs3oqbhIrO1qVe2UVHseYwrwseqQQMDBPDqJKRMljs82zMMDsO&#10;zAI7g4YDdMBAhU9Gly0hS0la5M6xgKuKQlMU53eGQJXO+bRaHop1D13yAowuEF8XD+JdJ9t1zNNL&#10;x8qucwT3qPMw6GBfLs7hg317eNWxy8OCm4itJEs9FHhHvZTkdMZJ6pasOB3Ha2WxdTVhG9FNW9qU&#10;xGbAAFXgiqR1S6qhOaHLWsNFlJO0EGzcc8az2805VdURMxGUIrjIMzNDg5fILN8BV4yryv0WuADt&#10;GpwesL68D1y/7gFMdz1m7QMIZEgh83dlGAZSMyRaxKTstpY+soiAm5URqyXuWS93z/abq3YxjtrZ&#10;jvzao4q1x0XXspBX3azom7iJ3PYHMqxdvceJAyQsG4xBLkbVNQAs6y7qrm0PWkbtZOkSe2RYR/QJ&#10;l8qk2ehokLTjScFGQ9WtRs7VyWw1bUvLt+z2Fz+3+7d+buuLn1qxELLxtOHm7jo6H7nuhyO5pcfn&#10;Xfv++3P7/Z/f2B///rH99JupnUhKE7Ai3ZIsvJyULDkARbmsbiZPfSvXH9j3QAoKwHwX5fVgdaw8&#10;U2YBzZIuVvSW2BbLlcW2tZb8Wul+LDqTRWPJ6NgfsDcBi4F8BzG05HOnkdSNMmvevK0tfGzL9z60&#10;WGjOZYM16wkbSB61dExfvuSwJ8Zu56yhCpnNbFo8JpaWRUqXE25gMTrEE9UOZ6KSLCk3eN7mNjOo&#10;37eBWDdbz1h52HgrJWGSoQARAJmijyWWgI0BL/uZTC0AEE1DRGP1niTPaVBP5XSdbVUguQQ7O2Xr&#10;TWSgpEQIriAnCVRRfLsn+0cykoEPTMI/A7eR1SSQPxTrO1DDviyvo94qsHFgRAhwkUChe5Wku3x2&#10;ao8fjyWjI1bNLFlXEnrUybiJ2ZgShnxqkgMK+i2vyrMV2bB7i3f1nras3KlaqqLKVkrbxua8ba3d&#10;tkx80SbyI08fM4oFs2fILyQbTd/OAw9JD/M6wM5IZSeXAS7vD4ksBp3qPmdB6pd+3Utpgliu2YdW&#10;AuqMFAJuh/PFJXcbMibZ5JJtL35om3O/sPj6J9bILEi2bgm0W3bQ2baz/awdnzStvSPgAnQphaxk&#10;bBv2FkABLfUQUBKcYt0D1ctjms8I5sHAdBFlncCVk+v6HaNFULArA1gXkCrxu9aSW3g0KdrZoSR4&#10;K2OLi5/Z/Tu/svlbv7CNhU9dV9RHz4/s+z99Y9/8/dd6XyI8KTPXNVHniVVzTrlenhXtx99e2g8/&#10;Xdk3L9v2/Td6H0x5W9gUphgul6Yl8jCSlshHXO+0f8PAAQuzDGQzAPbBoNngkAe3BzjbTprISd/e&#10;uO0CVExoTV9aGKrjwCuZreM41p3LLQGzfGqViX4/ONUxskjJxJqFN+S8i8kjW/ecpG7Wk5LbFRv0&#10;S65023krSxrGxXyxyKJbplKSlJLY8UzYljeW7fb9mzY3j6RdtFZt283NWhbzEpgJwKtrU67vATDj&#10;Ezo21nsAwLDxSJUNn5+J1vD/Xc50q2hxlED4dsC6hy0xWcM1T+GveV8wmJ83aG5im2YSKncwKwO5&#10;1bS5nrvufczx45hY4Aa07yLh70AcSGmBxgGaCKh8MoGJJoWzw4prd2yUtm0sADPnMX5xuxYO4hGh&#10;IBrOCB+ffvGR3brzqW2sM0/QXYtu3rEUM87vNPRNJjK+FbkYbRkbgRDVoXveVYEhkbdOEgvIgHeW&#10;cd223hezXjAfkWdfwMq6Byz7PHD5DeAyj9FI9Ql1Q8+bRrfg8gi2xbJrd//WNu78jaU2PrJ+YdFO&#10;+2F7edWyV8/GYtqqfM6yy6muSw7nh7BtMGIHEwgAXM+k7GOJHGafBy2FdQCNj8vStfHzHHo2kmEY&#10;QmekOj/WPVZFBA1J24rk87idUB2IymgWbGX+Y4tu35NajIll23Yl4D7+hvG1T2QkVOdpQpy25X/X&#10;HBmcvXykuje1wqBpw/26PTpK2O//+NR+81Xffvvd2L56s+dSUati3hKGWEzck4pEuoflRr4dUucd&#10;gN+tA+QAzAHLUgDfvwkS6aWTEFHsVS2ckGSTRSpLstH0Q7QNkHpj4MFL5NsZg+ttt6QnEEBCnvCy&#10;Ab4+RL0lhshsWSS04FI3K5LVjWbamiq1WtLlatcqcQFc4MyHVLblN6+JmVfs3u1fWUiyNhVfsqV1&#10;SXNZusa0IwAOxMAj+e66N92fT6/Dn3XbUiKwpGNfKpkqExFPZGdV/lNGRiIakZwRUJhgvC12cPnI&#10;+s/eNUgDeRlkHQVgFohhXS2ddNY+JDrpnADXzfsjMO9JXnvfd9Y39uD1BSaGkVnnuki682fHdnEs&#10;WawKjg/cKG25VMZ2ZdvJMCQ1xiyTXLDlpS/sjvwxBh+PhO7b+ta8JYpyUQRc3A58YowZlRdFghR2&#10;ASW9D8+SMC3JIIDXR4hdYV3HzQLXr+84v1Z1Se/TpTTqO3Mt+k5zDoYqKpbCbhzl8MrHtiHgRuZ+&#10;Zvn1j2xcWZVv2LJHl1178JA27bGIo2nVva5V5dvT8w0fFqAwWoqL+Ksuwb4A1yekwK7MG4xfC1A9&#10;aGFinpcsLQatx8C7TC4ZGTcOt75xqpAUeFLWpr9A/L61c0s2EKAGqgNXj/bs1TdP7Md/+sm+/P3X&#10;tvP4yHrnIgYZDLrV4mtzXaZp5Z4gg2BYo0spnY7V9iciqYy9eTqw3/1OLPykaH//2wN7cN5yY5HX&#10;C7iZuibpqdOypfCBg5E3PGD/eukTob4G8GwJGFovUX5uppZTpV6yUnLejTRZ1sO2rifn9mxN8f/z&#10;xYPaMbsA7GQ2zCyQEw0lwjlVGQk8JQE2Fl1SWRTrLkhCb1hDwAW8nZbkosDe0jENvdxybtOyqSWL&#10;y1faFJOvbi/bmuR9rBCzYrcqyc9cRfrIYlOi0AGQyV6CjXVf3I+ezQV49BHpkZSrpKQI7orNVmy8&#10;21Bla1l1IFWg4xlAz43oISD99/4hS5hY4BZA98WmB48FWAEatiHqSeXZh43JCQbEjokDgAZsHESp&#10;WSfAxbaX1CScuOGMBJDjhwf28LJnu/1IAFh9+C7NTfKNATMFfzknS54I33WG7pMvPnQuB34wwwfB&#10;NkhmglwkTjAUDckUs0AEwPiqTiZfM5Q/nuP8sZ5pg2QNvVcZT6LIMCyD1bsEkYO+Mc5YJrUsifwr&#10;W7v9Hyyx+oHlNz+0UWnJTocJOx2pHJZtX75idVILfFpJe5gW1qVZB5Xnhjm69mEBCWzrgUlhTic3&#10;LY0MKz3LyDRj8HzaeNmPwe6pToxkXFEDTdXjPB0HSpKt8VW5Gbesmt+yJnGbyBdu3Gdmsjy9nNqT&#10;71/Z0csHbnilvp6NIZRpIz58zpC8j8ToMg66xvErBse/cC0mxDdO9BuxleJQqkHv6XASt9/9dGFf&#10;XWXtm8d5+6d/fmV7OyXXzo87VBWQSW1m+Fo3pI4bfUOF9mC2vV9MCQDM8h0LzwKYaC/TTUQLCTc7&#10;QKkScdODkhLp85p94oUH8/vn8eeaBfRsIUhGtBgw0xOjO25YWRICEG9LYiOhy2LiIfK6m7duk7zu&#10;qPZtu+h3NHRXx8xbVuwcTW66kUGikh9uLCNVAl40SqJ3ICDTOwp1ofvGf6/Lzy0J8LGU/rfyuYuO&#10;j/Y6xjSQLjFfwKbN/ECAwtcNwPquAOSgBIEe1mFoEh1cssPjYGpQGIKZA6hsPo3RS+h37AuQA4Z2&#10;w+QSqVYFIILOEskfjCoytYfPDu31mzM333FBhoyZJEiwIbe2KUamWYiZ6OPxFbHvos2tzgXD9eDb&#10;yc3w7bJIZgCL1PVAZJuljxY7ZkX6akla5Cx4+b9jWvd+CRoGTD2VT9kcltzk6bGNWxaSb7t9/28t&#10;ufwzayRu2oOjsr141BVoC9YfZa3ez1u2nbXSpOmymgAtYMV3Bbi8P0BLBwWCTIARtuPdwroYRn7D&#10;YPB+WQYGRP8BcDLUgZwHtHIHy1nLuUj8gq0vfmJbS59bdIthYEPWFpCqsTs2qYfs4VnHdUYZ6/ou&#10;vVIKgByBs5eP7fj5Axc7QVWdvnrsDC+dWlBbp/qd3yCrQ7HwqaQ0WKpOZYAOWvbicdv+9IcH9vXD&#10;rP3hh3378z9+Y9XipgC8ZDWpqWY1ZMcHNbvRZsQNV2BBRr0QKPcZMAuJHOwLAB6AywMN0JGaWB13&#10;LF3PW1T+52has0KHkSskU3VOHwzzvjPFAVlLfw6/fH/dFa7F/68BjOR0vqge2ln0w4G1xIAFgTcd&#10;XxNYtxzAmtWYZIYqK1KbJBGBOJNctIJ8FtZd5pdAvB3TMhuxfDsYbYMcbFi5pZdIBJk25qxYN7Q9&#10;pw8pScr5pDaqzCKxOxT7UCEktbDaei58Z9fOqwrzbwH8Dshu7CYAKLADYCebJalde6ZYgApJMOtt&#10;HrILagUSOmBiz8bBNkweJJeo4l6/r5oqYFnPtLPXsudPx2LjqJsMKyt/vSBpPcRnq8uHUoXEsDE6&#10;Rji2bveW71uinNbz94KZB5COeh8uwMQ3uAYr2w6YKvxOcSCeYVt+4zjUCwqH2RcJunUndSuVQo79&#10;Q8vkIQPan1sr/oUbBPDJWcUeP2jboeQxE1jXdlqW61dVsWUwZbgZnonpeQAmwIVlAS7vjmATAwrw&#10;nvHFGc4H2YxknjyQ3BeofVYaTYAoPNw8NzDCpOuaAXN5Itzztrn0sW2vfGLJyB3VpZg9fLxvj5/s&#10;W5MEi9hta6Xn7fll3948kbGgK6VAevHmiWQ5QUkGDASUj68NMHL9yg0OCNNibE9ePHQFTKCiYGhY&#10;2cVo9B0Pj5r23Vcj++nbsX33Zd/+2//vX+31y2PXkkIqMx3/yXa80dodiG30APsCG+NiAeDroXRa&#10;2j/Lor74ZAl0faZbtmg65E7MGEHkMAMCJ0H10d8vTir/n+yD6X0JhhklgHQN5usKyqRWsGUwpWbX&#10;BtO+NVslF+gqZgXKjbuWksyGibuttFXlU2WSK5KNjDG8oaVALBmcSK6LkbctJCBH0+Ggh5TYlsHb&#10;c2LncGLNttdvWl6GodYrSmlUnLuA77xzfqgPEUSqgzZkVQjuTZUCFvZBKwANkwbdD/F/rwEIc+rj&#10;sh4MOh/IYgJUPVUwmu/Yxmr7QemDynDtE6t4CT2WD+zeh4wKM9BnCxGxxV2X6jqYFO3xUwJceq7Y&#10;XYuufWyjbsq1V5bzmy7zjcR+2tojAvHdRamVvAAuYwaIvb/L0gMagLINSD0T+23iCUGyhX6DbcVu&#10;vf1AItNdb2Pu72zz/s/k1/6d1eI37WQUtYu9tJ1OU7YnRmnJ6JBQUdJ7zve1LZZtMyKGzuEkMkZb&#10;+wAlgCTIhKGEYWFaigOuQIzs5zcYn+/Ce5qciPV2yC4Tg1N/BVgCoPHQgm0uf27x7Xuu7XxEKrCY&#10;cP98aIeSx4yKOVBdqqXm3bQ6e52o/ebVrr16pe9LO7i+z/GzB3YmpiVugRt08oKB7R+470SrAyCF&#10;lSeqK0dPLx3r8n07+nb7Au+5DAAtPOVBy9Wty4OEvTzcst//9sL+5X//o/0v/+0fgu+WW9G3W7dy&#10;adtuxEtpS0oupOtFy7eqbuicsrR4TQ9IUgS9glw3Pwdi+YICMJKzImmZFduGslGLxkTrlZDrcIwk&#10;beuYWVC+vw4Q/fbsOr/54Bj7ATCBJArrb1lZv3f2x+7+nHxPbQuw89Zrx52FpymHtrJsfNmSoXlX&#10;SavaZhJuwAxLF+UjZ5L6cPKpkwIyk3Ovba3Y4vq8m2F/Yx0jMG9VsS7jYxW6NWvqesF8OBgXAl2S&#10;vPJ9+SAuqKTixu/S/RHFdrnOApoDnAOejy6/28fHZcl+/xvbzmVRYd2DmKW/DtekKakvZdSeDq0i&#10;w5PJhcQY5M/etnxyybqSqOlK0ppisSMx2sWp/MXcshswj0ELiJzSwaKUWZc03LRqOWyh6Lrdmb8t&#10;n1g+tCo4Q6gCTtYBMiD1YJ0FNYaU32E4xgBzCS7DqgzDloXWblp47XNLbN20TiPiJv06nSTt6VXL&#10;da3bOZMkFmgLulZV5ykLvHQeYCZLIsiwKyVwM1QXrrdhV6L3tD0HMQSmBjpwx7BN60GQm656Rr3t&#10;N1V0nVLKtXWHJN23lsWyoXvWqiVsf1/Mf9oXWOnFpe94JGOh6yOBRztNF7TKhz+3dn7Fnl127Nuv&#10;ju38OaNtCrT6bnw/Rt5k6CF6pxEkYyBAJDMxElj5/PUT9x357mxfvHnqjDVDLh2LkQF1Q9hrqA4x&#10;YsmDwYJ9eZWx3/7D1/Yf/+s/2/c/PnOdG+hMRFLSjVguagkymsRAlHBKJS0LLh8xlo+7tlTyNlP1&#10;guU7suJiWBiKaGW8kraFtTk3b2lJ2/l2VT5hIEWDvr0BkD0wZ4EMkzpGnQGwX/f/CTqoI3kCJnYp&#10;nvyH88mYMKZ0TPeaTa7adKdiVXKzZViQRWQsTQ8k5RsJy6XkZ0ku5gTosipUIbPhfGTADCtnxc5p&#10;VfikZPjC/Gd285O/kSRfslJNz12lq2PZsT1KAABzPzQ5+XUCUfgzjPABuChOKajAtA6YklEOqHxo&#10;CusqBL48iD2wXdE2zM75OZ//H+fDoDF+V0/voNKuW5ZvKEPlxlLuZG2815XPSDJL0xkTFBPZcgP5&#10;7pfnXRu3wi6nuV2NWuu6kAWX1XsqFbctmtiwu/N3LJQMuxkQye0GrMzNBEiR0h7Q7CObi2Y5ki6a&#10;IxnPUlSG5L5tr34m4N60YmrFpsOcXV4O7Orxrp1Jjo5OSHHtWGEktSOmZ0I2l7roosiMAS1ZLpAS&#10;4ebczi2BVSWNWXcprCpBVtuJwCrfW8e6oBj3ItASz2gOBNgqs/3FXDv39soXFt+65QYb6LeSAm3T&#10;rp4LiC8FxOenqmeMztJx5zmR7CVGcfBg39piu0r0thUF4Glr03747sIunweDGJ4IdDAr3xAZfCam&#10;9aO2HIuBYWXqAMAFoICYucLYx28n+i+Kle/Ob1MpttJA7/zixE4v2vblRdK+fNGxv/zL9/af/utf&#10;7PSk6xI7CGrdqJLdlJd8TG+5saCiUVV2lUhkxSKq0OHEpoUlM7fjsqRako/Mci2y5hIC4mIvgBMp&#10;JFwvCyxpgwG4YW8VWPJ96f1vgAwgr4Hr1ymwLQDxUeGgyUfHaAlAK1IJcbFEJnTXBp2EKhnXDhiS&#10;Sk8Fx1ceqmJMj0eu8wVNUImIJGN4zkpi4HYjaZ1m0mrlbQE64oDNCAi048Uln+cZFXBbsrtVdlHr&#10;jp6hp0rhDcu7awnMWvIxKVhUQIkc4llhSs+uQaSaZiatA25AqW2OpziGvV53vZM4nwzXSIyPXA9G&#10;zpRUbpbdJNHRrTnnEjT0LO2hjJgMLIE1N+KErst/g5FHdM96971p2x48GNjJUcuxb03My5C59UrY&#10;6uWo5VPMkBdzaaf3BGL6bZMSyHmZ7oXmMopzX/QdXGRZDF8RgzE87ObSR5Lpn7tJvJpi+bPTrj17&#10;umOHJ23HtMjjXE9+sHzOIi0VSGSBFvD6YB7jHRMldllfxA2uZTDJI2wDalI3XWRcz+hcGbGtU2a4&#10;fJOOS7lNpjYstHnPtpc/lRpbcCPOXJwN7EwM+/Cl3v8lim6s8x+7Fgci1mdvgmlNGbieycuZw2mH&#10;TiiqL1W5IJPqph10wvb668vgW8to820BHiqJbwyYnZTWOtl0gJbCd/asG0jpowDg16DF6HM8UtqN&#10;6Kp3xNxiTx417Ifv9+zH3z+2f/3f/mh/+qfvXb9rZvO4MRnm3QgczTptqXF9vKiVCiGrySKXJTvx&#10;/3LZkKUF8KQAzkuJabkZWrZ7dz62WGzFljbuu1EnkV1p+ZHMPsgIlk1VJCJrTnaLkQEzI1U6dlYl&#10;/PfA7KWyA4kkogcwTT7IWKK/yUzYCvKpGBCuqorrKhMszX/5n/5DoQ3bgU5AnoiVx/Knao2UQAxj&#10;LbvRRAAyBWkdj8xbgh5RFFVm/Hsyu+inXBETuaYx3bc/P8WBWIV7B7R8WBjZg5Hn4TcHSiyxyp7W&#10;KQCaD+1BS7okS4IdTprL16ZN2vVykm9UrGalFFacr0baaaudtZaMF4En0jdd05veQxDYCjLJYCL2&#10;UcGRkk2x88nljh0d92TIZIBLIYE4JSZmnl09q1wHYgUYiLnFe7Ye2ZBvXbOSigPuXt9aBJSkUBh2&#10;NyLAbs3/0pj7Z9QO2zkjMx417VRAmcqHbO53rQRwBzKyMoQUMpAAq4skn+s9qrDtEyxgWw9WGJYI&#10;PixLjyOA+zZIRp0Yta0ttVES00bkEkVDcxZa+czoSNNQfR6qfrz49RN789Nrge3QyXMkOE11DDTI&#10;fMXnrx87CY4Eduuw58srO8Yd0HtpMcVLZsHG5TU35vOhM8hnOk9grL085lvCtKwTpGIdsLINOAE7&#10;YL788tlbo+5ZmXpCvTnV9QE2bir5EYz//M2vj+zv/+mN/eVff7D/9f/5T/bVVw9cP/0bVTFPS8Bl&#10;SJ0dRt8YFF3q4mhYtMmo7BqoiepyzIjuf+20VRgbSxYpJ/DGw0sWJg9YMjaaWLVtsTfd2LZJtpa0&#10;o8cEgSFS8tyHw6eGmSW/3vrYVCp9CA9mB2LAAXjZfgvegSpSUwZky0qJed1z3PlojFftEy9mfea3&#10;AOM8qsROBuoeGN1vLN+GtDeCWfho9A0mdRPg5uUTIrvxJ+lMERYbbUU3bCuxbblGyd1HWz64Z2N3&#10;HV3PGx4GEvAA9myMzMbCsvS9nZxM1m9YZsfCgE7/g7F9EA/A1MRYGRkQKmZ6+7aLQnb7chfaRbEN&#10;fXBhXHoYAXiBVmWk/8JKgdSXgTygOWfqstA6GFOBiVzekZQJDM7zMooKbgUuSWxbvrQqSEqGcmFp&#10;ztaia/KzK1asZ5zUDolpQ8wmIJD0VKkPu1v2iGlXJflGU/o9S9qTFDJpWWncdL4sTNs6kEpyGUlB&#10;BJlgFGmKbg4jgdT5r4BYwPWZXS6Nk2fSO+nsYYQEfNWnbDWl9xJxbfPhNUljRgWRXO9JVQ37Bds/&#10;7tvl60u9f3IdJKf35d9K4h4+vXJsCRMSNSbodCbQ4LN6mUuyxaH86B0GNszMW43eRtUN+/HrM3v5&#10;9WOBn3z2C/fd+MYemACZb0vU+eLLpy5Jg2sCZq7H+QEyDE2hjnjws6T+HDgWxjc+FIi7NnkgI3DR&#10;tz/+8Zn94//6B/uH//xbSel/sKODlt1IpGDWrSANkc71ySBCmxI485lNATdp/XbKjYM1Heul7JRt&#10;d1KwnVFO0iJnB5OyjfsZ51RnE8tuNI+oAB1RCUuCb0UAtaw0Q8tKZjOFJllbVcmchoDgAAyQKQBZ&#10;xQWxVNmJNlNgPI4lASOeWLdC4r61Oyk3aj9A8r4pxQPYSUd6Vuk3J79VgfsYCQG42CpZeDsYIWO6&#10;J1YViyVkucObdx3zIKfpOOE6T+gY0g8jkt4hGafN8IYbVrfUrelc70lq7kOAYaSNWTbmAwMq59Pq&#10;vrhP7xvDuG/Bq2NcU5CetzbqWEkyOS7lE5UMLOjdtppx640K1hE4CKwRyBudkocMU9G1Tc/Oc8uA&#10;kFTho8JBNpHeI5Vf/2GWeUqDJgsBudlMXUfmZYhlwAr67lmprHhkSduLFtmet62NOxbZuG2b879y&#10;Q9BQoQ8HcXt8WrGLo4JNp1kpBAZ6q7roMYkW5CLTpxZmBbAU/FsKTT8+4ATTIpG9VKaZx/WD5pvq&#10;vTqWlU9Y1TunqQfVFwlJGq/fskxs0bWP7sgQTQ+6ti/jMJHKGslY8L4JBOKPwqqAFTYESAD4SEBm&#10;wnF+D1hT8pn89KfndvGVjpFy6BfXXbrksLhmrx+N7YffvnEDzDPZOOegeKXl5K+AyD7a6EnQgE0J&#10;ghGh5jcvrf198B/+61nZ1Rd9xxMA/vqZ8IHRwz8+tgfnVfvTX17b3//zd/ZP//sf7Kffv7QbVBjK&#10;QJWmI0velK9TZUSCSlrWVz6mgFfIYZXXxbbyH1XRq8Vtx36MjQWY9yd5258WbdhNuxzciRiccDcA&#10;IcqLPwmgQ2H51DF8aVVKsXOqkrG8KintqrS71jwje0CrOMZWIUAW1YfDcW93s66nEW3NtMFSWQEF&#10;IALsABbgwkLBVCm7bj9JGflqzqLhRTdG8XhStVq/rP1iI8mqsix6VNI6IkvO8EFtekHVY8FYzGId&#10;2BjjtBVata3YpiVKKeeLc4/e6ND2HZQAxF4WUbzcYp39ANZ1mlBxEWXdd13Azeq9RKOqpDIopey6&#10;jUdF18bOHDx0f3MSnmdVxYZlfecLjBbPPCaLyKkODJcAfCAAq3RlHGHfYBmAuDnuWKUSt1xyxQ0B&#10;Sx/scm7b9cemY8nm4ieSo5+4CDLjHO8wXeZuSsAtqYJXxIRFy3cK8msBLrN6BGzLiKPIYwrAdYAV&#10;WPEzYV3Ay7hckysZHclZ2rFd05Puvy8j05r05NO3LZ2LuOa+0Pod21r53A1Al03Myd1RPWilbSqW&#10;nZ6PZbT0n92OAHDgmIwhihzrvRbLahvgnL0KIsBuxkQCTQLrieTzqY6jqY/o8al8XsfSutdhLWa1&#10;JG2+9+1yv2rfff/Y5Z0TtCLw5H1cDDHf1LMwQGXdgxY5DKg9SN+X0hjwwIA80fUfu7q8+0hG5MsX&#10;Mi6Xrm14pGMOLwb27fOG/fmfv7E//ccf7E//8p3d4GAa2h1LUQFdJdTHp+KruMQJ+RpdwN0pWo4m&#10;mPy2Ncr03d0WQ61JRi24kDZDz+JTH+3VXenK0W6Uw5LiRet20lbQ8en0husKSJ/GeDZqsWzE9WvE&#10;x6STPt3WGHrVAVpLxsVK1YoWE4uXyUKRhK8KiNwvgR3un4CVA6wqsGdc2kXJsSVCSkWHrWNSG5HN&#10;eatXE/KFGeK0Lonas9ExTC9QcKx8tWI55tqRGViAgQlQIbBTu57QM8bEyKpQoSXXuTqUilquWXFG&#10;xrkBAOu6eACzjiR2IBZQWXdSmcpKoozulTzbjBRKWOdNyFCWs4syICEbTBvWnDRlzJgZgkAWPX5U&#10;tBzqOWm+AaSk/k1gXt7FtcuA6ujis6v0JJ19m63r6XPtTtBxv0q0XczLRGoVfd+snn3xzs9cKQi0&#10;w3bcLs469uhqaDtSYcnUkqX0DmP1gqXbZZdoUbxmW8DrQYtspcC4AJemFRIqWA8GxxNbEmDTu6f7&#10;YEPGhIhxVqBlDKitxQ9lPD6yROiO3JuQfNmy7R913agw7WnLuULMU0ViB6ODkn2FH3vxpYAgcHhG&#10;BMgBiAWm5wA0AAssCHAAN+uAigDSiWTv7qBsPUaQEYD3ZLR+8825PXqBYnrHtBwPMPkvYOb7+t/8&#10;ubk2IGXbGxKYl+PZZp17hXlPdG8XOpY2ZHq8Hb94JCXwUrjcdfVrous9umra73+8sj//60/2j//p&#10;twCYCi8Qz/hzDsiAQC+WWfUJcdO2WyRpI7VpTUnOShcp17LOuGW1es6xNJ0I8I2L2aC91Y9sOZDv&#10;PBWDjMZl67YzxgiKOVn5DAPoZTctlZeVzUka0aYsxieRINMsuZEqacYKhRasnl+2aiPhgmNU+AC4&#10;QQG0lNl9GCL6KBNBpc/wVmjRRaEHO003abZr09Uzj/U/2MpldsGcsJOMR0//a7XzYiVVVlVoL63r&#10;OkdN94/himzf171JWcTEWMW0C/27gQQAzjWAZ5d07ODDUEiha+xIWTTKbtQMZiNk1vZeTQZPbkl7&#10;XHXzCJFoQ9sqPj5ty7gFTibrvkn7g2XrBHHkYgBeD1yksgOuWwaJFhw70X8JeOE3MzMGmVItvdd2&#10;NSzm3bAYY50tfWwLt39u42HWzThweS6D2ZaRDd+2ta179vNPP7Bby/ct2ciJeeXnysclikzrAx0I&#10;XHfRU1wIFQEVENPDiY4qMGRfpMCwwTRBlWQECqWkZLHcFCmf2Ppnltq67TpiTKTuDo7atiOW9ZNz&#10;d3W/wewJcjsEJpj0UIyJHGYJq9M2jE97zHjTks3nbySfBRZAdA4jC2QeaCz9OmA8Emse6153VceH&#10;cgs7mTl7ftW1r7/V/3V+2moBH8AEjICYc3MOQOh/8+ejAFK/DVjZ5hh/7NVXzx3YUWcO4PKd3eip&#10;l9p+81zXfCwCkvLS96ZX09ffntkf//KtAPw7u0ESQHs6camBLitLFdAvCRy5opfNB09Wkq4XTqEi&#10;WS1/FOvtxiFG0sFg8ju6Aki9V5L/lrGU2BbZHQ/ddwzWkE9JkGxvp+YCZA0xGrMMVMVqhWLYSpJy&#10;6VzItuPrtrS5YHeX7trqyk3JSIGvkXLNVAR1kJC+zILWFYER40O0uNKtWzwpAyGfvi4WbQwkQ1WR&#10;AbsDA8EmvRTPWCwDYMBUqigC3c7RwE2sjW/oEkLEyPRRph0ZUCM5wzIOW6EV14aeoseTlAPvz6WM&#10;6hy8P5rQKLgF+Lc5qYpoVG6JjAC9TPqtsPX7JKK09H96TEkWXt8jCQmoDXefOh9pi0EUlvuWwRVg&#10;ATEMBlADAAcg9iVgXt4daY1H7t5qYs60DCjD0+4Nc8Z8Rct3/taysbs27Mi9yTLSJX2yo87PjG8T&#10;7LtjMblEt+Zu28LWkstYQ924cbHoQSaAAV58b9pjAS4MyUggyPWyji8K+FF945gMc3TtliUYJ1t+&#10;d6eVsYMDOrqPbfectl+y2xgILoglkMl2JslL+ikVnRxigHMipgIAAHjvCcA+CsAq4AYTmOPrBiAG&#10;QA5MyGeBBzB5pjx/88yOZHD2enIHVcfPxnm72CvYr78+s7OnYlv9/5LAlIwFwwpzHv7n/88ShcWS&#10;++N31rkXD1pvLGBlAO2P5XeeEQPi7kNsTArzIdsCOHGUir7xSCB//OaB/f4vX9k/AeDunl4wqZSq&#10;sA681wCGvdxSBUlLvnA4Lj9QlTgnX7E+Fku5iKAqqqscQR4xVj1Io4QlYQN9VMmrKoBmJgcBmayo&#10;jgBJxwOihSPKIGct+dV1OqAXCaqt2v17H9nWxk1b3xTTpWMutY8OBoGxkeFBBur63tgAaNqIW2JQ&#10;ktGjqiD46xMyalTBYF1AgM/vgz0AGOnJ0gW6VFyfTwGZY2lL3pHFHx/0rSJpnY4tuDZkFEZVRqda&#10;YCrQDSd7NzbmbD0sP1lqoiT10GS0C12TQl51QX48I4dsbS1aXCyDqugzNzAjVQ6rzkd3ykDvjaF9&#10;kJhEYF2cQsDFoGBoMC6uTVffjcBUUIaufbbmMqdGgUESuN13FTsTGAP8RK0LMsTp5LJt0Dn+/i/s&#10;aFx0Y2oxwgWzEjTLWy6GUclvuCF1doYFOxETMgJmPYePvCzVsG73ZGBXImtSHnVjEuqmDA/NQwzu&#10;wDdhpI8qST+1nCWkMsIolrUvLArDVrZsqG8+2W3KaDWsJRbnPQN6AOubeZiEnIAQecVUeHxPL0+d&#10;TNY+gOkBBGB9VJ/fAYcHiTteAPLrnA8wsb4no3Cu5em+pHxy0ZqJebucluzNk5G9eI0/TYpkwJge&#10;9JyLdc7DOvflYxxeHvv74hqXXz5/exx501ybbqPs4zf2T3TfJ6+e2uVXr+QqEeE+stPXz2WAnro8&#10;h/Yh46qd25c/vrA//qN84PY+YyUHld8Bj6UsNoBwwFAFqA/bYt+0LOY9+X+rlmvJ5xszsBn5pARD&#10;rq379Xmc/6lClJSMKfpSus7wqowMP9rolR3jZjPrxgyA1VLUMfNEFWVH/jLLdiMmcGxaSLJqfXve&#10;jfQRigko8hOLnZoUwXWTlJbOX5Z1R2Yw0B0TctMsRHICaZX87n3msfxIKjLPBVgnJ7LuAvAObKff&#10;XTcy50cGEtX5qQBH+5hYarLfdH2OE5v3LLpxx6UhlvH/S9uuw3V4/Y6tkY4ZWjM3kmZFMryUsVB8&#10;y7ZW71mKAFlO91aXmyGQ1KQKeA7uj/cD+DBA+O4A2DGZUzcEowI2JfqNcgLIrLMMIsz6VgJxRaCh&#10;QwbfAyPFJGOVlkAUX7L1+Q9t/f7PLbb2iev6yQzyA73rkgC9Nv9LN/5SuxKyGrNBMBTwoGAtKaeu&#10;ZPa0n7KR/PJmeUPGa925P7eX7tiS1EdWUpiSbxYtkY+51NSt9bu2uciQrp9bKjSnc0Rsd6dghwct&#10;OxDL7j+gJ5yejei5VAGymGaXoMIHTIvPSgVnnwcDS0BDceCTjKXyAxqYkSVAcj6tQMJvHqz85sHF&#10;0oPwSCx+Iqnfza1aYfNjO2hH7OlJw149Htux7utCAHPn1/U96Gfl8uw9AGAMCL8hj7lGcE1AC+AD&#10;XxgWxkDR2eH05RMd+0JG61TvAZZ+YecC8uB4X9e5kJR+ZlM9W2nY0fuSr63n+e2fvrEbaTFVqpK1&#10;nHzOfLsicFStKl8O0BIRBSDI5VAKuTgvZku73i5UEMfQsMxEYKJcMw7Ad4bgusIRVeyqojmWVCFo&#10;4XJpZalJKsgLwBmdPy/JTZszbdLM0cSQMHSBazFCn2Qmg8FvR1ZtK77pWI7ub+RC04+VcbCi2bht&#10;0jwkX67RiFtVUh4DQvOOl6AUty5Wo8K7piDdHwCeLYAXFnOBMv3fxQr4v0C1CzOKMQtpEipuW04s&#10;Vckz8diq1eQ30Ra5tnLHPvn0V/bZ52K59Xvat2TVzLyAG3HuBe4AySwYuSDRJPBdPShhL3zEIFnB&#10;q5wAuMES1yWQyUSTA5lMlz36LveDbycfOp3Zso2VT231/t9ZZOVDAfW+m6unW9u2Xj3k5q+tC7R3&#10;PvgfXGR+0E4a05mSUllu5m3vZGT7AhyT31VzK9atbti4HXWDBFRlINe3FuzjT35ut+98YotLN+3e&#10;7Q9sZe5Di8qPzsUE2mbSBpOaDeUf751jkLj3ruqQGF3GhcoNwzqQSaYiiwEbyS7sA5AsAYgHgmc0&#10;lvw2y3Ie2BwLkGaBy7Gs8xvHsk4k+ljsfi4gHQ4k7zc+sWlt3Z7L7//y0dAePw1y2AGaZ94AjEET&#10;0KyR8CDmmNlrU7wxCpgWJXAlgPqAFs1YnPO5A/JYzHv0DKaXb/zwXHVvqm0ytp5Ze3csRSwleXZk&#10;L799ajdoV6UXCknsW5J/W5JEofiGRRJbQU+d5JYb6Z+pUeLM7So5RLK1k0gCsJeI+MOAmYIP6Jh5&#10;R5LasbMqFgzhKhyBFSpkwO4dfDUCKZJQVfnAjEqZFCAyiSXHarQ1TwXkZnnbmgJlRiAPxWjKkWTd&#10;XrRN3fuWrP0GcwOF5t0ohaVm1mUOdXYDloVx8RVHYtXAj1RBluJLatnVcdwnvwFez8g+ouuKA3EQ&#10;4MMIcc79Y8l13RMJH1kZt6KAQE+WOrNY5NZsY/mmzd/9KBgiSPecKkYsr/uibQ+/OFA5xBv0rmBh&#10;vSPelVc1gJDCPhRO0H4bvE8KYHcAZltLmqHak7aV66ilOVu7/4FtzIlVkwti2bAYUH52R+5PK22l&#10;bsEqnYKltu5ZXQqioPtn5oz+sOKAS055Vca71Ku6SPjllYxLNyW1sWR9AX/YlgGVUcrIb168/6Hd&#10;u/l3ciPm3CglzW7G+rsNvTfayfnGulcZKIJ3MKNPEaUZDSYBCERekb8elH6bhAj2AVIAAng8SP0+&#10;wMg52OclM+eAIV1095ol+Z1jOcYfS7MN93BK1LywaqXND+10mLSvn07s6WXfLsSCJy8DkPFfCr44&#10;5wzAR3vwudbxabm3wMjwnPQs4zgfhea3s1fPAmA6HzzwjQHtzhVRaY59ofPTtkyzllha8nkk1TiW&#10;lAb4+/qt3GtLNe8YEwvcyOdD8jmj8u8kTQtEh8mL3rbkdW40WVbLy7dsRTJoaeWW5OyimI5B5ALW&#10;LsPW+tAu+qri/eaOKhqVrX0Nagfm64oHiAEB2zB5pdeSTxV2uciwb7tfskYrI19zwwqpRUlhsUVP&#10;bDwquZS/okCa17G0MW/IP/7005/Zqqw/I4Jky8kg2CX24vyoApdwrwr+FozXQHQgVoFlYUDul+Ng&#10;Xw9k1zQj4DufUscGOdZTBzyedyTGGzEWliQmA3AzimD7OqJL0wdJMSurd21+dcHWohtSOJVrX1fv&#10;jHfljN+1glHhXb1VNCrVQSCJAW8A3NG10pFE3sM4SUkIyKVaxmLhJdtc+tQ2539hieWPLB/6Qky5&#10;6cbdZqjTQisrCVZ3I3JWdM2SfOFMdNF6jZQNaVuvJPTOdF0VgpZE/Cv9pkuPnRx07OvfPNT3iTmZ&#10;3ZGS6NRVV2RsCfDRJS+M4U+pPkmxFXp1Z6B4x26qGjpzqLL7wfqQmDSlMch9AL6gxxVtsI4VBVya&#10;hjyA+c2DkqVnO8DiQcySc/nfAQ9A4lqAlW3OBZhZJ+h1+fVLu2CgBb2f/OoH1s8t2MuLthi4bicP&#10;DnQ8UezAz+WcAA6gAUZA63xjB26CVqRHwtABWGHhAKgErV649cOngBamxdAEATjOA2inDwJfm98Z&#10;2moiULN9oONaYt4JzKz/Y6xLbd7v1G4woXdWvkyhIN9GoGk20mKVjHXaOavXBGr5qkVArhKPr7pc&#10;020BZXX9vuSqPpr8UmZLS5XSrj20Mmi7SCvgcQB2y+v169ICzCotSQEqCPP55GDcZkqyj4HhgqBL&#10;b7dr3bGkpioeo30U5W8WBYx6OewAQySY4WejqoTbYuTVjXnblJJIOZnfFjAEYF2PyuhZDUb2jDrb&#10;9ISvOxFwYUGO4xgf3PK+MSAOssPkQ+seAVYin9C1Gbo14lJNM5KNjOdUlpEhz5r9BIy2w4u2sq57&#10;3F61VFUKQf+FXZtj2j/fFSd9iS8IvHW5Kkhp/FoUBZFm30zFc9UFlKwM7sbK57Z67xeW3LxtVbFi&#10;Q1K3KTlf0fsp1DOWqOnb6FiS491skPK163JdslIFJb2/jipviwHI9ZsbR1vHEUtIlTO2EV6xxcUv&#10;7N6dn9v+Ycu++f6RAzH9v3uNqFwcnZtumVJnodS2rYT1/itiYLlIAJg2a9rnyTSDdacClGPhaxAT&#10;XXXRVyK7ApdnUgrgnAWsZ1/WZ0HKPv4HiL3vyTbn4z8AiWMBrj8//ijHnQrEZ7Qny/edlFbtlVj3&#10;ywdde/hoxzXhACr+A3BhXsB58QYw4j8H6zAvAATAgJv1w6csaRqiyyOJIwS06ODPc1zLY50DENPe&#10;CwsTsNoR854+C5i2f0SSzrEda3twINKY6H2eknV3YvlayWLphN2IRpZdZtL21l0HhKwkajYloKgC&#10;llUBAXGjnrIqEVjtJysmp4/OpGBxVQBYL0o+tM6DpA1J0kYFaGYcJMuKSk4l9OwBeF3llI9daNdc&#10;Gyh9V2lKaqiCEhFHahOUIe+1jfSWxRnsynkf6XzlkBuGpZhbd/4ynRAaFbFCXqpB9xaOrlhI98PE&#10;yARVqgKBy+gSgMnuoXAvjoGvQeyBHLQHB0B119TSB7WcDNfv+JeFVtUZrfDWnGQjneEl2/V+6r2i&#10;mKovGS3QipWIuJNjnFcFZ34bxrNeXluwBbEx3TWJSsOwNb0Lv/RlFtD1sUA96bgpUqqDuuVKMQut&#10;35Zf+0s3xGpu+6ZV0wvWkk/ahUllfIvkIev/Zf6v908bNX282wdSGlIPpZzeY3LNNa81e2U3jA73&#10;k8jHnSu1snTblu9/JDb/2DKhm9apRazRTtvx4yP78tuHblAAuuQx6iVzGTO1TrUed4O+rcY2LSt1&#10;hlKZBbGf+8mzIoV1QMy6Z1PA6QEMeGYB65f+d9Y9+/IbBdCzzxsEllyDdUDMNu25NNecn0zsUAbs&#10;oJ1wI2y8uuq4piP6cp9eg27nCkPxSIUug0HACVZl+F9+B7hIXoALUAHfnn4DuEhjZwQEWo4DsOzj&#10;NwdonXvvIeoC43Ouui/Fcn5sR08e2Ohw39pjkc6+yOXowDJZuWvCSyYXtfDmvN37/Od2o62P2+Ij&#10;yyIzDEtdlrdSz1muQJR4U36OQBtZdP4lFTCpQr5zWZWU2QwTsQXJqGUHeJZR+UERHR+WLx2Obllc&#10;kiqpC2YZ+1YVkEoJOyK/t6I0Ky1aWUCsqQL5RHuappzMljSkwMh1/a/SqlhBSqAlicpUpmUi2Und&#10;S2Hbza9Uo0tgbluMt2rxBHnLUgh64Gyr6FjFRa4pY5aSpLpGEP19x8heZtOUBICJyFNQEfl60aJ0&#10;r9y8Z4nQPTeiRWugyk8XvqHeoSQnTD/cH7geT4zmwdAsmWgwyyMTpMf1blZX79n84h2phQ2jc0SJ&#10;2eylRAK5LHnbD2SzA7KYtjpuWbGeNcb+Wp/7yLYWf2XZ7c/cyBA1+aRuxv5qwvJ6zmJP/yciL8AD&#10;fGQ68QqX1ELyhvxRehGVU3SnzNh0t+16dq3pmVaWPxObf2bx8H1rt1M2GGStrzKclPVcUgtTGRSd&#10;9+zpqX3zw1PbGcuFyi6rrMnn35TLoFKNWzgdtvWYCEDPQICOd+zyvM+CIYh8AWgUD2JA6AHnwEkO&#10;8TWY2e8BC3OS+si2/419Hsz8369zfo7DQMDEBJKcn0wetM5xKV99IsP35Khlz8479uS4ZOcP9+zw&#10;eQBQAAnDAkIHTgFwdj/rABpWHYst2XfyXMC8YIw0PYtAOTljeCU9k0B5ikEQQCnHAvG+wDs5IybA&#10;8Q+stzPUt5bLI4Pb1reMbAl7G/eNmUK3Fz+3GAFR4a8qwhr3y3aDDttNJ+W0dOtykGWpa7L0qQxD&#10;tKqSyTeuNPJWViXKZLddTjKzL2yv37HtjVsuh5Zk+IKYiHTJjCQ53Q7DAlBEzEwedERghZ2345u2&#10;Ed+yjdCK64dcbucFaAI1RF/xB5GNug/YEtZEAqsipksp1xsnwyRPYjWSMujr2xJ7MHA2HSncbIe6&#10;h6LuAVYMy+isrgkooSWLiDFzbcY6DsALmClUcBctd4yMT3wtlaUCkNJE5DO6Nn2kY5u3LLV1U5V1&#10;1eq4GABXhqEnVnOsrWegg0BVPnhvTwZiUHXGhKaUVGTOmM2PrK71lS9sbfWOLdKOurVqGRmGgu4t&#10;KFVVfAFY587LryUOQUd0uscVEgvWFVi7tS2pjk0rab0IaHV8qS8W13uCbd+BNihE4tmHEsoLvMW0&#10;wFtN2nhUdUMQba19Yen4olVrSavpffbJqLoeetdNnSPJzeiJPh2UANzRk2N78dUDG/bylpcRboiF&#10;mVmjJDBXxerbiS03lQuGl+QRUkrpO+vZFtCyBGB+20duKe/YUyAW83mGZT+/w4iwIYD0vwFUfgeg&#10;nJf/e0ZG+jI1De2utKmeEAU+6NleK25HvZSk80AgLtsDgfhAQDt7/Vzn5V5I/njiGHZX2y7gdM22&#10;rANg8pYBNMw6EljxUwHvRHJ3KrkLWEcnchW0PJRs3rsU005FTFKj4+MDKzWKIrwVK8oNTYsgQiuM&#10;YPKFxdZuWl4ua1tG8XC3aQ+v9uzNVw/t1VeP7OmbKzt6eGg3SCssUmmQc/KTKmJgJgGDNSPbYhrJ&#10;5FxFfrHYoYUPRmO9GKEuAJWbBSuUUy53NRoTQLfnBTIxdWzJcgJRSRI8L8AzFCyz9CcSa5Lq8/bZ&#10;57+w1RUm/F52g6hR6QIAq+KRnwu4YGr500XJbNp1YwJOKblgtVbOBcaQuC7gI3ncF6uQDAFoN/Tw&#10;jANd10NXJDVp+wzrOULb921DxiRMkoWUANd0Q5dQdD3X5g3bqnIi36u9lt6BpKruN7Zxx9Lhe25+&#10;plIt5WQ4OcwwNffhmn4EdqLZLqFCTAwYuU+agTAyJHpEN+86SU2f47Xlz21DlnV1bd6NWc2onplm&#10;Xoyct3QhYpubMjzLn1h89VM3lhU+baMqQ9opWLFTtJTAnW4Wg+GProFLcS0Ceo8u40vbdLbIq4LE&#10;MzF9A3oZrVu3nraRwHtw3JNR2baeLDnv0DUN6v5JwqHXFL4p/ZJHdJQ4p0PGkWNRgOhArAr08PmZ&#10;y6gjhtEsyyBnN1z7fVkGYlMszHC1uCxklnFOAAxQPQvPgthdT2WWdQMwBxITsASAZUmTUcCA7PMB&#10;IA+6QPoSBAqOgzkBOJ1GOOeDh8d2OirZtBmyp6di3+O6PTwU+zopy7XFlgIofin/JzNq5NpfJetl&#10;DIanTJEjAyGwj08ZbVT3Ib93IL91eMzUsZLAx4fW35Nx35+6Zb1TFxGWraFlipYJsSndcZtSs3Up&#10;yUZq0XqFZdtth+3yuGFPnh3by2+e2MPXV7qOjNCjY9W3vmVVRxgZhxTdGwQcEsWUpUoZy1ayLgAU&#10;Tock8+46Hy4SX5f8zajiVKwmcDfESA1VUJgaMDNLu+vVgmQb1l0TBJNpxcQ8EdIo5V9nxcZIWwZg&#10;p6Tke4UlBzc25+Q3z8tab1hS1ofhW2FbWI1gWKaUlXRfdFMsVsh8omlI4OqL8QKwBIBheBcCMAzp&#10;Quf2THZLcnPe+fL48QXJO6LBQdT6npvJPlHMiClliDAUgEAqAOlKZaeLJT2BGBiumJerIKlZ71ed&#10;YQEcBJdo13YSW/cAiKmkTjXoXQBmZ3wk+bkG8+p2hw0ZlmUnURlInRRTfOiNVfmyS7dsbU2KRtdk&#10;yJfo8ocOtK2S3ptYF4WRKsYF8KLlu3XLd2Q8ZVCDIrdEz+/mT9Z1qnqekipIWt9zK7Ku73jf1pdv&#10;OxnGAAbdVtomg4rt7es/44Z7fxgtxiwGoDRXwFQAjQLI3KRq1+wJwAAxM3jQWWTvcteevLyQIoha&#10;TQpj2Em75igCW7zHdfnDMRkngpIuseT6vJzHg9gD2IOYpWdbQBwEhWBYpHMAXpYesAE4g9/Y55fs&#10;A8SeKQ8IlD2RUTid2qNTKQsZxWkzbC/k9744qdnJ2cSOXj13AAW4XIfzO1YVUPfkr/aPSJWUbytm&#10;7R/uBkwrZsVPnZ6LbU+OrNKWS6TSlAuRIpU3viaFuG6R1VsWEbNmIwsC7bad7Fbt1dOJff/tsX3z&#10;YmRnk4R88oqdPVCdEuMyMwYjhZCCW5BrxRDPPJczEif78qmf2o1Noowr91TmbG5ZFUtSc3l93u58&#10;8QvbkIXYli9LH8x0SVZWAC+pEjkwy2euyQoQ/KjTg+i6BKCWrwWge1XLiaEzWckrgYkAmQNyLeFm&#10;ViDoFNLDILE3t+UbbgtgLggWdUEoplXJyYiUJN0JwJA+CUgoAMYFurT0BYmIj0v/165UAk1iMSkC&#10;ugGWZQCQ1sj9sIzGulhvQxU8IcORqeZdEkhIsp4ZINJSC4WUfOtG2hmUwA+euGsgq7l+WX4rASbH&#10;vtfXRxFgDIgs1wXgmmRtsSl1Q+YYykWSGldjfflTJ4vX5j+1xbu/tK1VgXr9Cyunl2wyKbmxmvCv&#10;05WExSopS9YKlpExyKowHhlpmQSliCqXJNcL7ZKYWyybjdrGFrMuyPde/kLPumx1vefBjgxfM2ut&#10;ctx2hmUbS61MJWmDwQeCtlnyownW4MdReWFcgOb9VtYBsZvgTSBjGzYjceT44ZE9E0vUJKPpvNJv&#10;p6U0llz0PSF/eCO67mbFIHAIc3Oe4FwBiJG1yOAAxMG1APU7+RtEdlkCVg9YllRo5C0A5xhKEBDC&#10;ByZDig4OAegJEh2JzR+f79phRwZ8+zM77sXszWXLLo4adiBgTnUsbItMhlmPdR18WCQwIB4c7glc&#10;zBN1rDpOS0DL+vJbc9mEJSJyN1V3t9fvy2Des4xIg3mNDndkMHeqdnLUs4sHO/bk9Zk9++rSDeuz&#10;f07OfVdyG0UZGOId3TtGky6qyPkHX79xz0PU+urr13b67LG+G23MT+xGOi2fVYwbjchX21hwUyCu&#10;rNyxpYUvbH7xlq2syYJvLgQBofiGGwAvJcYmv9X5X6o8JRLaBdYGgFaFwn/2gAbkObEHM/GTqMHA&#10;AWGxD/P+IrGZ9Z9Jt9KSXhFVuBUx0ocf/sxW5LBvyn9lljc6+tMk1NKLAiSAyjWpCKxkKAUlADTr&#10;AJlj6X3THtVdBteW/AnAS/ZQLr1uccn8zfU5++yzX9nNWx+6OYJSun6hpHttlRwbE3GGNWaBi7T3&#10;RsQHnoLIOlFjgZZoL8wOkHWPDYG8jFsi2Q6wa0SoI5LzAvFnv/q/WWjtM5eCWSJTq7Qtw7Vmt5bu&#10;26YMSlQGM90oiXnLlpUkZ3Jz2lcpafymdMTWN/S9FuVT631tr9926qYiidwdVmVIxf5HA+tPdV9S&#10;EkPJ74n2T8VAMCGjRyKX6Snlujdey2QATDtksB6AGH8TcFOxaBrxA/jR3xqDefr4xJ69OnNNe20Z&#10;6Jrec0LPSds+46ptSE4z/WtXrgeM79qAOYcDMD5wkPHEkmtxL2QrUTx4PRAdm17LYidv9Rv3xm+A&#10;mX0U/gfAx2JImJemnXMpjavdhtVCN62dvGNvriRVj6s2kTvEeWi24fkPBWYYtif5C7PWhz0Z44p1&#10;hh25iGFLp4UDJggQXohr5EVCzXzIhvWYTTsxOxyn7PKsZ48eTuzVN/Kpn53q3HQtDcYFa8ll4fkZ&#10;hYb3S7swiRt7eqazl0/t6quXDrR7j8jQeqVnYyB4eis9s8s3L2U8US6XdmNrc17+4aIq9JrF5MfS&#10;HLTFtiifJqZ1sfCyQLUp1sJn3ZRm3xKY5yXL1pglXIwNyNKS3qRZFut5+dIVVW4xj4DAjAYRpCi+&#10;UVP+qyo57Zc5ASUDI0pqJ+IrLsMqL3amTZrg09amKrnubUOGhS6FFQHD+bww2XUBMBQs1zsQB8sA&#10;cEGvIPr7tnolNxVLhGFpxPxB1FzqY+5TW5j7RECQnyx3odSuuig5wPNNOr5t1jXpvLcfEMPGbDvD&#10;IvcC9qVJDNZFUtf0vASj1uWflzNr8hVDlpRPvXT/F7a58rEY/56279jcnZ/b7Vu/sE9vf2pfLOp+&#10;ZCyT1azYtyg2zlo8F7dNvY+Vlbv678e2pvumHy8ja9b0but6711iCG5cZrog7tn48sDanZIN9PvO&#10;uG6HZ7uu4tDDyY1cIoBi6QGxZ8aAhYPCerBNVzlSBAEbkeNTScegXdcxuSriufy0F6/Pr9vAQ2Lh&#10;FT3bvOs6ypBE26mwc1Vc5F8KILgWMj1oagkq7MXb83NND9xZUHqg8hvbnn0deLXO/fIbbMp+9vVO&#10;BRIZhqcMwl5RPVv4mV1NM/bts6E9eEByzqHUBL3UjuSGyVBjwGVwYjI8aRnK8JbIZe4LPc+qlYix&#10;MKRTbsl2ahs2bW27QS0evzzW+x2orulb9Apyx7Iy8A2nPIjek4rLM/CcLEnuALgEwU4FWtqUg/sN&#10;AmcBaGnXJm/6hTOesPDll6/0zI8kqY/sRq8WcuPM5lKSO7EFWfF7tjD/hS0u33EVhSYPWHlL0jIh&#10;9kwKaDDluhhreeFzu33zF+63ZregSpS1bDEmho5ZUrJ7c2teD37bBZfy5aQqctlVsrp82aakd0NM&#10;XWvlXfNUSP4fspLZAhiEnb7FDPETiSzZ8pruQ0YlWUq6qDCZVbCvB/LbkRK13wOYLCmapfCNne8K&#10;4NsFJ+EZqXBT/khZfkilHLUtXXNNz70qBbIZ3bRci/Zr5j2iOadpdJ4ApGx7ELM+W2BYBp1rivmb&#10;E/mi2k7lIlIR8m/nPrT46udW0PvtSR536glbvv+BfOybThmE1m85v5Ec5LXFj2xR75XZAz/87AO7&#10;v3TbFuQjL0oRkWe8tXHXpWaS48zIiy7+wLtQcdlasuxIW9pekZ9DftN7mwq8x2LeA5iUXG+SVACw&#10;CtHlWRBTUQADxQPYF8Dkf6MNE5BNBTY3cIGuzXSnDx/vueY9emo1yxHXWystQ8+7jcgIoaZIoWVS&#10;Ns/4VGpAy/kprPtrehADVJaukgsA3AP7kLtIXfx3fFPaYFEQHMMSIO+KRR9f7tuz06E1wl/YOL9o&#10;Xz/u2tFuUXUzZ01944QYNSO1ENta1De5Z2mRWlnfcKA6inI5PRzY+V7VDvtRm9TXrE1eOH23h0Wr&#10;j2vW0zto7E20PLBTMaV7psvTAHBP3kl+srR4BtZ92zDPcf6aDhOB3w14z+SP83+2OQ7DNbiWzhdi&#10;4bGe6cbvX/ft1WXRHh4l7eFx2i4PUnY0iVunsW6VAm2+MPRdl0q5KoDBxPircRxzVSJS6CJhATV0&#10;X5Ji0RiSdXnpc7tz65cuqT2TWbd8PWOlVkGMnHel0im6NmcmjQoLvFv6T1bAKpYTUgKrtq5KTZsk&#10;7Z5ZmoME4i35dquS82vbK85vrYrxXMW9BjFNT65JTOvdXQJJAq0KFjDFSBfbC25IFgJztN3m8/gq&#10;d1xKZkGMEZcM2sZ9WJuzhc0li+cJqtVdAcB5+Z8sPWC9fK7CtgIsHTxKjYql8glJczHkvV/Z5sJH&#10;FpdELiYWrS1/utstWbuZtJieFx+VtMtqblXvmUSIFddWzJxFTPe5LSPzyUf/swzkr2xp+aabuoZA&#10;Vk0+cJDY0XVR887Bjhv3yQFRFt5liUn2D2FY7W/JcNJeeH6543rV9I/FQPi7yOVrAAdBqX03HlnQ&#10;VBQAmCXg8kCieJA5gAnoVFLH1Fp3s1geTOzFt2KMq4lTXT0maJfrlEtvutaEzXhI3y8nsHOfO7qu&#10;AKz7cQZB53XLazBTPLip4AFgAS5MRC8e+YoC7IH+5yPBPZ2TZpuhQDQ4kiFTJa/15Xvqfbx6dGDP&#10;xJDH3bh9/WJfZWpJKbKofNay7q9WiFizImMniXv+YF/lwM4f61rnUhgHfdtl1sMR3TXls0rZkHKK&#10;5D55+sT5yLAmwAVwgO/0pQAoIwfw+M0/h5PqejYPaArvlCXNUfyfZq+AhR85I8QShnZNWFfnTkYf&#10;P3lsN757VLcXJ1kH4CenaXt2nrPn51l7dpG1p+cZe6R9V8dJO5rKErU3rVoUgKJiy407tioZvUDj&#10;siRwUr5XkMAxp8onH/r+hzYviTgnNomQbVXLSFLkXGAGhg7F6LFz00Vi88WEpDeyQxJwLCYVMxd0&#10;zLbYZlNGI63KmxfbMLStA7Je+FpY15R0pzM5EtpFryVzka34ocyan5DVh10ZYJzBz4qVmHz2ghuR&#10;ww0pQzttal2MfMeYxIooNU1hazr/wtJdN6N9TqBkPC6yrwAxpdQTeEncEGjxbzMCFv9bX/hEoP3Q&#10;9erpdXLW61ckw8quua0k8BeraRdlvvvJ/+x84Vpx3TFVRO+iVJA7ISPCqBSMFJqT1I6G7un+56U+&#10;5MMno/KBGfO5bwxWQGSS7p+uc4XYkyQUN6SQ5Cxt2i7wJhemL+N5dNC1C+YIkv/nRsxUeTvsrAqg&#10;BcAsATHrHqweyCx98eCaLUg9fusfB4bk9W+e28lJXwy2KcWRckMUU2JJgTjG8MNF3TcjvejeAbFA&#10;58/N9Tw4WXcsqm0qOdt7jy5dMw5MS3c7wAuAujTZHEyt0JCCIsuPCQoSW/LLc/by0b69erhnDw6b&#10;9vSsb99/99iePZWffSTV8EgAudqzg6tdvT+i8n29m10ZGKk5vWMCfLSlHwKsJ1IBusfLN8/d3Fa0&#10;817QZvyQYFnAlDR7EXyiSyA+Lfc9m/gBGP2zAGgPWuSxZ1qe8fg5PZlg4RPbfYBRkOTWvh29rzN+&#10;0/aNHx837dVZ3h4dp/RgAi4AvsjLUgnAp1l7fJK2RyeAW7+rPD5J2ENtH+2Erd9ck9VaslRy3rZV&#10;2VYkSzfkSyYSq07+JsQo6+s37d69D+3WnQ9sYUWgFxMuiQlXlj6VHF+3QiVlhVrWKqpsNflqtbZk&#10;dqdqHUliwFyuqNIL5NvyiQEbvjLWPIa0Xr1r6wJyuia/G1YUW2b0sSJJAV3+M1O+ZMWuFbE+SRdB&#10;YIn2ZYbVYeaCtpE8QoLKlth4Q/dPphlZZxtrd2x+/qYtiY0ZZSNbL1r2OqCUqRUskYu6aUtpq2Vc&#10;ZNIlyc8mn5vrpXUfGJGqY2p85pYzEnkx7bYYNUwbsFiYeXrxjZl6pNVIuTgACSsAuqj1TbkW66EV&#10;lXWLF9Ku6YjheIPOIyPXPINPCYiDvO5d17+2jxKppexg2rKLq33HUlT2YFieaxADEMewBK0IVjHY&#10;3r6MA81KAfMCKIDFugcw61RA/9tsIfjELJfMAfz6109tPJbxExMzeAOjbqT0DZlUbjsZsYK+AWqh&#10;LdkJY44ERJpkuC+irJOrk7cAZVyoXaLkpwL0sY49OtB3lPKSIU1nkyKBjIzdsghB331NdVD1rCSF&#10;2BCrPjoZ2Zsnx6rbYzsd5u3r18f28vWF3l/XmgIrgTyyzHh/dF/EPw+SReipFHTzOwS4D+gIIYAK&#10;XOw/l5Tl/cGkgI73wpL/BcxLbycBTs9DcodnYYAMcHnHvEfPwvx28oLhd0giITjHwAPP7PSZrnNG&#10;09oTx7y7l+e2/yDoM3zjxydNe31RkHxOCsAZB+AXl3lXHJAvcmJi2DhrT/T7k7O0PfZAPo7q5cTt&#10;8jAm2R12DJ3LyH+QRKSXEBlbcaRhdtPlTd++9Sv74Jf/QYD+wPnVjHWcr6rSCqT5sqw03dgE4JoY&#10;r6JlVUAmeaQraVwRkyDXARrJIjRJcc61ldt2f+GW3V0QADcXLMTwp9t33OB5JZ2PxBTaZMk2A8Ak&#10;aBAlrnQbLoGl0EIWC8hiclJHAXFIANoQ89PDyQWM1uQipCIqWy75Yn3+Y9uc+5UbnaRSisgAZKzC&#10;qIwCbL4ZnJN10kcrqqSVTl3GKmypyLwNByWxrhhVz0GCS1EGjOa21qiue2xJqkkZSGpHtuckQbfd&#10;tKnEARjSFiZOlLKuCYmunKSYOhALwEG57hwPCzfphlmyM/l8R1cCpyoLABkLKE4+u3WBRJXLg5V2&#10;RtaZYpaJ7Twb/nsgdix5vc0x/Jd1wNeVtN8Vo38pEA/7RTe4IXLaTWMjJbUhg7QtVUFvNtdjTCAe&#10;0OtL4Ae0gLS3vytJvi/jR2YgI4mUrFAtSPFt69tvuHhNSqqvxHA8Ule7fQYL6NmRfNUDMeuuyosn&#10;J5LOh2LfI7vYbdjVXsW+/vpC70DP9/BM7+vAtfviQwNEgkmAi2fzrOmCSteZVmwHAD11KZMwMiA+&#10;1T7+z3vhf6yTcELUmOwrWBQAe/ns/XqMJuAOmJsgXcDcgJf2ZsfCYtqpZDMJJhf67ey5DKMADdjF&#10;wA17c1WSVIaBAXBWwA1A/Fzl2WXOlacqTy4EYMlqpPWTs6SAnFDR8kSAPkrYo6O45HZCcjtmvQZM&#10;KeaUJNwUg6b0kum2yGz76/IR793/yO7c+8i2I/qgTOuoipyV/1GoqdLDXAIv0dtqR4DWkjTPgJGT&#10;bgC4zfXbrpKT5BATkD/79G9t4e6vXIZTRpKcoBLsR1ssIGYuYCLMlU7DgbckiVUU0ArNiuXcxG5l&#10;l55Zl/RdX73pKsfS3Mc2L+WwIjdgVWVbqqEQX3RJC/jrDJZHjx2YuSCQEuiiFCSzU+WcbUmCr0iK&#10;hyTJs4k163YKLr2yJFeClEsi1lVSL8Ui+NDIXobJcQAc1y0i+Q9rNaoJqY81C0XWbHVr3ZI6NyD2&#10;KZOwmMsgE4DdWMq9mk1lBPanzI4QzOqAtKXtkiirA64qHTJ0rG0Yz+0X8BwT6jc/ZzSVbRa4FL/N&#10;cVR0v82xAMIxqPxPmvIOBZw33z6R78+InmGXTVagpUHGeHF9WT6xDKC+R7Wrb9VrW7ktw1qTysml&#10;LRohHZbsvSXVpW0ryIDWS3HrtbJuHOjjs7H81F07l297dKn3dtCWf3ig96J3eax3Oe3Yi4eH9ubx&#10;kYhoxy53a/bm+YE9eSPQ6T4BLVKXZyB4xP0jZQEo4PI+KuswK8DmWQEiv7H/nL7Cel4CeeznnQBy&#10;QOzanQVEF4zS7/wHQHM9rguIcR84DsMB2wJSgEmQCgB7Fj7WvqG+H9uw8J4YeJ9mpB8e1+3NZdGx&#10;KgD24HUAvnpXALEDr455ep7WeioAscoTB+Kk/IuEPRCQ3fJQzHwQtRNJ7U591ZKJoJMDY0RnsyHL&#10;yjcivRKf9uadj2xFkidVSsjCZl1wq9AoWLVdEYCvi0BMJlhbFbfayLrA2crS5w7IWUnxFJ0XJDeX&#10;l265Hj8AC/80AGpFoCoKqIT2S9oWiK7B6wps6YaDqYj5i5aOL7go8e1P/h8Wlv9MGiXdBKPbpD7O&#10;WTiXsEiRSd+yLsmCmR0ZOoepZdZDYsrl22LpTywsV4ERFjNi3kGvZGPJNNIrHXsKePiAAA8AkgJZ&#10;7DfeMioSd7DTsjiDCModKdJWntywSHxL70rPKyZicrfgPME5aGMdSTpP9AyH07adnksSCliwG2AC&#10;pAR4nM9IUWUExOx3clr7YBNAyLIrf9LJ7hnQsqSSUvy63+9LXwyOYege7Bq55xdPL+zF6wfGWM7N&#10;WtQNzUsHlHv3P7PPvvjI7s/ftpXle7a+LGO/es/S0RWrqo4Q/R0Pq3bxYN+lbB7KT93FTz3dUWEa&#10;XKYcnbiUUQa4x/cP5ps6k8Q8tdfPL8S8B/ZU4H141FFd7dnzV5K7YlxAxr16NmUbgPE8Hrg8F8Dl&#10;N3xSQAbYPOCQyUdPH9oJQNT1AeQsyGnq2XsImBlW57HOHbAmrLpzRaSZRJMrKR+ay4hIv9S1UAIB&#10;C3Ms6yw5x1TSeeeSXlIEyJ7JIJ/aje8f1u3rB9XrAFbWAfflVcGV55cqLK8BjIzmmEBSA+IAwE8B&#10;sQD8SDKc8vAaxFf7Mbvcj2g9IvmybXt9+aMFZm6QJA0vubbnLGmP8SWbE9t9IYm9Jh8GIGfFxC5Z&#10;hHxfyWl6aMTTIddeSzQ8LPmZk3/DyJfLi2LIlS9kIBac9F2m/+rCF0Fvn7rYUX5rTgYh1yzIf8U/&#10;1XpDjIy8lfXP69x0a1xfuWWrAi6Dum2vfmpzN//GEqG7FtmUUVj4xBYXP7N7c5/ZzXva3hZQ5Zuu&#10;bMinX7ojlv5C/5EPHbov6btu9ZqYol+2cilqtbLk3cHABmJXNyjAUZDM4AC8T8CJZTByI2mSHQEO&#10;n48+ygMBkWyytAxUu5l2rgPDCq1ITjP0LnnQbiA/ItJ7Y5tIju/R3guAH0kiSoqSm+uivjovAH7L&#10;ttcMTACI7be/Xe9jnf85sM+ClsIx2s8xHOuKKqL3ZfsCf1//rctPLclgPnhxaVcP9ozxw+r0kU4s&#10;uwSIW5//rVNS/U7R9iV/D44HdnS+YydMGXohd0C+tBvaWOCsyhi09N56J3sOZDAZvugRANM6QHL9&#10;ZwWqq4cn9tWzcxHTwM7FvE/OB/bypWQv+dACEvnTADRg32DdNUXp/7gSAJdrAG7XVvuQ9mbGj4Zl&#10;A3+U7R1J24BtgyY11vkPSSmAjmQLgMz6+IL2bgJdL9x+wAs4OR/7OcYBVetOOuu4WRbGFx6dHNnx&#10;EyLSYmgY+NdXFfv2Ud0xLz4vAH71oOgA/IKi9RcPCvbsKpDSDsD4xZLTgPjpBcBPqQjQ8o+fXhcn&#10;q1U8oB8exezhYdgeHETsaLxt3dqqpeL3xJryleXfZTPbjlXxj7+4/aGtbC5ZMhd3kUR6Ey3JH10S&#10;gDYE8HQhIb85K6kln1lSu1wX+0WWbXleoLvzq6AXknzjO3c/toVlnT+fFMPmLeeCUaQdll2n81hy&#10;0zbXZBDmPrXIyk0x7ZybgjSfXLSV+z9XBbtnhfSSZcTIdANM0wtLjP/Jx/+z/eLv/kebkwvAQOzp&#10;bNjyxZjVxPJN+dlupAyBpoGCyMdsKiYl06c+Hsif6xjD+9CDKWhKCcDrhhuSBG7uMIVMS9sB0F1g&#10;SmCkAwQgbtaSchu2pF4kp8ObLr2STgzt3YlNBObpoOJync8u5EvC4gIwfiUAA8C+vymAHZzI1wSo&#10;WgfkjoFV+J3j3T4t+yQ4aB+DqcHMJPU7P/X6mKHO39nbseZESkL+aq6YsWQmru+6ZdHwhoX1Lavl&#10;pH3zw2s7Oe5ZfPuOi04XUqt6p0synpuWqwXDIDELAYMT1vUeOnQYkYGYXBLpZlI4Acq1iwbg9X4k&#10;8tfJUu3fU+XfFwi/enZhr8kOE/sC4mdPDuzswYHtyc/clZ/pUib1f8AKa3IeCmxLII91WJZrk8EF&#10;iAAdQAJ4EzGhBxusybG00eLH0k5LVJ0gFkD0sphzwLbsYxvwsw5I37EwAwTQOSMAOsd5oJ9zvYsz&#10;fR+G131mZy+ewcA1+82TxjV4Yd6ivX54DWAB96XWWVI8E7siELtyiV8s+U05C2T4++XxsYB8krAn&#10;x3EBOWqXAvLlftjOdsM2aq0JyPdtXcy5JUtMBJt21M8/+4X94lf/wW7f+sCWJEdDklXJfNyyDBRw&#10;Dd58RSytdQYHL4upC/JLtyVzlwX09dXbNn//Y7t750O7N3/TSduEpG80FXaTd2/Mf+xGaExsz1tO&#10;fnmJSdjIHEuu280P/geLrH9mjMkV3rxtMZ2TDvAwBfnFBLoWpBi2QsvunPTnxYdtjBlFo2+dXbHh&#10;uGvlPHnBJTcIngOpANucAOKuQEyARkx8DWLAFTCxWGvMxOVtgSTIV6btdrLXs4QMCNdn+s9cZkM+&#10;8aoty0dMyyD1R007HDfEwPJ9xfZMCtbQfQA+wOh7yXAd1h1zCogOgCqzx8xuM+g/KYWuzVb7evJt&#10;u/uSr9ORlTvyV6tFuUVhgXVDYF2xhO4pn5BUrqSsL7dn92Boe/JHJ4cjm2j5+ttnbuSScnbVavkt&#10;y6fWpbrkSsXDFi9lnHvRP9R9qEJPBFqAi1/q/VOYknWWAeAC8AFCDA+s9OzRuX399EzqcOKk8/l+&#10;y55JOh89Ptd5yW+WvytgegMAcwaSOehozzUxHIHfCyuTV02QCektySwwAWDWASBA9MAGiLMg//+z&#10;9RbQbWX39n/avuLr6yu+dmY6nQ5zmBPHMTMzs2yRJQssy5ZsyczMGDPbsZ04cZiZJ5NkMsxQpil3&#10;//e5jvvm/dbfa511r2Tpiu7nu/c+99xzBYRifcUWCzCFEq9sTxQFsQ1xn2SPBZgEVWxTKPfK8wXc&#10;4nUNVP10vTgTitsrIsDNtiQ0FiahmAB/UYElFX6gvl/Mwv9uEsQhEsCFQoUfNNHBJQ5HLbcvgkyV&#10;Zla2Gf0JtB+V2Z9qLFSZ9lrrCUWKUOStcHXdtHwKHy2yIzPuhg3PYOPG56QhleJsKQFsCPOnaMER&#10;gdLACbEeGhX8AOYw6ZpOjrS6AmBhzbdTlbfTnrvvXg8/NyotIRCHo8RJGuIsrEBm2dB4qjKVw0+c&#10;PeXrQCv9HDx2vQw3B6osXUJcfIh0KqMYwSVO6Bf52811B9xpZf3CxaTziQQzmfAtzzYSHSmudhAE&#10;ZWYaIVJRIUUHlZjpQyXl0QRCKicokhJLVnoZXqGQAnIxoiuWoGcwT4ozYMT9WtpJcQ61cAMJsf7S&#10;qDIPca4zc7E4XKSVx0n22WDRS5ZaZNgV1RVQCiBFE/dJoAqAqUDL92ul1xGgisycTEVNUisQKxMW&#10;OB4hUWKSBzFZP5WVqurL+ODnKa4x5Y5Efo+KlHBk8j1kGeTQsmCpshV8DXHBAH4W5ntxrrI4dVPY&#10;+tr6QqTEerFAilGAHtL1tjx83Pg9hiCEv4MoEOK7EFZeSTUVsK7AK2ztynFhsRQDOwSEQvmkY6UW&#10;I2qL8rjvapGnS5bUtyBfw/y83OEmHqvmdkR2FScNCHCXc684tCM6spY7npaPSy+DJqATEK2sC5DE&#10;Y1dAXAFUrIvRUcIFCIUU1lg8Tjx+RW3FerqRSk0XIB6/Ugh0BVbp9EM97bEAWNwnniPWxfNWQBeq&#10;qzKZ6IyY32mpVzVQfZsKkyX1XQFYqO//C/CyCkcSWOZgAS2bZJ+5LMoLJdBfAHklK0vHlcX9bMJu&#10;C6vNvCxALhSdZlTmAlrsPJ0fYRbK7EMFYbYLoK0V46/dd8DTS5xcsQHr1jyBHcyZgVQ8Aa6w1n7B&#10;vvAP8UVAqB+bP4IjmREJcUQU4RaHmBzXYcPLj8HNcQ2CfXbAz0MME10HR08n+EQESacU+oUFSuN0&#10;d7tQBdx2IiqUO2Q8LXeQG6IivBHH3CyGRcanJUHM5JGSEU8l3gZXxw3wFlfro5o7u4kx4YG0gIRY&#10;DLOkI0iKD4Zam0Ylo3oRCDHIQMArZUM2AXG8PE0CSeRd6RpJD3Zc8TixFCq3DLG4fpAY5aRmNjQi&#10;NiZQglhMcxRIx6JIjYRemQi9OOabS0BZDBL53OVJ+7kdocRUUQGquL28bXEfb/P+RJUCcWmpiKSS&#10;h/A79PHzhKeHMwupM/wJayC/n4TYYMgz4iCXx8No4vvIoUqzOCmosBmZqdL8ZUkaGa2vmISBxYrv&#10;Vc4dNZM7qLDhYsYJcVt8zoJyG0pL+Dki3JCUyDgU6CiNivOl7RYQR/O7FoehxHtWEFKRSwV8ogn1&#10;FUsBnQBa/E8ApxI9voS7mvBW0z4XmzO5b6Wi1K5DXhHzK5VaxvexAp4AZBm85ZMhhP0VgAhABYzi&#10;fqGmK4ornrMCrnieAFQAJsAyPlgXzzfw/wJEA9+T2M4XIdcICy56ofnYDGZZsT0tty+chgBYWGOh&#10;wuLzrMC9UhjUzOBZLDqGQlrxAht/W3E1RzNWNdoT0VycgpLcyC/Y6C8ALOz0F9oy0ASWrVgCdxne&#10;lVaYuwKxgJa5Wvr/claWbLaAmADbmY/t+iDa6iCIHmsJYrY8rQ9yaK3Tk8S1h7fAiXbY3WM7Yd6C&#10;zRufweq1z8LNmztWqC+8A2lxA6lIzMri2krCZru6bJHATSOE/h5bsXPT09w5xIyVO7hDEjy3LXh5&#10;/QtYs2E1du/eIp2L685i4UUQo6hocipYQkqMNOBDqGCCsLwCSlmSZH3FbYU2nXZ2Nxy3v4xA/12S&#10;JXdx3w1vqlN0fCRkSRFQqRKRTvWJZy4Ug+QFfF8EWFJaATGVWAKUjxH3LVtpocrLaiwgFq+5DLEY&#10;b6yEzqxDVJSfNPxTnhYJnSoBWrY8wpuqzKClT5G2LVoSs7GAOZ7vXbSYtGSExUQiiIUrODSABYD2&#10;19uF1teFdlZcbSIA0VGBSE6NofXXQJ2tQWYOd0gbbaxZjNZS0XozU1O5hb0WF1yTji9TLUVPdiZB&#10;FfZcTCkjhvyJ+/63c2x5iKMY7llZxzysjUFkmJis0B1+jCoe3iyE4cHSUMtEleiN5/cmJt5/AKpQ&#10;T7EUaiwAFjCLASgSHNzRiwhubUkuygtzUFHI/JurQGGRgILKLR0uEuf2LquiUEcJfL5Ho1A1LgVs&#10;AkIBjpSreZ9YzyZoYvviMQImAa3YhqTU/ExGLgXoYvvZYlsEUQw4EYCudFCJdQlUPk+sywj5CvTi&#10;dYV7EICL6CAVBT5GnN4oHTpilhbPU/Lx4jixwWZjBMtCaqZaAJyEJgJcao2S4P0iwOK+/xdeAXSx&#10;Vahx2HJ7APIyzA8glpRYHJL6AtgS1KKJDq8gFGUHw0aAC/Ti8BPttIA4SzQ/mDWEWOPBTOeBxKhd&#10;cNm9Fo67N0jDFXcxD6+hGm+nknqIuazFYRtnATqB3P48fKmKYbTH3kIZHdZIU7uKGUJcaX2daaHF&#10;UEWX3Ruxac0z/P86aXyuGKYpLmqdlhG7PNiDsCYRGjHeeGWIphj1I+bjTVCIEySUVBWldBqku+j9&#10;9haXVdlGt7AbiXEh0GtToNLKpA6dGJk4BVHMhrkM7ooCCjjFDioAFaAJQKX7HjxmZV1AL4H4hcek&#10;UlE1OYQ1KRwGZQI0tM55uZmELhZbdu2EbxitbpS4QkIoAkPpVnzEBAVO8BVjvD0dEcD3GR8VgCQx&#10;vQ6zfYY6GQZaW9GTq+DOLnZ4MUZaFBEx/7AEkjiuy9cVKi5dk5igihPcBaRiXYC60gSskpqInfcB&#10;1CudY0JRhRIqCX59fREyEv0lCy2ujCjOnxVuyD8yFGEJcXx9ceUGMcxzGVYxXFPAK5ais2nl/jR+&#10;L2YqZn15PiqLmX9LclBcoIUtXwWdONe4QJy9JEZGccd/AIjoVRYACYVbAUz8b1l9l+8T0EhwCaCE&#10;InI9K18cKhKT0fE+ZlANl8psowS5AFRLJRXWVgxA0VjypMen68VgDaHu4tCVsOhczzPz82Uiy8ri&#10;w/V0Ai0erzBl8/FiDq08bseODK4rsllYCK2S1lmVI77vXGjz8pAsV2CV6MBqLZOhPD9OUmEBbhnB&#10;Lc+PlpYSvPkrSzahzFIH1zLAJf9u/wvyF2H+YisWQBPiIgGwyMRGQixsNNV4+dDTci4WEOdqfZGt&#10;8kKW3E3Kx36eG7F920vY6bAWWzY/h5dfeAjbNj3LrPoSPJzWSpk5MIh5KpiqzEq+g2rt4rAa3i4b&#10;qcJ8HGH289ktKa6wa2ImjN27N8OJtjk8zBsKQpCqFDM/JiAqdXlAxjK8y9O7CrsbnyGTIBZwC6iU&#10;OiUSxOR1VHV3bjOGhSBLWFlxbJKPj6HirXRaicevwLkC6PJyGVDRBKBf/J+wwGm03sJ+i+0kZ4q5&#10;tzQQF6MT78vMImJQJCDHqEBOrlrqRHruiZ9i/eqnWVRED687wXVgcfJATHSgNJldQnIkP2ciAeLr&#10;aJaLlJh0XQx/TNGKzirRaSVOhBA7znITMGbmitFLzJ0GcZ8Yzrg8FFMorWgCVjE52/KSipktlFeA&#10;Kx4jQKf60TaKY5kZfIzYeQ1WIxqbSlhMxMQLO6Qz4sQRBK8gf/hHRfC7TuF3waKl00rZUkAowBI7&#10;v2iZFioWi4J4H1Wl+agrtaCmLA9VxSYUEd48m8jKy6AKlV6BMpXFSCimUDexFP8XSwFumkEcQlru&#10;0JJydb44Nrys2nrCmWEU63a+voWKmU/LbON9y68jtqHgZ9bxPpXJjBR1JnT5VHs+J93A1+J6Bpeq&#10;HCo4i0qqRjizLGRxWwJa6X+mHMg03A9okVXZOVAZjIiKj0eyTIZ0hZLuKArRsdH8LWO4v3tjVVNx&#10;Mnpq1agiyMs90FH/BnilCSUuJcBiWSaUWWpUagvzMlvpg2VxnhgEIgBeXkrQfgHmEgIsWrGAmAAX&#10;mbjMpjpTjYWlztcFsImOrWWITWpv6OXu0DAXKxIduSPuwM4da/DSMw/DcasA9CWsffnntNXPw8Fp&#10;G7ZtW4etW15GkPcOJES4wsdtk3RCQGi4l3Td2eiESETFhUkDPpwd18KDGdubqi7OFBIqJKa5FWcf&#10;iRkhRZ4VWUyAIuARnU6iCRhjZOJynnKkMDtmiEEYqVG03960sYkwZSsRGR0ijfWNoWpLik04BdAC&#10;0hWA/28TdlrMvslcKkAisFJnEu1vnJy5UjqZPB5BVNSQCGZUf09mxyhkM3fq+b4l9U0JRzALmMsu&#10;FihCG8/3n6KU0TKLiRXElEN8vxq+jlhy26LTKoNVX6YXh4K4AxIy0QR8AjQBqVgXQxql9QdAiv8J&#10;iMX9wtKLjLvy3BVgxfPEbfG8ZSUWkJv4WHHWEO8Tr8P7xIkMhZV2VFTkItBHzKW2CyF+BJiFyJtZ&#10;ODg2isVSZHW+V6qYeN6KIoqlgFIUg8IiC5oqbKglwFXFZpQXGVFgY+6mvdYSFAGgeI4oAAIysUzn&#10;5xDql8H3k2UTJ/2bJEXN4PuXc10oqZzvUSiokrdFE2f/CBWUUxF1BVynGgpAhVqmalkUxGP5f9HE&#10;/ckEODWTEcSci0TCJ2xvBltiugxpav4W6akIDg9CVGwEQrj0ZZwJCPaTJgvwZiTz8XKCp8tWeOyi&#10;+xTTIrluRoDzRoS4b0CgmLjfbQ1WdVbIMNykQ11R0gNwY1BRsNJiUWmLlda/CHSZaA9AX4Z5uQll&#10;Xm602UKlBchsJQLqLwD8f0GmrSa8hVRikYnFkMwVS52T6QOjwhO6dFdoUncjNtxRGt7oRBWWVE+M&#10;vHLahBeffxxrXnoMDttXS5eqTAjZLU2hEyVm0kyKlgaDRIipgJLFSKsYaUIBH+ZlD6pwUnwQVPIY&#10;uNJeeofyy6TyimGY4nxgkReXIZZJEEq9ww9gFiCLw0VJVMlUVRrUtN9GcSmRtGg4OW5hFmee4/Zi&#10;+CMJ9U4kyAJEsR3psNEDcIXiScdQCbB4rcjkBETQPgZwB/b194anJ3O983Y6BnG6pgv8+aPGRQTA&#10;qE6hO2HBMChgtmYhntY9htk1XJxk4eWGLQ47+XmCpU4qAZ2080jgiY4k0SO9DKb0vwcQC/CW1VMo&#10;rDgmLI4XL6+vQC1AXLmdRosrnivUVcC58vwVaJeBXi4EKwD/n//xfjHxQl1TKQtfunSFBzFzp5gg&#10;z9nbFQExEQhPiuf3JDr5tFLnkIrbkIAU8PL5ubTSjZU21JUXwGaSo8iqQbGdlpXWWdhV2QNbLDqp&#10;BMQrqiscgIrPFwVHQRBVtKVKs+jAKmBUEIVJDLcURYiFifen6fQElv+38LlUSIWRn4EKmcZ1JZdJ&#10;GQpEJyZxX1AhPDoSsQnxiIwKh5eXO/wD+Zu4OcLD1YGishOeu9bBa9d6eDuuR4DLeoQxgolTGaOC&#10;XKBJj4RZn47MBF+o4jyQnyNHoRhNZtUhPy+TQpmBXIUPMsK3QZfkjlW91RmYaM9Bc3m6BG+VPU6C&#10;VixX1lfa/4K93CSYH4D8b6CFUlvEMoK3w6nYbIS4jEoslqWEWTQJYObi4gd52G4QIC9b6nxmYQub&#10;WdhoAmygChuYhz2cX8J22uGoCGf+0MxzvpvhyqokLgC+bfsLzLhrkRThJh0nFcMxw+PDEZkQwRaO&#10;8LhwRIjjxQRazMCZIKyymJExKUSaK8uNOVrM1ewTJsZRLytwjEzMuJEsNcnCEjJpSRVbUVVxdQlZ&#10;RoKUe3XaVOkwlLfoPXffCVc3J3gF+iM6dXlbYkC+tL10FoaUJL6nGASHBcOPoHqLAQ+ezgikuoaF&#10;+HFndkOQvzvfoz8CAsWFxiIgU/G1+VyTTgG9Mol2PQkWG9WNedXX3wuPPPwTPPP003juxbX4znd/&#10;iP/8znfw/LrVLCDpkuKtACeagELcFiAKOFagXoFL3L8M7TKUK4Cv/F88VtwW2xGQCjj/X0BF++Jz&#10;Vh6j4HYF0CJTyqjkWWYtGlvLIUvlbxXihtgwcSrlLrgH+BJiWsY0MXWvuPwN3yPtqlDfDGZFkQcr&#10;SwvQRIALs2XINyYRYJV0Lq/I8RqqYCoLl1x8BkIven5XFFQUggQ6KBUhT6FKCuuapuV3Q8sqcmc8&#10;VVKuNyBexqItp2uhgobHibH5qQiLjqBLEFNRifPMnamUIuLthpfzNgR67kKQ+xaEeG5DhOdmRLmt&#10;RYLfNiT6rEeS12ooQjZCF+sAU5Ir9ATQJOe+bpLBWs4sbEhDrlkBe5kFeRa+bzFrJuOYxszfSJMh&#10;jUiU87dPFfNzZyQhnfFr1XCDGnt7reioUkhAVhfGS62mKEFqK7dF+/+D+IutnOAKiy2WFYS5Qlr/&#10;QstbhvmLEJeYuTRRodkkOy0g1geiQAzF1PjCxBycq/FGGj90kM9WRIc4QJkqKpUTmzMr1y6pc8rN&#10;dSOSojwQGcTbhCdCnP4XE7p87PgBvKJF0kZLEIvJzcNckZ4eI137yc2JFsXDAbsctsCbFiZKUmBx&#10;wr6YfUNMo7OcZ1fgldRXjBZKJ0gE12RSQpmlgIJqLKZuDRATHfDHdHDYBoddDvD2o5p6ixlGmEu9&#10;qKRcBvgRVhaMRLqC5NQ4yJi507lNmRjMkEm7Lc3FJaftImxSHia4zK4mTRqyaNcL8nUIjQrDjx9+&#10;GKtWrZLal778Ffzwfx7Ff33nf/AfX/2GdN9/f+/7tKMx3FkJzANQBRDCUq+o6cr9KxAL8JYBXrbB&#10;Yn0FYgGhyLvitsjIYlviPqHEatpTAYsAdAXcFRUW6+J+KQcLNeW6nEClMucWUkEbGksQE+ZBGLYh&#10;xGcbnQQtZEgwAmMi6XpEH4I4DCYm4Ncjlc8vsOehubIQNcW5sKiiCK8S+VY19FazpKYZVEk17WuS&#10;ShzSyubnFYfs9EikWso0WYhjxg7n9xIeG0vrGoSQkCC4uTjBj7+NK4u5twsV03UXwlhUo4NcEe61&#10;HVGMZzHcD+WxXhSWCBjSgqBXxSDPmAKTNh525u7iEhPstPG5pmTkaCJhzIyGRhGKTGU4kpL9IVcn&#10;QpGVzoIez/ejYIFN4u8TSpVfdmUxdGpqOgLRwy2iinTigkVkYzltv1nqJBOnE4pMvmq8RY/F4WL0&#10;1mtQScssoK0tTkRdSZK0FG0F5Cq7aP9XlVdahVhSwSut0ah6sKwgyOW002JZYaH95nqZRajxA0UW&#10;g0bMzM/iFMb/B2AbAbZqlw8raWXuiKAtliX5Uom9YCbQ2WoP6BVuUkuNdZXglcV7S8do1298Fo78&#10;4iPEbI4PIBbgRjE3RhLsqNgwJER6IV2c5iZ6lwmQuwfBd9xIu7oF23dsgGcQLQ1VWMArsqw4Y+jf&#10;SkyoxJDHdEUqVVeGHLMS6iwlgU+lUiYgJSXqwcn5zHNU4/Wrn+O2xdRCfghiNo6Lj6KNF5O/035n&#10;8kcTFpo7qMjUqcy9oonJ1MQZPaItH2LSQEnrbdbJuUOkwJqrgbOzI772ANKvfOUrUvvOf30bP33k&#10;MfzgRz/FN7/13/ja178p/f+rX/s6gqOjJcDEtgRAYinaitoKeAXIYn0FPGG7lVQ7AZ74v3jesh0m&#10;IIbl/688VwKYTVhjAayksg/AFY+RQBYQsy0XCAE2LTnhSieYDc0VKLBqEeC1E77O65j91sLRxRne&#10;QQEIoOolKJdzfLxCDo1Ri6aqQro8LV1bMoUgg9ZZC112JsGUIVmuRCTBDI/iPhAmro1MV+PnA19P&#10;N6qkK/w8diPQazfCfHYjJsgNyVF+kCUEE7QY6DMTkKtLglkdiaLiHFRUWWFSB/N2MOOcH5RJdIWG&#10;BGipmKrMJMgJY6I8lss0xMpiuZ+IK1Kouc8k8zPqpBM6xDRNonCJHn05v7NsuzjH1wA97byhIA9p&#10;FIRMFlgxzll8VwJQXb5F+p5ET7cY4CH14huz+Bgrv3/xG5iwarojB0vjFehvyaaKxhJYAW4yARYt&#10;6QHIyzDXFP2vGi8DvWyzpcbnCnBX4F1pAt7lpWhCicOlVibUWByy+je8oRK8YnCHaJIKP7DSIX5b&#10;pQtMGxS+VGVvSZkliFWeMKrcoUz0QHqsB6KDd0njpf0Iz5atL2PH7q0Io/qK83JFixDqSxVOiAmC&#10;jl98Mq2vOKVQKG1capJ0JYmd215kFd6KnQ6b4OLriYiUB1ZaysPJ0u0I5rK4lHhoM1ORm6OUBjj4&#10;eLtQOZzgzywt5lJSpEfTAjsj2N9FGrG123kHfIP9EEk7HUsrnUBbK6mKVgzQoPplieN6BFXcZkvT&#10;ZNKyK3m/VlpPI9Qmo4qxgnbLpIKHmyt+8L2H8e1v/Rf+Q8BL5f2P//gqfvDd7+HRnzyC7373f/D1&#10;b/wXwf0GlfhrEsRf/+Y3aeeTJZBWYBQAC2jFjiJuiyb+t6KawkJn0FaKHmhxWzxW/E8ALNRNJiwq&#10;dzjxPPH/TEmFmVMFnFRiOR8rHr8CuThcIjrERFFI14nX4nNpVZOpiDpaxc7uBhZq5vlQN2bDLXBx&#10;2o7tDg5w9qR7CQ6GfxgLckQEKoqtqKdqFwrlywiAPVdOxVMg1N+D6k1ICWhiRCCLewgSg52QGLAD&#10;SXRnmkQfZCb7QkdFzDHw98tOgUYZCVOeGlqjgu9BLamjQpsmXY9LTAQhlC9aFsdCw9+BYCZmyqXP&#10;KAptolohrYtYoLNapLO/xLzgeubtlcNsuvxcPlbBz01gCavo/BODTsTMHuIQm/i/mnCKQq1nXteK&#10;Q1P8LoXCLh8J0BFoMx+Xx+9Lw3WT1AEnXNCqhf4CHJ6owkiHRVLYZXCTUV+agoayVKmJddEEzDVF&#10;y4r8b1W2xaGa6lu9ArA1BtX5/3v7/0DMfCwBLFlpZmQCLBRYACzaCsDLx4eDUJoTiuQIMU+UC2EN&#10;gjXLVzopYuUwk+jo0jNDJITuhibZFUbm5PhIKqkT4XPdim071mKrw0Zp1kwBsMjEordYlR4JBe1p&#10;REIMolKYd7lTCzjFHL/+3AEc+TwxA8j27euxeesm+Ph6wdvLldDsItw74OXqwG0kIs+soaWVIyxU&#10;XKOJ2S0qiHY4WrLV4hiwkqocEuIFD9dtUmeUi7sTgmkH4zPSpd7VJCpKglxYZbUErWgpapUE7Mp6&#10;ItVGHErR6TOZ8ZSwGvl6zF4/f+x5Zt7HCe1/4Ktf/apknb9GgB/+/vfxMC3zDwnwt7/9PUmBv8L/&#10;f/k/viJB/NgTT0hASTBJEOupamKUllDdnGWgJGVdVkdJIbkugBTHI8Vz06TDTMJaL0MtbJ8AeKUQ&#10;qJkrpedxW+k6NvF8PldGYNO04li2eCzfQ5aBn58QyMVIMP4esfHIt+WiuaUCyeKUQ7qu2HB3bFr3&#10;IrZuWsuYsx3uLK4aeQJaaktQVZyHfE0UjDI/WPIInzaF8IchThzjToqAmMA9x8oiIo+GShWHuMRg&#10;pIpLwYqZTBlXli8UIEccLay4Woc4bCeclVw6yUMLcd0iEZfEKLJMgig+7wpUAkw9wRPH6aVBK1RD&#10;Mf2sjqApxLFyA38zYeUJXxbtr5hUT1xdUEfwxOPEOdniqg7iHG1hj8W2BJxiupxscZYT3YtwNOJ1&#10;xOg1VY5eUmpx7rHYprEgn6CbsWo/7fPRqVpMMQdXFwrLnPR/4P1/W33psjILRa4WIFN96wh+jZ32&#10;u0DY50jCG40aG0FmLq5+sKxivhatkk3KyA/stQSxUGJxNhQttDS8UhcoAZ0tX77Kn04Zinx9AHfg&#10;lbObxGmL/szG/tIlR1TJHpJSm9ReMCnFleedCNtGaabJnQ7rqMZr4Rfih0QCnBYfAJU6BX5UQ99A&#10;cQUJX/gEiHzqQmiZeWilA2mrpKlmd2/ElrXPSGcriasahIV6SceMlWnRyMthFjWpkcYfXPQup7AS&#10;pxDKFKWKFlvFjKymJVaxkqsQKq61TFUWA/5dPV0QFs+dKYP5lgorABUQSyrLJmAW4IrDDUJ9k2ir&#10;5az0NnMWrNm06tzZ1q7ego3rnfCTnzxKgIXy/gft85ew4cnH4L1+DbY9/SR+/qOf4Dvf/i6+/Z/f&#10;leD+yle/gi9/5csSxO4BARKMojAIYNMIVopGWGmhuOJ+AbaAVnT+UE2pmAI+CWzel6bX0c4qpWOY&#10;QqHFqKJk8d65vWS6iAw978tiYVBpkJSuQGyqjHGGziU6BsEhoQgIDIC/6KDy9aZddoMvHUqg+06E&#10;eDogJcYf3XvakG/RUkl3MOp4IMjHAVGR/tBoM2DLp0o3lKO2NB92YyqMaV4s3CEw8PeIo7tJ1yxf&#10;O1caNEMghX0Xh8rUdAzCBYhe/yxxSImKtzJqTMCTwu9YIwacECwBiUqoHhU00ywuZ6KUsqc49KYl&#10;UGLUmdi+AFMopzgxRTxWwCeeK5RXvLZYl7b14DXEWVvpdDwavhdxlpiYakeMTJNO3+TrCaUVJ8WI&#10;w4fifYjj/VoWQwX3hRSupzBuZfL3EMVfHFVQm3Kw6uBIKU7NNWLvUAkaSghu6RdhTUVjedr/AXj5&#10;/v9VZKkR5kprLIotcSjKjUOhOQ7FubxtjkFRThQKTeEoFBY5O0xaFpsIq6S4wi4z7+r9uQyQOrOE&#10;CotWoAuRLsmpSAsmvMF8DuE2CsCXjxnb2BRJ4mwmH4Lry8cESsqcI+VjT2jS3ODvs106f3jbtjVw&#10;d92JjFRW5awUeIu8u3MD3Bw3wduNO48vlZFWNyyIljncDwnMK8Gh/nB22CBN0ePEyu/h44XolGSk&#10;8wvOM2UygzLLUMUTlAJEQksYU0Xjji2+YHFfipo7EZuaP3BwsBdcnMXpk2KSfHdpWwLcFYhFW7HO&#10;Ky1DQMMfPNeUBVuOFiZDBvz8A7BtK1VpgyP++zs/wPe++wN865vfwqZnnoKOr1EQG4QkD0c4rXkJ&#10;T/74ITz8wx8T7v+QIP8PLgXAjzz2c0kVRaeO6HmVLCzBE4dPBKDpvC16ZtNoa+UG5lcDc7NWjyS1&#10;lgrFxymUjBBpiEwglPEJiOIyODwc/gQz8EELCfBDGAtjqK8rQhhNoulQ4oNdEBuwGwn+O5Hotw0R&#10;HhsR6bUJScE7IYt2hSIlABnpETCwMLZ31EGWHAJ/1/XS5WBCqKrBkSEoLcxDU0UhKmw5sFJ9xdzO&#10;4jxjAYbCKFQwm4VGfC61BOTKkE4BqtQRxN9CgCIgE0sxqkwaMcYmOiYF1EI9NYRLUtEHyii2uZJB&#10;xdxcYvI8sS4gFv0USqqygFVsU9ou/yeGwErDZ/lehN1WUNXFiL5c0QlFhTWwkNQ0NUBLFa6qr0VJ&#10;dSXKaipx/uJ5nDp9EkePHsM777yNzoEGWEoK0D7citwGPfIbDOhbrEPdaAFWnZyuwNLCIIZG2tFC&#10;WFur5GiuTOeXJFtuD9YFyI0rywdQN5YLoFNQSyWusnHZWInqhkqUVhahvLIQVdXFKKuwo7jUgrIy&#10;K1seykrNKC/LRXlpDgptOhRY1bQ/SljMMuRnBRDUYJTRVidHOSOJNsqqI7zZwQ+y8nJeLuFjDKpQ&#10;KGWh0jS4AuZcrR9MKh8YqcD6DHdoU50IOFXPc7OUadNi/aFSRCImKRKBYYHS3ErRD2bmENexiU9j&#10;3pGlIu5BExk1KiYCTlRwJ8eNcHDcjsCQAFjNWuTn0RYZlMuPz5ARWFZHCWBCSwVOEk2lZgUV2ZWN&#10;y0zuONKc29teJsSO8PTzRqxMjO4Sh6cExBmS8q5ALK61I6AysFLbc7JgplUXp+ft2OmG7dvc8fNH&#10;n8WjjzyOx372NF5+8jkYoyJQQ2vYqpFBR9vuu3kt1j/5BB5/+BF87Wtf/7fV/gpV+Mtf/jL8wsK4&#10;c+n4PjORqBQnNGQiKjWN6sXPlJqO8OhYBISE8TMzc/KxgUIx/bxYFD3g58E4sGMj3Bw2wc9lG0Jc&#10;NiDWd6t02CSJllclj+d3nQBFKn+jRD+kxTG2KOOh1qRAoUpAalqEdNH2xNQYpNDKprEQxmekSCoj&#10;7Li4XVxpQ01NvjTDZ0qGOL6aQcejRUtNGaNeHorMGchTBiNPH4usPKokbflK1ha91OKECqF4AkKh&#10;kgIoAaAAVAyeEQAL6MQoLjHUUVhkAbcYTCMulyMUVqyLUXHCwopRdWIculBFMaRUDNAR53fL6FzS&#10;+doJdFQC3GS+T0uRjc2OUgK5f2mRPJRjcHgIHb29GB6fxu9++SvcvXELv/n1b/Cvv/0dt25ew2e/&#10;+AT4F6S/v//lr/jX35dvXHhrDntv1eD0W1O49tl+zN+vwd7bDZi6WYtZ3r9qYmoYLROH0DQ0idaK&#10;DLRVy9HK1lajQHutEi0EWtxuqcr4d1uGO01qKxDXUb1t+UoUFOagtKIAFVV2VNUQYmaV8uoiWFgx&#10;zcwjBUW5KCyx8jGFhLsExWWFKCwvRkmZBRZNAC11GDQyLyTGiB7oCAloAe9KE//PN0RAr01Gdqaw&#10;3WJIJgHWhSPfbkKeVQ9TDi2PPpWWK0E6lpaWEAh1ShDi4gKxmhbTP5JZODmRChKHqMR4qUWzxfA+&#10;cfpcLGGOlYZMKhATHwvHnevg6rQVWnUq7PkG5OTS2hLceP5o4hihgF1SYIKaohYAallxRYalrZQg&#10;Fh1R3JG4A/h47JCGenp5u8KTVlYUgPh08XwV4rktqSOLO4UYZqfUqJFP9bWIQ0cGFhRCuvrl7VjD&#10;9tijT+FHP3wIP/3RTxHh6oF6brvToMZgTibqFPGI3LEBLz70P3jkBz8gwF+TeqhXIBYq/Oxzz9Da&#10;+8Lfyx2+7s7wdXGAn/NWhLjvQLiY6td9C8J9diIhxBWJIS6I9neEv/s2yFMjkRQfAi+6mOBAd2m6&#10;n0R+r6LTLo0tOoHFVynj52B2FzBqhDvJ4HcpPuPyoSAx9DCZ/xfWUwzOkEZ50bpLn5lZW9jDTKpV&#10;dW0RdIRWWHo1IWupLWfMy4MtOw352kiYFYEw8rcWQ0yF8gp4RRNj1cWQUzHgRlhjAaNQWaGkUqcQ&#10;Xz+Jv5cAXgxZVNB1iNvSaZu8Xd3cCntZOfqHhwliEUYnJtDb24OZxSnUdTVhYGYIozNjfEwRGnrq&#10;UdpiQ91ACfafmsL1a9fxh9//DldunMdnnxFK/r397i189Okb+Pjjz/HxZ3/CK3fP8/a7JPXv+Psf&#10;/4ADl0Zw442r+N2vfo2791/DzTsXcfPeFdy4fxKjJyoweKoIw+cL0XkiF71nCtB62ISamWwMnSvG&#10;qsqBfagYWkLj6H7CmYn2aiUhZqtRoqNOJUEsYBbt3yBTlVsftKbyZaVurpShzJ6BzMwUJKVGIUX0&#10;2qmSpfNh01mRxVhjtSoRafxfenosc2iy9FiVGJebEQdzFnMxs7BVFyRduSBHE0MlfpCRqcilzMji&#10;sFNJbhSys5KhVwuLHo5yAl2SE8ofNVKaiTCvwIzC0gLY2axFFuTm0trIwqBWREkn4O/atRWbtmxG&#10;aHSUdMgnMk5MMhe3DDBvx6SIS6PIWFHZCGYKlTQmNpJ2LpKOIRtmAW96Iq0Qba+c1Zh2Mkmy0CoJ&#10;WhktqYB1BeI0cZ+AmhDLWKnVVBdxfrGYRN7V3RVegUGI5estZ2I1dzpxcj+zJFU9jztvYa6On5fq&#10;k60h+IH40Q8exiMPPYFvfeu/JRB3vPAycmKi0cXHDlv06GdObibApXFBcHzqMXzjS6uouCL/Mgcz&#10;LwuQV636En720A+RGOaK5DAXNickhjojLdoHqXQqyfz+02VRkGXEIjYpQpoVNF0tg4zKszyiLFVS&#10;NqU4IylLuA3mdFpy0XElOqnEoTHRESR6ZkVPqQBGwCyN7ab6iefKxaR5vC1AE3lfTkBFkwDnUsCc&#10;opRDwTydlqlGJQt9E12dNSuB8UwGuy4a2fpEqq+Z37XosReH45YBzSTMQmWTqcKFtaXMp7TVLBY6&#10;qm6OGOecZ4S5zorK4WI0ztSjfrIONSMV6N0/gLnTp3H2lQ9x6dYvcevNt3HilZN45YPX8Oan7+DG&#10;62exdG0BR28ews03r+DOWxdx8MYMFi6PY/psP87fPol7b97GvnMTWLw0ijffvYe/fv4HzJ7oRee+&#10;Zhy7fA9L5y9g7HAfjl1Zwp03L+PErQnMXmvAvuu9OHxxAgfP7eNyEN0HqtF/uBkzJ5tx+pX9mL3Q&#10;hpo5Wu0pA2qnjWidzyHYNqwqGzyAupFDaB47gM5GEzprMgkwweWys16NzgY2LjvYVmBur1ag40Fr&#10;ryLchFq0ymIVjMxpDq6OWL9jB7Y7O8PBzRUbd+5CdHwUMqhgawmPg6sztjo7YstuB+x02ilNBWrL&#10;TiCg0UhP8Jeu5lZsjkBFnoA3jI3r1kipA6zAnI7MjEhYaJ0r878AeF4YlOkBiIpkhk0MR2JKJDLV&#10;CTBp02A2K5GQEo4AZlxPL0fs2LYeGzZvlA7gSxAnxDLTEVw2aXbE9DQCxBzLJlRWRTtrp3vIt7By&#10;p0TBycUJkfG0dQQzSSEs8wO7/ADcfwMsLbmTZy63FBUh5n3ptIQuDmvhxTy8dfs27PYQl0mJREhk&#10;FIIiIhAQGgYtlaMk34hcccKClrY2IhRbNu3Ef37jWxK8D/3gh0gPDkZBigzWmHjmX0YPvvf2rHQ0&#10;qxNRS6W0R/lh9U9/jK999etYRdu86ktfktqXvvRl5udvIyAsCMlUKXHtWgGA1AOt07MwZbDYaAgo&#10;FUqARxhEBhSWU0W1XO5gE/ZUTMejp9Og2gpoCZ5QUAG06PgRyidUVuq84VJkQXEMfRlkcXZWJl2H&#10;GGMu1FkhOZYkvrbBZISV+dAsOpX4OkVF+bTOFSzUShb4WBZxGcx0X2q9sNssjnx/2iI6o/o89C72&#10;4My1ozDW0PHV29A82wpDXTY69rfh0KUDmD83idKhIvQfa0H/8QYMnm5D14l6jF3qxtj5Peg91oup&#10;sxdw+s7HmDl/DAPHRrDneBthGcXZGyfQPFVPuFrReaALQye6MXq6G3uWOtA0y/uXKtExX4umOao0&#10;t3/m1UXceeMm+hd6kMX30zA2i7FjozhK6A9fn0X34UpMXKYlvlWLiWtl6D9TifFLnWg/UIKCYQNq&#10;5q0YOl2B4VM1aNibg5JBBboO2rh9C+r3mtCykItV5aPHUDO8hPaJw+hq5hfQkEVgNeis06CrLhPd&#10;DRr0NGRyXf2/rVZF0KnQKyDTZndQnWtL1TCblPBiVtrp6gpnHx+4+vkSYndaq2ho+IVvcnDELndP&#10;7OR925xdsNXRAQaqRrE1HboMQiiLJryx0sitlWPHotUUiKGaqciSs/LKvVFri3vQk837CbA4LJWf&#10;m8y85oeHHnsUTzzzBDSKWFhMYn5gJTz9PfGjh3+E1WtfQFCAK7Zv34BN27ZINjomKVFqCcy08VIu&#10;pRpSAcVOnUYVyLcaYKM1zzZlwsVpE+30dri4uSEkJpZqLQ6ByAh+OmJSl5dRSSmISEhEWGwcQgWY&#10;4REIDg1BYKA//H19EB0RCBkLSoi/szTO2WH7ZsQEeSMq0A2htNfJUUEoshhRyKJhoHVW0rlEBvrh&#10;qZ89iR9+/3/wk4cfhykuAfcPHsbJoQn02+3Ij49GyMb1CNuyFuUpYWikyymJCUQKlX7tYw/jv776&#10;NfzX176K//qGOC78VQlgT25TZG9x+Gf5MJYWKgIoF4d6hA0lYEItVwaXiJggesYFwMLqix7z5byu&#10;lqBf+b+4TwwbTVLJWdzkBJNwijxJqMX2RGePLtcItUmP7u5OtLQ2oqWzCWMTQzhxbB43b57H53/8&#10;I7PiZ7h78wqG25tQWWCCXZ/GZSay07yQbUlFbnMxMgr0sPXYMXK5D01LtSgfK0H/0S40LjSibm8D&#10;8gfsKB63o3yqCmXj5WiYqkD9bB0BbCN0hG2hDiNUz76jfB9766X/T17Yh6WbFzB+bhYjp/ehfbEF&#10;fYcHcPGVM6jqq0DVRDm6jnSi53AXlbARrXsbUTtWjr4jNWjZX4+Ogx0YPtmLgeM9GFjsx9DcAPIb&#10;bRg+fJi3O9C1UIu2fdWomrSj/SDBPW3HHqrpwMkGNB2qQPGECaWT2ei9WI7OMzZ0HDOh91Q+pm9U&#10;YfRKFUbYmvblw9ohp4WePI3S0UNomTqK7pZ87GnKQk+jTmoC5pXWQ6h76zO5ziVb9/8DcieVuaFc&#10;A2ueBv5Bftjh4gJXfz+4BvjB0dsbEXExzCs6bNlFgD284OjpjR1uHti+ezeyc1TQaZIgp7pZjQTT&#10;GiEdaqq0xkiju6rzI1BVkIj8nAxoU7xQa49HdUG8dJxZtIo8MUwzgirJap4chYcefRjxsSGoKNIj&#10;XFxkzcedOTcW3//x/+B7P/oBNmx4GQGEZ9u2Ddi8cwdVT5zgTsDCgqXe1KDwMK6HURUjYMkxoJjZ&#10;2kgljIkIkOYmFkMuXWjFN29Yg+AAcZlJTwT5eyGQhcuP2TYkwB1B4tIvVNgQAhnH9yBOQEiKDkFy&#10;QpjUlGIqVEaHAK8diIwMRGRsmHRFiuSUGNhom8tsucjNFp1fcshpM8NCIhHv5AKXzdvwzFMvYLG1&#10;FVcnpzBbXoYaWtp0Mehk12bo/ZxRQ/tbnhSGDMIbxfye4rYD6XQeEbs3wXHDCxLA3/7mt7BztyNi&#10;mPcjU8SVFjMQI6IDc7hMRWXkupgcQClGglFdRQeTsLvixAuhvkraYnFNI2OJDUYqpIrr0uyM1hxk&#10;F1lhrrDB1lyCqj1VqGgpQ1VzHRp7G9E+0o7qtnoMTuzByNQgfvXhu7hy/jhG54dx4PwiJo6NY+bI&#10;BP7y+W/wh99+jBML06gV/Sb6dFTas2ARF8HOCoOhwUow65DfX4wyQmcfKYJ9uAiaBgNhrUThSDEq&#10;ZsrQd66HQBSieMSOQv4/u82CmulWpJfqUTFRha6lTth7imBtt6JhuhGd+5vQNl+PzqUmtnpMXhwm&#10;WL3Yc6wDew61omKgjM9pJqQtqKcaVw6Vo3KgAmV7Cgl5C6YvD6J1fyMqx2vQSPWvGilDeXcRDJUG&#10;DBw4iNJuO9W0jM+vwZ4Tdeg/VY09J/NZSCyoHs+Dqi6N7z2bOdeGynkdymfVmLxdiuk71ajel4O8&#10;fhXqD5jRcjgfrUfzsap27DQqps+iduoI9nQUoL9Zj75mg9T6H7Q9TXqp9TWuAK19ADEV+t9NjcYq&#10;LW1mFoJCA+Hg4gb3wAC4BwVit48vImJjkMsfd6uTM3Z5eWO3tw92untgKwHW6xVQZ8Qjz5AgDfio&#10;FOOo2QTAVfliyduF2chWRUs5uMYm4I1dBvzBQJEqPsZuTUNMfKg0Z1MZLZVGm4yfPvEzuHsx63En&#10;/8lPf4pHf/4Yfvg/P8KOHRuk84O3bl4DNzdHqrInQgK9EBnmjzB/dwR6OkMjT0VZMXN0XhZkaTEI&#10;93dhPg9GSlIkfFy2ItjPDXEEL0NBGAlkSloCUtOTkJaRBrmwirSH6VShNK6nU5UyqE6iU0scP02W&#10;s2gZ9IiNCUFcagrCaeXD6QZMzIwlBTkoyNPBwO9FxefIdToE+wbCwkKUwwKTFhiKS8MjONrUiD1Z&#10;StrlZARv3oDtjz8EPQvTTLEVZWLyeMd1CKbT2PbCMwjesR6aME/E+bvim0KFmYvN6jScWZrA8X0j&#10;6OuoxUBPI4EZxfVje3F6YQTXT82iY6gRJR1VqB9sQetQL6q7miGmWe0cakfDUAfK+5qRV1+CzMIc&#10;5DdX0boWw9Zaja6pXsweGkDjWAv2zPSjta8Tta31qOtsRDn/X1hfijpCfeHEEibme1E12oTy4UaY&#10;au1oHmjFJx/ewuLeAdQW56PQJGdEYozRxyErzhEZ2TJom+zI6bAhpyuP+28lTJ35sPQUo34fIZtt&#10;QPFYFSx9eSgZJciTpaidrUL1dDVKRkpRSrhKRmpgbi/g69bCROdZO12L2ok6tMxXo2G2HE17mUGP&#10;t9I6t2LkTDd6DjXRhtegncvh013/Br1rsQF13F5hVyFymqz8DPWwthUgs0IHU4sNZQOlMFZqkVWi&#10;w579h1gMqjFEZd1DW7znbAWa9ptRN2tAz6lydJ8pRu9Jfrcn6BhomXVtCQTZjILBDGiaZQjNCUL5&#10;jBntxwpRs8+EqvlsAjxKWzB3A03zR9HfYcFAix79LUYMtmZjqM3E28b/BfnfMGcRZu2/mwC6j0C3&#10;1GShoECHsKgQONAeuwcGwTMoGM5+hCI6CvmFFjgQWkdPLwlgByrxhp07kSGLI7wyFJkJ7wPrLMCs&#10;EaO8xIiuEj0s2SrY9CGoL06SVFf8XyyXR3xFU6WZj2mhM5l57bZsFNkNcHDYiu//8Afw8PFABi3g&#10;w4/9DE8++wx+9vjjeOLJJxBAaEO5w4cHuyOJ+VGRSbXLzEAGodMzs1WU22BlDlVp0pEiZy5mVkui&#10;NUynMkXHRiAuiZY9OgYJtNBKccyW1lNGa5kieqZl6VQzhaRoIkvLCLDaYGDLprJlIktvgJaZM9dq&#10;Rk5eDnMelSxbhyIrraIlm/BSCcVQS+br3LxcBLl7w0y1nzao0W3Q4froFI7W1GA6j8WWoFcnh6Aw&#10;yhedOgUOMi/midFhm56mAm+E/6Y1CNpI17HxWST4ueC/vv2fUgfYubk+4Pd3gY+usF0FPr62vPxw&#10;+fZv7p/AyEI32mZ6UdnXgqq2BpQ2VUNXzO+lsQalHY0wluVDIS7ILY6x5mUjOTsLGhY9e1Mlukbb&#10;0EDwu8Z70DvSh65+Wltuo2tPB+pYCGoIcFNbDcraS2FpKkJeQyEK6krRMNyG/UemGN+qUVuYhwJ9&#10;CsrztTBn+DIbq6ApL0JWkw36Vgtsw8yLA/zuqKymLhuKxqtgG6qFtsEOXVMOcjr5mMEyWukitB1o&#10;luywrslCNa6GmqpY1FeA5vlmDJzqpQJXoXSAeXsfCxaLgrWzALlteWhfaELLXC2zKSHmNprnGmid&#10;G5hN+9B7pB36Bu6fHcW09KXQVlmhKtdBWaSFsliH1DxGw7Is5PL9DBw5yBybg7JRA5r3FaB+voDO&#10;QI3q/TkYvVGPgSuVWLhfg5lXy1AyY4RlkII4RHGrS4S2RYGy6Wy0H69A6YwNtUsFqNkvJrXbexXV&#10;s1fRtngJ/awiw60GCdzh9uUmQBYQi7ayvgw0QW/WSW0PIe5na6/Ro7DIiMiYUOx0doJHEAEODoFb&#10;QCCCo6JQSIvl6E54aZ+dCPBmZ1f4hwTBqJMhV59A1SWYVNPqgjjJJosRXtX2dNgJkVUfjaaSFNQX&#10;JUr/kyAmtCuQi9Ff9rwUFFEJysrzWESC8cTTT+KnP3uUedUFOirbk889i6effw5PPvM0fv7Ez5FI&#10;5crLToMmzQMpyeFITk+jaqazCKhQTpWxUwmzdCrojZm0/1kw51IdC62oqypFdXkxKiuKUdvQiMS0&#10;dMTGC/Vl3iO4k3OHsXDoHMqqm1BaWY/q5l4MTh7A3Td/iXdevYp75+bw0c2j+PTVE/jt6+fwx7fP&#10;4U/vXJKOcRbkievY6qBQq+AbLoObXxRKbQVweGk10pm7pzUZGM4149bUAi73D2F/UQF6qKS1VNyG&#10;lEgslBbhYFUFcoJo49c/CY33LuSGuCM33Atp7sz8zpvxo+9/D//xpS/h7Gy3BO2f3jyLz986h8+l&#10;JfPnm1x/6yzev30UbeOdVNhy5NdXI6+6DGUd9cirq0BmkR0VPc2o6GpEaXsz8htqkWjIQqTokWZR&#10;0lA5y7vrUdZSgcJqG+paa9DW24buwU40dzSjrokgD3ahtqUeRaXFKOTji2m7rZX5hL8YxSV5aK0s&#10;RX5WIuzGFJRaMmBhvMpicYjN0cDQUkhY62AdLIemzoRkOx1Nsw2Kqlyk2PVIthmgqsxDuD6V6zqk&#10;FWvQcaiR1rWJkBlpV6myVNtO2uH6GbqCkWpUDJcR3lq0LFQT0lrUTVWz1TIXV6Osz46y/gqpAOR3&#10;2JFVa0Juu50FoAS2bjOVvBqW9gpk19thbixAhlULdVEOVMXZyMhTQstCN3zqEEqHTKgc4z40b0Hb&#10;4RIMXKjE6M0GdJ4qRf+lKgxcLkXLCSPqD5lRMmVG+RyL+xidWh6jV2Es40IBsloVLFYCbjNWte5/&#10;BZ37bjF0v4HBgQaMtmUTXDNGROvI5XrOv9VYrIvlF6EeaDFgkDAPEeSuej1KSnMQmxApAewZEkKA&#10;QyUlDmTOLOHO5STg9fLBDndPuHp5wWLOlM59tOak0QYTRIJZ8wDe+pJ01FcXMvtyB7UnoIHw1hcl&#10;SRALcGtssQ/yMFW4gDa6SIPK8kLI5Ml49sXn8MKLL1Btfy71GhtzTXjy+Wd5/wt49qWX8OwLzyOF&#10;Oa+yPBfi4m6dVWrsH2nEhSOTaKrlj1JgphIacO/8Xvzm3kn86rUT+P3rp/HX9y7hXx9dwz/ev8Ll&#10;Ffzi098gy2BFbEQ0UpNol5MzcPbKe3j1nc/RvWceHd1TaOycxOzBS3j/18DnH90H3j+Lv793nu0C&#10;/kJ48ck1HJrpg81skAaK6Km+MWmZ8I9Vwy8yFdlU9Ye/+Z/Y8sQTOF1bgenCfJzfM4yrw1M41lCP&#10;EVMWKqICURjijb2FhVgsL0dusCcC1vwcas/tKIr2R2F0AAyBLpAT7Id+9EN8nQp8ef8evvZ1CWDR&#10;/vjGmX8vBcDv3ToCI11IEvNuAvNvsuhhNuoRz1ysqyxGTn0FrE01sLc1QmUnWFo10swmBKel8TGZ&#10;tMNFVOla2Pgb1rAINHe3orKZFrW9EQ0tDWjvbEX/ELPw2DDKi4tQWGBBA2340J52tPFzVhWYoEtw&#10;o/OKR1E+40SuGvG5ehgaS5HdaadClcHQake4IR3xFhUySvnaYlCITYOSyXo+VgXPlGikl+UgLjcT&#10;inIFzB1mqdOrZV812vY1wkLrXTJUgorRSpRye+Uj5QS5EnWTteg53IkmFrkS5tsK2vGmmWZUDpfT&#10;cudCS/WOyErguhW6agOVVoEodRJiVImIy0pCrOjTYRFJMbOwVKWjYYZO5MAM8vdokNOiRNlwNgEu&#10;QMNSIfL6VMjh/Y1HGSsOFcLUl8b8m426A/yMQ1oUTVigrE6FqSMLtgEjslszEWEMgKYqDas6F29h&#10;8PBt7L/4BibG2jFK1R2llR5pz8MYP9xoZx6hFVDnEGgBtVkCWIK6lTATYqHaI21GWh4qVIkJCclx&#10;BNgZXiHBkgJ7BAfDLyQM5RUlcPP1wy4PT2x3ckW2UQVZaoyUH8UcRgJKAW5dYYI0Q0hTjR12/mg1&#10;9kQ0lSajsSSJTSxT0FCczEaYeV99IRW7KB01rOD2IguCwiPgHRgCbyr/0y88BydXJ+RSxZ5fsxob&#10;tm7Fera1mzZAnaXDAFVgqtOMGwc68Jc3j+OVM3tRVpIPvTYDV48MA59exj/eOYO/s/3t7dP4y1tn&#10;CN1Z/PWds/gb2/vvfwxddj7iouIJrwopiTIcPn0PV+79CvXtE6huGUEV29j8Gbz9GfDbd+/gz3yd&#10;z7mdP715Bv/64Apeu3AAxdxZC60GGLIy6DgsiEvXIyhRg6DYDMQyhnyHmfVLhM6enIJrA3twtKUZ&#10;x5ubMGO3okUWC6PbNtQlxWCUdnzAZER+VABSXDYimTm4lLm9NDYIeeHeMEQH47+//S3p+PDJyTZJ&#10;gQWwv79/Cn9ggRLrYvlnFhYBsJbbD6MriRO91Lm5iFDKESxLQzjtfXBaqqS4MjH2l8UnQiEnxJlI&#10;NumQT8UtaqtCTUcdGnraUcW8XtPEfFhMZyOcS0cTrFRxKx2EvZLK19SE0aFhwtsrwdvMGGCnM9NG&#10;70ZhdgKyc+VIpEX3lhGSPBUKxyuQy8ybTKULVKTCJyEaccZkKMuMiMjNQOFYJYzMtoZmO2IIcogu&#10;GfpGK2TFBIK2uXGBqt9biKxqPcEtIVQW6OsttM1FMLfkI7sxD9YuOwy1ZlRP1CCvMxdVI7TrZKJ1&#10;qR2ZZUp+9kSkcP/U1+bBxMerrGJMeAa0JblQFzAu5euhLNCg+UghOo+NoHK0AwX9KjTMMybsK0Pj&#10;wXJGAAPsozloPsEYMaxB/hgZolUW4Jr6eHtYDythr56zMc+bkNOuQ3xeLPL2GFE6WYBV08fvYezE&#10;LfSePofJ6W6ME9CJ7gKMd+VLbbRDAGySwB3rItRsYn24IwfDbYSaIAvox9j6mvjixTmIT46VpnRx&#10;8feT7LMrm7tfIAEuhQut80YHR8gz0qhyJmzeto3WMxEl9kyCmAAxR1djSSJa6vJRwypfUZCMlnLR&#10;UtFaIWNLR3NZGm/LlltFCporMtBQVUgbZkW+PQehkbEIj0lEYFgkVm9cBxd3F5RUVWET8/YWh13Y&#10;uH0nNu/YAb3JgqWDB3CKNuntsyO4fXICtZUlyNIoMNFTxRx4AX998ySBO4XP3xBL0bhzE7w/E+i/&#10;sn34wcfIMhYgKjwWqckKJMan4cipO7h079eoaBiCvbqLO/EERuZO4+1PgN9JAB+TFO5v757HH966&#10;gNbaMhTSnmdr01Fo43c9NI6imm5k2eqRaSqCj4MTgRMnInwJ3/ja1whhFC4wR+6vKkaXRob8QFfU&#10;xEdgwmJBuyoDxXHhUHg5Im77aiTuXANLmKcEsD0uBEkB3vgS7fNXWAz2VOVJAP/+/kkJYAHvSvvL&#10;2+fxzs3DyC63U3WzEMi4EafTUlmzEJyaAu/oaAQkJcEvKZF2MZctB2HpGXCPjIaprhj5LTVIpFIn&#10;UpUVdD96wtrQ3k7lbUdJdR1MtkJY7AQkmxZTpUYB15tamDXra9BOu17J2KSJckAuc689j0VMnQpf&#10;eRJcYsMQY5ZTgdIRoklDQl4mLW051GU6FBBMC3NwchHVtpLbLTcilTnUMy0a0bnpzMM2pBdnoIm/&#10;dxftdGGfjdk1D+ZmM1VSj2h9Igp68tG+1AFtdTZymmjn+wqZkdsItRV2Am/iUl/P3F+YSYDjWcwS&#10;EGuQQVaohrbcTAeiQYbdyNzLgsDPoGZmtw+rUTfbh+4jQ8y7JkJrgrFTyyXz+YgB1QeZhw/no3LO&#10;jPyRLObdVGia0iHjfq+g8hpaMlAza0M5ldjUoUbhaB5irYlQ1SixavHUaxg/ehHVJw9hiHZhkrZ5&#10;sscmtWWQrZKVHmUb77KwEWAq1ggVeZQ2e4wgizbeYSLo9Ou0DUlpcXD38aLqBkknY3sF+MOHrZyV&#10;1svPD5GR4ZJaBocFSoooBjaUFWcRYKGwiWirNhKkUlQWqtBeKWNLlw5TScecpUNWygeN67zdWs88&#10;VJiL4kIjSsrz4ekfAGdPH+xydsGLa17Gzl07UMWsunH7DqzbsgXrNm/D+s3baX1zce7sBVyj+t4/&#10;NYYu7nS5Jj3qyvLwh/vHqLinJHj//MYp/IkASxBzXQKYCvrXt8/gk48+5XZsVOBEyFLUiIlOxvzB&#10;K7jy+u9R2jiMQoJY3jyEob0n8danAuC73IYA+AzhuYrFiV5aZ1bcbK10KczDC+Po7hpBcc0AdPZW&#10;5BY3w32LI75GgMUADNH59NTDD+NsTxsOEvxB5sG6lBiCnIkBvQFtKckoCPRGlpczYrauRsruDdAH&#10;OCMn1At5CaHY8OLz0jaEmudwx/7Xx9f/rboiB69Y6L8S4HcJsI6OJkGvobpmIFqtlJQ3VCaDZ1Q0&#10;fGJj2Kh8WjoPsw4lnY2I1iiRyFgks2TDLzFRysV6qm4CLbUyz4zMHAtCWOTiFGJq3BxpatR0uZKx&#10;RwaLxYzOxho0M2vnpAVBE7kJFl0kLOU58EiIIrhpsOwppqpa4U23Ie4LyIyHifth4Rj3gVFm0PYC&#10;6FuWs29MjhyphVpEZqchs5ZAl2ZCVaZA+ZAdxXtsVNR6NM42oGG6HqX9JZAXKQhtNgq5bmnPR9kI&#10;rfRMHdct0FRkwtBkQvFIFZLNGYgzpEBRqqcSG6GwZVHBc5its2mtc5BEt5BOQcpjgbQ0alFBRS0f&#10;GkHjfDtMPczDzLCFEybmWyvK95rReLwMxZPMy/XxUNXGIS4/ArGWaHil+yCK8U7fRJVvykQm93dz&#10;t5bWugJBqijIq1VYNXTsMoaPnkXv5fMY3duHKUI69QDgLzYB8wQVeYJAC5AFvCMEViwnCLVow21m&#10;FLP6FJVYUV1dinLm0XJW8OJiVhqqbXGhhQptQWWZDUV2M3LzGMRtetjtJuQzQ7SUyQgvs0B1MapL&#10;DOip06CnVonuWhW6a1Toq9dgT2OW1GnWW5eJPeKYdIsNtTWVqKrMRUc9X780l4pogCZLD5UYpcMd&#10;JD4hHq2dPczBBdAac2DgTmQwWtDc0oOLFy7h1eMDmN7TzB2IFsWowBvnpvE32tw/vnYMf3r9hASu&#10;AHgF4s+FCguAufzs40+hzrQg1C8MCbFpCAoMR//IQdx6+0+0iWOoILwFFZ3oHN6Pt39BC/3OXW7j&#10;KPAhX/fcPkaHHOmwkUErx83jU7h15iBamvuQU9iKjNw6aMw1CPEIwE+/9yN84+tflyD+9te/gbFS&#10;O4631GK+rABtqlQUBAegwd0HlWs3IP+FlxH3kx/D79EfI3Tj80j33AldqDuUtND//Z/LPdCiOa17&#10;Ee9fPcA8f0mCdrkzS+RhxoV3LuCt6wcIn4VKkyEBnML865+UAF9+n76x8XCPCJc6ayyNRaijPSzp&#10;qYeqMAdqWkh9pZ1ZUCPlYhndhdhGep4eWYV5iJCnQVlohpotMSMdCjXzco6ekamU9rmUmTcZhngn&#10;mJJ2w2RMQZrFgEQxhJVqK3JtpCENKfkaKCt1UFTpYOrOZY60I6UoC+nldDIddhSNlMHIWKesJkg9&#10;ZvSeqEHNeD4zbSGGz9SjcrwAtm5m8/EGwlWLvHYrCnptyKMil9IqV43XU4VNMDXlQVfLaFNvhKXb&#10;DmN9HrQVIodzH2L+trQVIN2qQSHVtPEQM+wirfFSFZXVCttgPipmWAimGS8P7adDKERqZRT03QrY&#10;JwyoO2hG+8kSVB8oREJJJJQ1sczrBLM0De6J7rTKXC9PYY73RFJBHDIqFdB3GBGkDoV7rD/MXTlY&#10;VbtvH8bPXMKeyxfRPdGGvbQVU712QmuXllO0DQLgaS6neVu0KfG/HgG0heqbKy2neqjUBLiqPA91&#10;9ZWorS+XWl3dcqvhj2PjzlrGHa68nAALxSwmcMUm2AvZ8sU4bDU6m0pQQwj7mKeHmnSEVLsMLpei&#10;s2ywmfe3MHO36DHUYUVdTSHsFg3VPxd7mk1oaCzD2PgoxiamMLV3HnOLSxidnMbk7AJOnL6Ecxdu&#10;4OKlW7h08SauXn4VZ06dwcJoO+16KTO5Esf3tuMv94/gt7cP4vf3DuOPVGIB8R/fWG5/Eo3gCogF&#10;zJ988CEGR/bRMbSiob4LpcU1mNt3Bq9/8FfcvPsprrzyMc5dfReXbn6ANz/6B37zzh0q+3H8nsA0&#10;scgVUqlMRjWGu2qBX/E9Hd+Hnu4R5JV0Qm5uJMD1KLKUwnnjdnz/m/+Jr4ghkYRP5ueDE3QMswSs&#10;j+97mAVysdCOwbAI2Neth+zJxxD4+E8QuuUFqANdYI4PhNeOTdJzvyyGVHK5bfWzeO30NP5CWFc6&#10;slba39+9gNcuLyKDypqgy0RoeppknSWA4+OwOzAYrhGhsLZzZx9uhqm6CFll+cipKYG1qZIWsgCh&#10;jEn+tNghaclINuoIcwbMtYUw1xUxJ9Na22hTi+3IteajpbYS3U01KDErkZ3mi+wER5jlfsgkvNFi&#10;MElBNtKYKbMITmaVGb7pccyTpcyFVbD2l0FVZYFvRgqC9TICXID+Ex2oHq9GLdV1+FwPWhaqMHSs&#10;AWNnWtG4twxVMyVo3lePCqp2Hh9fOyPUthaFg0VoWaxnBjbD3FoAY0M2dDUGglxAsCuhKc1i8aEj&#10;0SQiVCk6rGRIt1DZK2hth3OYsRORVpYE+6QZpbN5MPYqYB2iCB1egJ77bnZfBkpmKWZs9QS49WgR&#10;bKMG6DpksA5oEJ4VjAB5ALTNmZBXyeAY4YxoUwzzuwaJ1gSEZoZid7grXKO9kFKcjlVlC6MYPH0Y&#10;7eePo2emD/uHyrEwXE5FKsZ033Kb7CmUQJ5hBZndUyQtl9cF1AJu0fIxTairynLgR7vsGxiIoNBQ&#10;aWRTWFQU/IKCCYgODQ2VSOJOEB0Tibi4aERxGRoeQgXW0MKWoZ6Vu6vOwEydzXxNUFuNUs+4lLOF&#10;Xad1H+e6KBqdDXaYdYlor9Jgpof2vreIhYE5IdcMU14BzBYbbCW0J1V1KK2uR3lNE2qaOtHctgcd&#10;XYMYHJrCzPReNDF3WZjhBrrK8Zs7i/j1jXn8+pX9+O0dQvzaEUJ8nBZzuS2DzExMlfojb3/61n18&#10;+jvgF38CPhHL33P5a+A92uWPfgl88Kvl9i7V940P/olfvPEK/vnBGewb7UIBs6HVbEAZHciv7h2n&#10;pb6ES8cW0NMzTgs9CJmpEem6KnS0D6KjqYsQ78C3vrw8PY7D809jsZq/QYkFk8W5mC61YZzqVpsa&#10;B733bmZgB6R67kCqO6NCmDsyo/zx3e98h89dhle0R3/8Q1xaHJTsvDh0tJJ/Rfs78/ntCwuQ5xkQ&#10;r1PTJqsRIktFELOwX0KMBKOlsQQ5DUWINWYiqzQfSYwBKTlZSKPihlJlIxTpzMQR8E+MQ1qOETFq&#10;qm2+gTlRh3SznplaAQMjT3llCTrrWPSL+LvJgmBRBMOY5Ax5WjgCEhMQQDBDVTKEERZjO9Uql5k8&#10;LRXRRqo6s298vhqaugIEECjfjDgUT1CB9xiR22qm6hVD12REcT8VcqoKNVMtVNIyFA1UwT5QSRUr&#10;Qh6VWBwSMjbnI61YCV19NvQNJmiYodOscsRmJtEq83carqTaqhBHe57dUIqkHB08xGwv8jhEKGMR&#10;n52ELO6L6QUyJBO2jLJYZNYR5jEDWhf3omAoF+ZhFXQ9qaheyoeRSpzNdW+lK6LzohGkDYKXzItW&#10;n3GsKo33xcIp1pW2WomsBjk0VelQVfJ71UfBPcETocY4rGo/OoWho3PouXQWU2ePUt3yCZDItrTL&#10;tM1Chaf7BLTL4M4S7BWIxXKlzRDm2T12NNda4R/MNxIQJHUihUTFwjskHCZwGbYAAP/0SURBVEkp&#10;qejoaIKcOSo4NAKRzFBh/HGDQkPg4u5Oi52Hno4WZtoc2nja8s4cNjOzdQ4muZzoEkovrHou35MV&#10;g6z8BcZ0tJZnYr6fhYT/2zdSA4NOCydnVzg6u2O3iwccXTzh7OUHRzdfbNzhgq27PbHLzQ8u3sGI&#10;jkum8pahrLyICmrFu5em8Bnh/ez6PH55az9+ffsAfnf3EJX4qJSJf/8A4j+8fpI7uVDg4/jlB++h&#10;tmcO1uoeVHTMoq5vgW0OtWyNA/NoHVpE8yDbwH4cPPkK/v7pW7h9cgpltnzY8nQw6lS4Qev8r48u&#10;4W/vncPVE/sw0D+N+vYpGAvbYchtRG/3OPbvPYTWqhb47PbA0489jqL0VByoKcJYgRFTVOF9NeWY&#10;tFvQlJ6I/HBfqLx3IcVjB1SBztDH+OHZxx/7N7jf/NrX8F9f/yqe+PEPcHioHv/44LKkusu90Ms9&#10;0UKBXzk/j3iNAqFpKYjKkLGgGCHLy0JweiwtsgVVg61Ioy0OJmCx/BxRmXIkGDIRrkxHkCwFWhaV&#10;KJUcHlHhVOMUpJqykGKiFSbwiQL68gIUNZTTddVJPc8FmnhkJ3kgXxWCPF28dCH2FEKirSyEigXC&#10;n4ruyeKfzGKvrzFBZlPCj+9lV4QfQplJU4sy4RIViBhLHFoOFqDjIH/bESp+lwnt+xtgoeWV0Wbr&#10;6nMIgxEZxVlQVxphaMhHTHY6ZHYt4kzpyKoluAUKFphUpNs0zLQZyKKopOTJkZhNOHMykJijhEds&#10;GFz5ev5J0QhMjeJ7pFOwKJCoSYGyQI28LrqrDr7XZh2qJ2don1ORUhMJMxU5dygTxh4NVI1JiMoJ&#10;gXeaD3zSfaFv09I6x8BPGQhfZRASCmKQ22eAbcyEkjFxOInfZ7IX1TgRam53Vf3SGMaPzqP3/EmM&#10;nj2M5vJsNDFf7ZsaxSRVYqK/FmNdxZI9Fuo31W3FDBVXNKHA/1bjfgGyDW31BfD09YGLpze8/YPg&#10;4ReEiJhYdLQ1wsgq7BtEVabNC2ULCuEb9/VFQmI8d9pedDVT7YUdZ6aZJKiT3XnScprqKtoUVX6m&#10;Lx9jvcwaVOrGilzMEd45Fo75PQU4wNxSkE975ecPJ3cvuHj4wNnDF55+zAzMqM7eLCxBUQiITEBQ&#10;RAJKiwqpvtUotOXg6qF+fHp9Fh9emcWnhPgXt/bhV68s4ndU4T/cPYw/MA9LTQL5BC3wKcla//aT&#10;T5FmKMMm1yA4BbJiBsXAmUsHvyh4xyTBLyYFXqEJcOP9XQNT+M3776G9roK5NxeazBS6hhr8i3lY&#10;bPOPb57Ae7cv4sq1N3Du0h2cFpb/zDVcPP8Kzh47j8sX7uD6lfu4fOYqzg0N4lAjbSGBGshWYcxq&#10;xBCVr54KbI8MhMp3N9LZEn1245Effu/f8H7tK19BtJ87bh8ZwwdX9hHeCw+gFZ1Xpwky3QVz8D/f&#10;u4QrJ6YQlByPWEIorlEkxkrHZaZxB05Hdp2VO6uOO24iIjMzEKaQIZjQRqkV8IqORAyBNtQVE4JM&#10;eEbxt5Yl0W6qEKNVEPA0xLIwiCvt11SXoauxDpX2HORQfY2JbsjXx9GdxSKMTUZYk7I1CKLiOodH&#10;IVyXjroD5Wg+WcFlKfJ7c+gAkqCsykJerxn6ei0qp+nERo2wD+XBxv2yfr4RVtrkSEMCYTXB0mlh&#10;K4SaqhqeGY9AWQwSCHByrpzvOw1R2iREZyUjXJXI+2VQ8nFiaGSkLBFB8TFwDw3i/5KRQAfgGhUE&#10;l/AAfq5EaGuzkFmjhZYqnJafDGV5MouFHPIyLQvJOIIyw+Cn9oNtgrl9jxq2cb7HYcI5mMU4wJzd&#10;lgVztxE+skA877oemc0q1MwVwcAiUDSRj0A1Xa02lMsgqJjtbaOlzMDzfZhZmsHAuRPoZvUf7ChB&#10;G3ewA0euYH7hEA4dPMF2DIeWjmBpcQGLE12Yp82eHaiQOrukHmgq5FQv1Zo5uLnaAl22DhpxZota&#10;DZk8A7W11ejsbIVcKUeaLA3pzFPprOgZGax6/GE625vR2VyJviYzZnsFrHksEFbaclEsrJgltMvL&#10;Ar4us1JLLRpryjA7WI79w0XYN1SEA1wemqxHVRWtTUoK4hNSWBi4wyWksfHHkWUiVaFDaoYW6Yos&#10;WPOs6Gyto3U3YmGgDh9fncN7F6fx0dVlgD+7uYBf0kb/hir8+ztLVOEjEsC/J8C/o6X+3X2q8P2j&#10;+O3HH8Jgq4VLQAg86DTE0j04AoHRcchQKBERmwyf8Fi4+AWjZ3ACB+YOorLQitxsNYoL9Pjt/VP4&#10;2zvnqH4EhxC/deMUThHa6cm9mN+7iOmpBYwN78Xc5AG0VNTBptVgsLQYp3s6cLS1HlM2Ezq1yahI&#10;CYMl3A9KT0ck7d6EmF3rkOC+E9nJCQh0cUFUaDgqbHZM9e3B5f1DtPEX8Vcq/h+Z40UkWGkrAP+L&#10;qnz64AiixTzVVE7pKoE5JoRTAT0DAlmYIhCnIbhU1gT+L0ajlOxyhCqD+VYr3RdOyyygdgsPQ7Ra&#10;DrVNXN6Eea+AMcdmhSU/D531tWgoLUSxWY3sFG9YlMHMxMy7Kj2yc/KkidRjuY94+oXwNVTQM4uq&#10;6vRULyNy+jJRNEwQunKo0jq0HS5Hw4FitJ0oQ+WchWqmg7pGD7k4yaaHWbOvEoZ6C61vGjLyVUi1&#10;ikKUC7mdn4+3E3NE77EW6vIcKnAmUiwqhGsSECXBHIdwFjN/fm6f2HCEUPmj6BgiaK/jqdqGWj2B&#10;VSEhP1HqOdY20vKyhRnC2GSwt/Vgd7AjYnNikVwci7xBLYrHspHbpYKpW8nMq4CiJhWaBsYMZt/s&#10;Fg1Kx6xILohnTMgg3DoE0ZkkFSchfyAXjqFueGztalromQ5MLY6h/8xxDJ5jFq7LQ01JERaPXMJg&#10;/wBGRqfQ3cYdZf4wFXkMC7Nz2D8xhrPHD1MZzuHEqRNY2j+F+ZFGjHRVoHfPHgzycX09vejp7sbg&#10;nn6q6x509XShf6AffXt60dvXjYHBPmY9vvbkOPq7m7Cntx0jvc2Y6czDQn8+bbH1wbKACluAvYR4&#10;b38ZxvpbCXwTJvdU4eBwIQ6OFmNprIQKbOH76mWhOYkjR87ixPELOH78Ik6cuIJTJ6/i7NmbbK/g&#10;/MXXcPTQWX6mJpSW5KOtrQN3LxzHW+em8P4lAfAMlXiOAAsVXpBs9G9fXaISH5Ygltprxwnycd5/&#10;DB+9/QFevf8bXLvxAS5f/wAXrr5D9XwTFy+/iRtXX8fFi/dw4vRtnL7wKmanF1FfVopS7sh6bTpe&#10;OTkDfHiZ4CwfuhGHrF6/chzzB8+hd3gRPUP70blnFvsWTknveay5EZPVRVioLMLJrg4crKvCVGEO&#10;+qgE9eKSHEFuSNq1BkHrn0LQpmcR47od+/q7cevkabzx2sd4+z7t+9VreP3CPn6Go9Lx3y/CK6KB&#10;1EH3AOBTi0NIIowafk8ZzKyJBCiRyppsVCKcVl3AG837wqnQboxELhERkn0WWTiCS2Gp5QRWzyKT&#10;Y8uDRQyZpLuzWC2w2phJaZs76utQaEiHJs4JORkBKCzQwlBshb2pASUVNSgoLoPensfCkYgkqnFm&#10;nQkR2cnQNGuQv0ePugVm6KkcVM5aaDP10LcrUTLF77eDNrUnB8bWbBib8hBnSUOqXY0AWTgjQCit&#10;fCoiNFHMq3JEaOMRT1cRkhkHdZUBygoTFT0bWY05UJTrEU1F3h3oDa+IEAQmREBXnc3nKRBL257D&#10;yKlrMPM5KqSVyKBpYQFoUcI8oIO8WgYfuT+ymkqQU9NCmx+E6IJIyCpjkT+igW1YjwyuyysToK5P&#10;R8FINspn8lExa6MymxFnjWMm9qVzoGuUByFUG4HU0lSE6kOxzmkznt+2EavaZrsxToB7qLBdhxeo&#10;wKUYaq/G7N7DVIAl7D9yATOzC5hdOE64CwhmJ4aGZ9FFFbRZaV8XCfGFu7hw7irOn3sV56+/jYtX&#10;72Nh3zEMDExgaHQaZYU2ZLOS6xVpyDXwjeeZUGA2oLmxAVPTU6ivLUdNRSlvN2GE1mail62nEJO9&#10;RZjsK8bEgzY11Mac3EzY6zE3VImFoQoqcCUOjlXy8TYWiyFMjlO1JvZJbXb6ABbnDmMfP8v++WPY&#10;t+8UAb+Aod5B1InXJAhnT9/Ejetv4INLM/jVNVrcm9P446vz+NPtefz5lTn85c5+/O21Jfzj/mH8&#10;440j+Cfbv948Brx1Ap+/dhLvvfEZPnj/c3zy4d/wyQdsH/4dH3/8d3z4wV/x0Yd/xaef/h2/+Q0f&#10;/t6f+Z21oLLEBgMt5+JQHfDpJeDdU2wngXdOAO+fwNsXD6J/9BAq2uZQ1TgBq70Vfc2d6LTb0GpQ&#10;YLggG/vrynCsowX7qsowShXvNqShVRkrndBgCXeFzGMz4p030T47Y2ZsCsfml3D+zG2cO34cpw7u&#10;ZwafxB+p9ivAisNGyxCfXO7QepsW+v2LOL00TLtMdbJkI16vhm9CFK1sMkLlVCRFMlJzDFLWFaOz&#10;tnj7wiMmEl7x0QSYOZl2M1KdBm0+gUtNgE9EmDSflDrbgLjkJJRQgbsba1nQCpGnioIpzZv7RQas&#10;/H6SNHIYywtR1FoNc1UhonQKKhGLgjEFyYUqZLWYUTJhp0XORuGYEWUEWPTkmvr1yBsyQdGQgZj8&#10;GKnTSNuopu2MRKQ5DiGaSKwT0wVlRiNEHomgjFD4JgcjVBWJYFUEchkRDY0m5ksZ0vg66SWZ0FSb&#10;mYEzqbD5UJdkI1afxtycRbvNAkUFTi1QIiAjgiqpgKwiA9kDBpj5PqxDZoQYQuGR5omcrnrktTag&#10;cqwRuZ1WmAfFcWA9tC0pVFPa4zEWipo05PebkD+Yjby+bBYQJVwTPCXbLEZdOUe7SplYUatAmCYC&#10;LztsxuPrqMAtk50YI8C9Bw5j7OghHNs3hf7mEkwND2CGNm7v/mOYmjqA/YcvYG6BQBw8hQNHL2Ga&#10;VjAxSYn29m6MjvShv82O/bTa3QNzKKnuxtFz93Dj7i9x++0/4sbtjzA7cwzVJQ3I0hcgLF6FEFrK&#10;ocFhVLS24uWgIGyNS8Du7G645w2y9cHTMgRvyzB8rKO8PYycuj5M8nXquwYQVDIN/+JpLmcRUjqL&#10;iLK9iKxYQGDJPAIL5xBcsh9hFQcRWXcYCY0nEN94HDENJxFXfRRNjX3obq5DRV01lM3HIGu/DlXP&#10;q7BNv4bKhddQtfQWGo6/h6aTH6L59EdoOf0x2k59jI6TH6NLtFMfoZP3d57h+plPUH/kE9Qdfg/1&#10;hz9Aw5Jo76Pu4HuoPfgu6rnecvQj9J38CL3dvagpsyE/1whbhR1Hbr+DY9c+waEr7+HQ1bexdONd&#10;HL37KQ5cuI3xySXkmhk5Ys1QuCWjSi5HO3Num0GJfgI8WW7D3tpSzHA5YMlEW1YK6tKjUJLAHzvc&#10;DUqf7Uj02Ipot+1IjYrEcGcf7rz6CW5fuYVrp47j/vm9+Jx5WwC70iEnHICw8QJm0aH1j3cv4syx&#10;caTkaBDC/OoY5Ito5t84KnC4PBX+yTGEORE7/Lyw1dsTjsHBUk71iotBIrOtgDdWK4dHeBAc/fzg&#10;z/tDUpPgFBSIsJgodNRVormqHDa9DFlxzrAZ42DO0yNBXG+Kiq4tpqoV66EoyEEyoa/s6caJ6xdQ&#10;3F0JXYsVee1FEiiWISMKJ60omy1EPuHNG7YgriAF4cZY2IYKkGxPhGu8D/zSxeGZUGzxcsR2393w&#10;iPWh/WWxoZ3ObqStpy1PMKciSB3JzCtHlCES0aYEvgctZOJKhzXZyG62IkIdhzBlDFLFRPLNeYRZ&#10;D3WFBuo6JYy9hLIjE3LCmFwWjxhbJOR1KchqqELZni7MnLqMieNHUDZtQkZ1LNSN/G33WlA2mYvc&#10;bhY2azS0TWpYCHK4MQKOkU5U4lxYRvTYEeKAeEsSLXo8PJP88IMnn8CuEE+sap1owcj+CTQfXMLg&#10;4YN4/7WrOL7QjbmJbqrZLGbnjmCcijtDRZ2cmKadO4L5xZM4fPwGpvaexqHjV6jOS+hrK8be2RlU&#10;NPfhkTU7UFPdhLn9x5GiMLKqNuPYpdfx6jt/xGvv/w233/gDLt34EGdoZ/umDsHc2I247AL45Q9h&#10;m64DT8dasM4wgh0Fi9iWvw/hZbPo6x/C4MAemLoW4Fi4BMfio3AqPQbnypNwrT4Lr4Yr8Gy6Ao+G&#10;S3ArPwOH3MPYqJjFpsRxbA8fxFrfbijzBjDQ14OGlhooMpuxzWsCW3xmsNVvARuDl7Al4gS2p13F&#10;6pSb2KB/HZuLPsSull/Dd+TPiNgHxBwCYg8DkQeBcN4OXwCiuIxmixSNtyPm/4GS0/9Ay+V/QXvo&#10;n4hbAnKGr6KJiiKdVWXWwX6iG9Y3TkB/9R7k5z5D6nFAceBPyN5zFiZrDcqY/4I3euGpH72MjT/e&#10;jMStASiOjEKbSYV2Uya6zVkYKsrFMFu3SYlGZTwqU0JREO2N7EAnpHtSgV03SwA7vPgzbHr8EWTE&#10;pqOHOWz/5BguLPbjN4wBoucbn1yRxj3/gVl8ZTz0H+6LXuhLOHNkCLFZqUgyqOEVFUyFDSactKEp&#10;MfBJioJHdBjcQgOxy1+obwT8mI+Xh1yqCTgzolKGHZ5ecPT3gxfzsV9sDNwIcG1pkdSRV0WrbEj0&#10;hCHGETYzoTVS4ajw4tIj8UolYhQK+KUkICAtAQvHLuBvfwMWTh9AiDoaxW0taDvQgcqpSlQtFKHp&#10;YAmqx3Ohpm0Ny45CdocJu8Lc8OjzL2Kj2074yUPgHOHGHOoOn4QgJJllkJdopdP90m1JtMNxCJZH&#10;IdGSjMwKBVTlSuZQM9KLFAil1fZKDkJEVryUlxON6RLIybkZSMmXI7uVyjlC9e5SIqGQVr80CTk9&#10;OhQPlWBnghOSLIUoZFxMYpxomq+HuVsBZW0i33MRi44RqkYWkR6N1NscbY6hbfZDkCYUcXQNotMr&#10;hcXAKcQZT296GT4p/owSKVjnupUFKQSrmkapwEv7UX9oCf2HDuGdO5dxYl8/9k70SB0ps1N7Mbxn&#10;FNPMwCMjE5ie2YfJqf3MrgeYHwcwNbuEo2deZc67hZPnb2Nk7gT9fgfGCf/C4jGscXTE9599BLkF&#10;Bdi3dBy6igbsGd8v2e4TV97EK/d/hXdpNd9667c4ff4ODp56Bf2TR1DYsQ/6pnmU9+5HR+8Ac28b&#10;avvH0Lb3GOSdx+FGcINaLsK/8Sy8iw9jl3Ic26I6sNm7Elu2F8DVsQiquGYkBjXCw6eDNq0dfe2d&#10;aGisQ1dtI+arFzFnX8BI2QmMFh/HQsFBLNRewdHmS2gxnablvwh56kWEJ1yEe8wlOMhuwMV6H561&#10;HyFi/HeQHf0HlHS/SrppOSFNPfgvKJb+jt7Lf8Xxu//AiXv/wMm3gJHzn6C2ploafZaXo4N1pBZZ&#10;94aRca0dmrsdMHE9j0WvWpkHU1wSAl/cBK8Xd8JtkzcCN3hh7U83YdtPNkH+lAN0Tp6wJ0VQkRPR&#10;rJNjDwtCO/NooyoRxXEByA33hN5/N9LcNxLgTYhy2QqvLc/D4ZlH8Py3v4F1TzwNl63b4LdrBxID&#10;fGBWyzDbU48/vHlegvn394WtPs2czxz89gXcnmtHHndQcVZNnCZNunp/3UAnd34lAtMTsJPq6xYW&#10;BAdfbziIOaCpnuLEh6C0JGz3Y2Yk1M4BAnACHB3Fx4ZCq81ET0MNKgsLYGdBMqf5wqINh85ItSW4&#10;Yg5nMVlgXKocMekKJOTIkVRA21xqRX1HN7QVtLTZJkzQETZNDWDk6AIaCG/+UCaUpTHIKEuFd3og&#10;nKLdESgLYnZ1x2qHTXAIdYUbC9x2PyfsCnZFsDIaabZM3ueHKGbgzFIVAtL9kaCn3Y/yRAJtd1J2&#10;PAuIH+11GBU5EVk1tOclBmirc6Aq0yAlNw0xdBDphVTdcmZpqnZmUyZkDQkYPjuNS28eQtt8MXIb&#10;O6CrL6RzUNMi05pXx1OIlLTWmYQ2C9ndtOidKqnXPETHopjii5jceCq3FkllKcz1wgWkwS3Kne+P&#10;MSJLhjVOW/Gi0xasqp8Zw9CJ82g4ehR7DhzCu/eu4MziEPZP9WJeZF8CPDI0iqMHD+LKqaOYGR1E&#10;T0szq3kXRvb0Yk9/P2am5zEzPklrfZ4w35BAPH72Lg6duA59URk2ezlDn5OHI0dPwV5dj949A1Dl&#10;GaGlBZya3oemwRFUjM9gZOkKLtz8CPdv3sZbF8/izdc/xfVX3sfpM7eYtU+ha/oQGsf2w9C9BD/7&#10;LIGtw3PbcrB2TRZ8t+fAHFeDTms/yrM6MGbtwpmaASxVDsHWehADe/rR3NyI+tZ6HOnrxJXxadwY&#10;H8FZfv4zc1N4Y3gU92b3483Rebw/sg+XZ6/hzd6TeGfwPHP3O+iufQN7m1+FUnGbuek2tspehXPh&#10;u4ge/j3Ux/8JNWNs1dm/4cxrBPfuPzH36j8x+SqB7hthzrOjrCgflppCxJwZRMTFPkRf6UHKhUGU&#10;T4yjPMOOilAZtGkG+D7xElxf2Ibd2wLgt9EdJrcYbHzRHS//eB2SXnCFadNu5Pi5whodgMqMGDSq&#10;U9GcmQprpA+MQa4wBjpD7rVVAjh4+8vw2/Qs/Le8AI9nHoPrS6sR48Md1tEJMc4ucH3uBaz/7x8g&#10;aPsOXDo4KqmxBPB95mJa6HdHG9Gjl8NcV4KCxga0jvaic6YeCjtzWEbCMrz+3tjp64ndAV6SpRYZ&#10;2Ss2Gjt8fLDdx5swhCEoMQa7QwIQFBWBtuoq1BTbUZRnYtPBrAiG1bbccaUSl3lRqBESF4+Q2Djs&#10;dPOkKjJrM+cHKpLgL1Ny+yoWCTMSTTbCZIGxPR9F8zYY2lR8jC92RThjs/8u2ksnBCmCsCPAGTsD&#10;XekYguCbGogdQVREZm1VhRFh6ng4hnrhpZ0OBJ3P9XPBJqft2Lh7G7zCvfjevRCcGgBTvRmaSgPf&#10;hwopVjlkbKJjydCYgQRjGpz4HQSlhSOzQYfUklRo2lUoHqxjJFrEwJEepBtN8EjyQcGIAfLqBKRV&#10;xCKpJBoReQEsPDoYOzMJtB7p5WpsjXBBuCmG2ZgFvVfLeGCCrlXkfi1MbQZ+xlC4xfnh8dWrscF1&#10;pxhKOc58dwFVh05g6sgZvHP/Ji4sjWKRFvrAwiIWmHXHx6ZxZP9efPrWDXxw/xpuXzyO8d56DLaV&#10;YnSwlzn5EKYJw8K+w5gmBOPDYzh45BJhviN1ah05e4fqexF7549JvdpltTVYF+yJrPpSHGTGLmpv&#10;hrNFi8CKUgSXlzGD1GOGO/bU7EEWgtu4cf8XePOjv+DtDz/HrXu/kIYmLh6+jv7eJdRVTqHcPojx&#10;ii7stVZjvqwZ7fV1GGsvw4nBUpyYqcMo80dbWzsauRMenyzEjf05uDabj5v7c/HqYi7uHLLi/lE7&#10;7p8sxBsXq3H/ajPuXGvD26cH8d6JKVw5fwavHz2BD2eP4e7Mdbw+fAkTTfeRbXoNfql3sFX5Grxq&#10;P4bp4J8wff9fmLjzD4zeBXrmzkidNFXlRSgqtiB5tgUhhDb4XA+CL/ehrq0V44ZaVObVo8pYinp1&#10;HjI27kDY0wRt3S5EPL0OCtdwbPeS4aHvvwCfH29F6qPbkfHYWoSv2wClvwcsEX6wxQYiJ9QDWX67&#10;YBZjnn12ItFlM2IdNyDRbQuSPLcibOs6BD+7GineQfDfQPtFNU56eQuCVm/Cxp88jq3rduKV47P4&#10;+weX8Dthpd85h0/nJzBhMaFjaBjHWeQPsoj3DbRgujQAXTmucA/yg09kGLa67sZGxx1wZd4Vx4M9&#10;Y6LhwNy7k8q7LSgB7tHptNrBKCu0orW6DCXS+O88FJrUMDOHinmdM3KoRPlmBEfFIjVTC8/gcD4n&#10;CAG06ut2C/u4Gc9tdcJmN39pe36pMuTv4fc6XYSMhnSkFiUjq9lIC5qIDc7b8dKOjdjgzfcU54kQ&#10;fSx85WHYTWWNpMKKDqjtfs7M7854gY7khe1OLDjB2O7pC9cQf/hGR/Jz0T0E8vNFhCBaFUernUY1&#10;DoN/ehiLRwricxKYiwmzXUanEcTbKUgpSUNCQQKic5n3tTGQ1ZmQXqOHoawU3mmBCDGGw1vpDUVt&#10;AsJMgdC0pEg9z6qmDFrqDLgleCA0MxD5Xdkw8DPVL5hROmaAdcCMKEsctM1ZUFYraK+jscFjF4ui&#10;M1YNnFhE/tIS6o9fwOK5V/HGa7dx9dgMDox3SgDPzxHOmYM4vG8f3nvtCt69exmfvn0bR+d6MDdQ&#10;Qqvdhdn9zMkDfdi//yj2LR6XVHtq70ECeIBWewYztNmnmXfPXHkPZ6++g7kjl1Hc2omStg7m6n2o&#10;7GmHZxEtTLUVHkV2RNfNoG/6AMpK7cyrzciy9SI+uRm1tfM4efwWLl55G/fe+iNu3vkEJw6fxt03&#10;PsOhA6dw8fQ1LFKlZ6dGMDfbhMWBAky029Dc1ITKujrM5uTgemocbnKnvJGlwgVZKq4wp11ne0Wd&#10;gddpTd7KTcG7hSn4sDYVn/Qq8MnebHx8ugAf3CrFvdfa8NrNIXx8ZC9eO0F1Pngdr03dwxyVOdP4&#10;KhyS78Kz4A2YDvwZTUffR1NNFaqZfcvsVtiH55Fw5hjiWBDiTo6i7MQsTkfoMRmcCbuuBI3yHPSq&#10;zdCu34EsjyDEOnmhUKaBzDsMsX6J2PrkTqx5eBv8N/tj13+9ALfV7nD1ToQ6Khr5Kdzpd2+BwmM7&#10;dP5OyGKTee1Ekus2xDluRNCWjfB66iWkPk9b/eQ6OD9KVf7xY4h6cSsiPfwRt8sJ2x55DoakZODT&#10;69Ix7t/ePYJ37r6FN9/6BL//1af4+x8+w59+8SE+eu8XeOtEP67OVKOBv19dSyOc/b0QIU+FvMBM&#10;25oMN0Lt4OuLzZ7OeM6zE/6ZZ1FYVIGu+nJUEWJx8kaJ3YJ8cfpejQpbPJyxm4odGiNG7YVhm4sH&#10;HntxI3ayQMTq07HGwQk/f2kjnly9Ad//6ZPwjExlVs2ArkMOZZMaMdYY6ZCLNy2wulYP9zBPbGD+&#10;904JwnZ+F87xBDE9CH7pIXCL9Wd+3I7H16zDJo/d+PnqtXhq0za4hsUgWWGEIY/KrjdBacyhpc9G&#10;BtdjUlORmpWGeFUKfKOCEExHkZwtR7wpHhn2DNrrVFp3LUKzqKw2GSKMsVRJb2m8clR+OrLKyhBC&#10;6CJzkhGeHUtFVSC/Pxs53RqYqNY1E7ko6NSgdlCJ8SMWDC0VYPK0Ga1zGpQPaCCvyoBnmh88Zb7Q&#10;tWmk0VieKcGQmeRY1TDQitpTZ9F29Q4GaFXv3HsFN0/OY3G0HfvnCTCz78zcMRxcXCLA1/AeLfZH&#10;r9/Csfke7O0Xh3aaMLNwGMN9HViYX8IcH793chZz+w9jcv44ZmbmMdJP2Bf2Y2LvIUzMHMCBY1dx&#10;7uZ7uPzqJzh25i5z82HkUSEzaocRV3MAKQ1HMTC5iOHhPUhPL0SwnwW5yZXIibKjR1OKkfxSzO9d&#10;wMT0fuhlMsxPMAcVFOPW9Tdw9957ePXO+7h+60NcPHMPJ45dw9w+5tzhOUzTUo/XDGNq/Bxmpy8z&#10;a99B2eibqJp4H5WT76N+9B20DdzDnq6LmGpawpHKYVyy1eI1KsOHhUr8skWGX05l4pPzRXjn9Rq8&#10;c3sI755fwicHD+PO4m1c7LuO9trXkWq9idLqDtSKM7GseSilG6i8cxGlt99E8c03YTl8C5OVgzjp&#10;loB+mQVF9lYYAqOxR50NE1Umc5c3kjzCUJKhR0WaGgnrN2PrU9ux44ltUDr4I+J7z8F/jTNUmhxE&#10;uXtDHRyChDVroPRyQ6KDAyJpiV965GlsJqi7H3oMWx55Ah7PboXGOxQR67chZsMmhD3/ItwfewnR&#10;VDQlnx/64hrseuRJXF6aoApfxq9fPYrP3rpNeD/AHz+5g7/+4ib+8dsbwOdv4MP3PsOx02/i1MV7&#10;aOhpgSZbj4Y9o1DYCuAaEymdIxuaFs8dXo3ExDlYy0+ho64WDYwSpVTfUnse7GY9SsqyUNitha42&#10;BenWBDgIBfQPwnPrNuKRZ16mQvpSZQKx1mE3XtzsgKfoFh59fg1iqdC6pmzEF8ZBXqNAZK44tS6D&#10;9tgRPrS8m1x2YAfBjdDFYIvnbgRmRFI5Q+Ec6YUNXg7Y4O6Ah55+Ec9u2oifPPUcY5gDfGOSWaD/&#10;iPfeAW5d/h3u3vgjXr3yG1w8+yGuXfgEp469jqNHXsPhpZuYnTlDJs5ggPtUz55pdA3MoHNwGEV1&#10;LajubEFhQxl0BgPKS20EPAemklo4h/ojMpMxqTwP2rpMGFt1SC5IQ9mQHh17DageUKJiQI7qYTWs&#10;zSzMhf6wtKXA1pmBRKq6U6w73JK9ab8zqMSMC5pwbPFxwipfBubship0Xr6N8nPXcer6Jdw5ewD7&#10;h5twYP4AFqiqUwRs/4Loob6JD167ik/euIUT+/swN1iCyf5azMwfwuTIECE9SIAPYWZkDPP7jmBs&#10;73FMT+/FxNAA9h84JuXYqZl9GGPeHOwfxNzeRdrs2zh55U1cvPExjp9/C+OLl9HSz9w9Mo3u3m7k&#10;6irRoSjHoq0GkwWFGOoqob3X4uhCNUbHp9DRRwfAL2uPZxjVbhBdC9cweegm9h+5gSs3P8ANForb&#10;r7zDwvQxbtxjwTh/D0uHr2J+8SImF86jc/oiuuauoWb+VZin3oRp7hcwHPgcxuOA5SxQyFZ97B/o&#10;mvkIe3vO4kJ1F94qzsOvajLwywk1PrhaRJVqxu27Y3j/8D789tRtzPdMSra5zJ6PkiIbzOe6kfFK&#10;O1RXu6G+3YeSI5M4WL0H+ytakK8uRUlKMTRB0bBHxCN3txdSn1iNhI2eyAhLhMYzGDrmVe8X10Lh&#10;EwCDXxTSH1sPrx8+gxyVHqrIaMieWIPc1VuR5ugIVXgk0kLD8bMfPI1HfvAMnvzhc3j6e4/h8W8/&#10;Au8n18LrydVId9yN+K1b4btpB5RixBjtbqijMx//MxiTEqVzhH977yQ+vbUX71zopij34i/v7cXf&#10;P1zAXz+YBn59GO+88QGu3vwDjp66ic4OZuP+aaRrc+AUGMiMmoLa3g4sHr+CRONemEz1aK2wo6bE&#10;hnJm3WJbrjRxX5omDiGpftz/0uCf6o/tbt7YTvVdv0Mo7gY8/NxL+J+nnsfPXliNp9duxGMvrMXz&#10;27ZBW1mCl3fvgiefo2vXSB1HygYlEm2p8Ej2JfguBNhFUtz1u7cjKCMcDsFucI72IeRu2OzhiGfW&#10;b8TzjBJPrt2Mbd7+SFAacfe1f+D1t4BrV/+EN94FheAfeOXVv+Gt94Cbr/wN996EdP+tV/+Bt7h8&#10;k7dfuw98+CFw7+4/pfY2n3/71p/w6q3PcffVz3Ht0q9w+cJnuHTxQxw/chdHDr2CAwevYS9FZWyW&#10;8E/VwN6ejropLRpnjcjriEdmWST8El2QWRIOXVWUNHxS5PotYbsRk5+EUGMEVNUqbA3ehVV++mDm&#10;A/pxWtfapVM4fuU87lJV9g03YN/MLNVqhmAew+I8Ab53HR+/cQ2/YGU+uzSEhaFS7Btr4ps5jPHR&#10;UczOLWFhgXZ6sJ959zDf4FFM0kKPj9DSLiwxK5/EPNV6YmQQo/19mKfVnmVxGBwcx/DIFGb3ncRJ&#10;2viLN96VsvPc4mnsYXXrK6xBd2kRldaK4/0KHGN+OJqjxSTzdh9fq6V5BIWdl5A1dAfywdvQDtxA&#10;Q9c4enoH0Ts8g9aBBWbgQZw5zXx/6R6u3/4IN25/QMDfxq2br+Patddx5swrOHToEmYJdf/MObTP&#10;XELd5GWUTd5E0fw7yD/4G1hPEuhLQP2Zf/LzvYuLbTN4qzQfnzUr8dHxbHzwbiPOHRmg0lSgorQQ&#10;RVRfw3gLws92I2yxATGn2qF5pRs9Q72YqtmDtpxqqL3SUesqR31IOjK448p3eyPgsRcg96fdcglH&#10;5MtbYfXxhuOjzyNikxeUu4MQ9dM12PmfP4Pv89w5CaRh7Q6YHJyhcHaDzNcLptRguDy3EdtedsJq&#10;Wu3NT2+B85rtCHXzgd8mJ0S9sAYhLAibfvgUQp/bhJgt25ARGIRHv/MQnJ56Br989Rj+/NY5HDk+&#10;gb2LIzi4fwp3r5/D7StH6L4YsU4dwvXr7+DGq38lxO/x8/RLbqt7YgTbXZ2RQOXdf/I0jp68i3bm&#10;/NaqEtTx+ygvtKC4kHaR8BZVW5CclYy0rCToSjMQp02Eb3gMHNwCsYVFbIuzF1Zv24WXNu8gaFsk&#10;gH/+4jq8uG0HYjUG/Pjpl5BkT4OiWolk2thoUzKtbBJClDHwiw+h4nlSvd2ZlQPhTEu9jUB7xPsz&#10;Hzvi4SdexE+eeB4vbKTNjohFYEIqCgqb8MY9QkkFvnHjc7xOQG+++hfcvPtX3ON9l6//AbdeJ9Bv&#10;/AOXbv4Rd9/m/2/z89/+HDR9uPrK57h+7294jc+7xPWb9/+J+1y/dvPPuPMGt/s+wb/9d6o88Da3&#10;d5evdefOnzA+P4jW0QKU9sqRnh+E7OZYKm8SVLZY2NrSUMH7HUN24udbX4Bzsh9k5QpGEjqugmQ4&#10;M9+vCtSFISgrAj4Z/ohSp+LY4SVpPO7egVocmJsjjONU1aOYp3K+d+8G1fc6fvEOITs6joVBAjxS&#10;i30HjmB6YkqCdN9BVpa+HszuPYDxueMEeA4z0zOYYpvhdvbOHaHd7sEI29yUONTEx0zNYai/Hx3M&#10;u30d3RgYGMH0vtMYmTxKmD/Eyesfcoe4jgkCP1TbhP70DIzmV9OOL2KAClw6cgzqqXegn7gH7fA9&#10;FHfvQ3dPtzTCy9ZDmz32FszDr6Bvzwgay/PR2zeIsQNU4WO30F1fg44SO47R8t+69TZuXH8TV6/d&#10;x4ULLFJnbuLw4Qt8j6cwOXcKAzMn0DJxAlUz52EauoiSAx+h5eCn2LvnJO6XV+Ottmz0tleghtm3&#10;1GaFsa4Mvkd7EDLfhaDkHPgPVSLz3AAmSrpQGWBA1QvRqF8fhCLXOAwGKZH5zGY4rtsBpxc2IDMk&#10;lWqbhPjH1iL25e144RsPw+M7zyP52d1I3OSB8J9tguPDzyFk424k0WIqPDyQvMUZKVsdYPFzROxW&#10;R6Tv9kOGRyhSvMIR7OgDgzITaS7+8GfeXf+DR7HhWw/D5+Hn4fHUari+tA4vffchFoXn8et7J/CX&#10;N09h+uo5xNvK4Zlch0htLQzFXegaG4S1bBa2hmHUDTADj7VAVaRA69AeNI52wDc0BCExSagfaMPQ&#10;8LjU61xXUogyxpDi/GzCa0JRlQXVExbk1GbCzd8TebS/DYM26aoYXmIWF9pm34gI7GQ88AgMwSYH&#10;cRaZG1Zv2Img+Fjoi0qwO4Dq26hHspXqnR6FCH2yZJXjWRTkeSp4Rwdgl5i3Oy8B6512wieFVnz3&#10;VjxERf/+I09h405nOHi40zVo4RsdjcrmTpw+9w6On6V4XPyE+8KfcJOgvkZVfocg3rlDdeXyPhX2&#10;Fa6//xHvI4SvvPYvvEUFFsXs5mv/xF3CeeHWH3CNsIv1izf+gFfe/DvuEPiLr/4BN1kAXnnzX7jA&#10;bV9jAVg4Is5ey4EsN4S2OQqG2jhGkUgk6MNgaUxGw2gmZOYIPL7tJbjTccSaE+CbHggVM7dnoh9W&#10;hWSFIVQXgTB9OPxk3lBoUnD30jksDHdivH9AGk45PX0A0+O0U3cEwDfwKQG+fHIG84NltNrV2Lfv&#10;EPbRDu8/eJw7+wlMDY9gdnYRo8zOk4ROnHM7MzMnDeyY3nsYQ729GO2jAs/OYZ4WfVwcQiLAXW1t&#10;GOxjNR+fQFF5DRQZckyNTDBvHMWhkzdwUsD8yi9x9Mp7WDh2g0AfRHNdA4oa9iB76DJMU2+geOwK&#10;ujq60FRfgfLuMVhm30Xu9HuwL/4CQ5OH0FRZgJrSPGQ3LcC+8CmzyDEkZpZDZazCxOJVLBy6iMNH&#10;L+P82du4Tgt+lVn6MtXm2q33ceXaW7h8+T5mpha5MxZjXgxy2X8GnfsuYHj6AkYbelFis8Nk0KGI&#10;GW/4SA1MV9shmx/C0pG3EVY/ibTyfowm2TCxOwuzO1UYfGIXMqm0rZl2VPskYc3PnoM3FaIswwBD&#10;tBapq70h943B2q/+CA7fegRJ6z2QsNMXelrs5IfWUl3XYMsPfgr3Hz2GbT99Djtf2ILM2CTE+ITA&#10;n8Ug3SsEucGRiN7pCn1UHOKcfBC4fje2/OxprP/q9+D+k2fg9+JWbHj0Gfzky98g7G60ypfwp/sn&#10;MH7xJCIKOhAdR6cQb4F7fDaUdiX05ZUEOg1phRnI66mAvtoABdcVdjXi0hVQ2zXIrbegrqoMjWXF&#10;qLJbYTHIkW/WwcZMWNZrhLU3BZZWJcy1WuRVqaA2pSMqIRZ1LHpDgz2Ik8Vis6MDdrq44oU1m6VJ&#10;EDdscoCzry8KmhsQqU5GWGY0CvvzuVPHIZ3ZUFGqQnpBOrRlOoQmRiMuIwl+CaF4buNm+BLg7Z6u&#10;eOSJl/BTtvCUOKjzs1DeVSlNWqBnUclpZWYtMMBSXYpmvgeTrQhxSZnQGEthtFaisXuY7mw/+qcO&#10;YWD0BPYdfQVHTr2O0xc+xKmz3FeuU5lf/zud3Z+W7TZV9/orf8VbXL5H4G/c/YdUAF4nzFdv/Rm3&#10;WQCWjp+DtVaJnAYZCrsUyG1MhDw7DG4hTjBUJ6K8TwFjVTI2+2xHhCERG/x34FkHOjAfR2zz2I5V&#10;obpIhFKBQ7TirIlIuCd5wmI14v61K5gliP1dAxgdmcXk6ALeeOUaPnnzBn757h3cOLOAvQR4YbgK&#10;+xYWmJEP4cCh08yWhHjvAtX4ECYWCPMMH8c2TZCn5g5hiio8OjSKYSrkXgHwIgGemMXwngEM9FKZ&#10;BwYxMTaFyvpW5NuKcWBxCZNjE+gn9D1D0xiYPIC9Sxdx9OJ9VrRPceIKrfbBi2ijZS5t7EdlbRuq&#10;62vRZrHQeu+F7eCvYFv4CEX7PsPw3jNob6pDZ2sTUvWlKJj/DFXHPkf9qX+h6sgfULb4MaoPfIjG&#10;A++isucQLAU1GKPqLhy9icXDF3Huwn2cPX8HV668RftEsK+9jYuXXqctfx2nzr+OpWM3ceTgWTqQ&#10;UShjYtHTVIn9hyb4I7SjgZ8npeQI8hUTaPaW48juTIy5aVC61htZ67fDFBGGziTaucd/Dq+n1qBZ&#10;kwdNuBxRO0KQ6BwLxUMb4fiNHyPiJy8j5yUXqB7fjKzdLkj1coLzzx5D9M+fRcBPn8VLzL0BW7wQ&#10;5BgAz81OSN7lCttOLyQ+uRG6oBDEvbwZ/s9uhtMPHofjN38Ex+8+Cj/Cu+3xZ7DuoZ8hlTn7k1eO&#10;ShP2tQ51I7jiIuSJzOwx2QhNLkKQIhmxOhmzmYEOwwRjbT4MFSboyzRQ2mQwVuqQWSVHcY0VzWWl&#10;qCkuRKFZC7M2VRqFVt1lhbVTidwGNew9WchtS0dRlxG5NVrIzWr07NuPvWcuw1JbhER1Ina5ulN5&#10;t2Kzwy5s3+mENbTUchYEr0gfbNq9QzrOa7BlonuvuLKDDcXDBaiaLoNPRBCcfZirnb3xArN+SHgU&#10;dux0x7PPbcbmbc5I0qVAV6FH8746mMUVFSaLUTpZhIrJEth6CxCmiGae98Xz67bg2fXbsMPLG07B&#10;VMDsZOmk/Y07nKUJC8S57k4ewVDki4ntc6DMzUNWcQkGK1sx3DGIjtFD6BhYQt/YUfSNHsOBY3dx&#10;4tz7OHbqXe4/v8Ppk6+hY6gWprokpJlDoSiKhK01BRpxKmJlCl1KAponjQhX+WNjgAN2RbnBMdoN&#10;a1w24mWnDUKBIwlvFBttFltgVjjck71RUmLFncsXMTM8ikaq3CzV7v6t6/j0zev4NQG+ffEA5obK&#10;MD9cjoV5Art3H+bm9mNx6TSWaKkPHj6P6YVTmGFOnZ2exywVeFrkX6rWJIEd2dPH+/cy5x7B6Ogk&#10;RgaHsae7A4O9nejt7qO6LmB0ch7z8+LEhCkMDo2hu38Sg6N7MTg8gcGRvdzeCYzOHMLiyds4eOpV&#10;6fjwvsOX0Tu2gJbqdjRnVMJaPgnbyE2ULryHwf3n0N3agu72VpQ396Nq8TNUH/o1ag//Bo3Hfo+W&#10;k39Cy6k/ovXcP9B98FUYTCYoLQ0YufI7VA4cg0qZg9GJRRaVc9hHN7GXzuDU5fdw5uKbOLp0ljAT&#10;8FM3sCBGsE3M48y513F46ToOH7yART5+dnAvDuR3o8xHicWNSbBviUGyRwYyV+9AgfNGHCiIp7Xe&#10;CnfC2G+yo9glFMqXHBH98GZUPu6C9O89CcefPI+EFz2g3r4NBQn+UHltgzbSDeGrX4QnQdz44yfg&#10;tc4J8f6xSHFxh8/mnczRDgTXFQEE2rDVGVnPbIQf7bP3N76Hnd//KbyeIcA/+xm2Uvl9X1iHqwuD&#10;+OdHl9HZV4HU6l6kGLvRFZ6FqPQ2qOtNkBdlQVtkRE6bDZbOekSkpUJVINRDhZIeMxUlB7UlRWgo&#10;Fcd8zTBlJiJPL4e9PAcF7RoYatJhbzcjpykDRipOUZ8RRb1i6GEuKs8fgXXfQcRkGpCs1CA4PBEh&#10;EVTb+FRExskQGJ6E9OxcuAcEYz0V2Ts0AvOHjuDouVOoHiuFtU+Piplc5uQYbCP8Lt6hhHA7Xnpp&#10;K9s2PMPitYYFMy4zjqqrQP1MKd9HLkqnCfFsHmr321E5V0BLmwQX2vvHX1yNnzz5Apdr8d2HHkNY&#10;YhyhOwqVXIvVa7fBzd0XPiHB8E+MxMsbNsEnMQqxpgzEq+ORkBbH/acUWxhv1jF77wjwpMsNQ4pF&#10;jmB5HD+jDIo8LUzVmTA3JyLeFAKf1N2Iz/ZBhNobsYZAOpsQ5LUkQF0SibC0IKzesREO/u54edcm&#10;bA10wqowfTQVOIo2mg/QE2YuQwixZ7IPqiuL8DqVeG5iHN1tnbhx4QQ+fesmfkkLfe/qEcwNlmN+&#10;oFQCeGZqBnPMuQe5Ix88QMu7dAqz+09jghDu378k9WLP7aelJsDTBHq0fw+fM0sFZmYeJ6B9vejt&#10;FGcbtTDXitFd+zArDmHxsRNjYxifnEVDUwe6ekcwNjGHydmjUqdXZ1cfOjvFiLBhjNPaijHaF69+&#10;gPN3f40jVOehsUOoqR+CpbKblXAarY0NqK+mTRO94Zf/hL5Tv8Pg+T+h6diHaD32AUYvfI6Jk7/A&#10;qVu38fp7F7B09X3MXQdGj72FpCQZyuppo3omWWT6UWzN53tiLuwdxkh3NxYPnqGzGEe5QYWLhw7h&#10;BIvY2Ytv4czZuzhP631u7hzmSvvRZmrCCWc1Cp7yRsjOKOg9U5DAnSF1/fOojPWA509/JvU21wan&#10;Yo9LJBQ/XI2Sn+5C42ObEfzI07TAXlDs3IH8WKq391bYFf7QxPripe89Ac/vPonQh1Yj7PEt8Hty&#10;LYLcfBDs6g/XnX5wen4DZJs3I3HtWrg89QzcH30Iu3/8EwRtXQ3nxx5CNK1Z4qbncbC7Dv/6+Cbq&#10;Ooqhrs5GdgOLiZZWNbkDthwFVCUZyKLiGuuymUPtiBbXgOJOqa9RoqAtB/X1ZagpKpJmHcnNpIqo&#10;4mArzEZRRy5MhNZQnQobATbXG6jkVO06FQq6tbB2q1B6fAHmmSkEJyXDP1yBkMgMqlwiXALi4Bcl&#10;h39EBlI0+YhX2BEeq+JOn4/GG6+iaukwNHZa+SI5TA16JBEOV8aHwLAEbNnliTUbHLB+3U68+PJ2&#10;PPHkGsQYw1EyZMTIZD9KG8qRP2SQztG1DGehZ6EZVaUViIxJRUKqBtt2EsAtu7HbKxi1LZO4e/8f&#10;LMgX4LDDCdu27YJXkA+eevo5PPTI49jgtZssxWKdx2bsDvSCrbIHa3Y64PldG+ES44sAWTDizDGI&#10;yY6FV5IPLX8ULX8sssqjCWskUvOCkW4PQ6wxBF4JjsiuT2KBSYG2gvtJvgzPvLwaP37saTy9bi2e&#10;3U4FDifA4boYhOmi2ISdZiPIwYTYN80fBflGqu0FTA4N4vTSLD575xYB5s594wTmhyoxR4DnZ6eY&#10;B+exQJU9QID3LyxhfnoaMwRsjAAfOXQcBxcPEzjCKwAWx4a5vRlaa9HDPTE5h77uHulUxb6uTvSL&#10;HCxUm/lbUush5sbRCfSKTqimZgwMEJhxPpd2tbNvCEMj4ximQovhkiOEebK4HftqxpnLT+PU1bdx&#10;/d6vceH6+zh++i4GhmfR2NCKsopqNPVOY2ThCNqmR9FxqhuDV7tx8LV5LN6Zw9IrAzhwvALzl6Yw&#10;efMyLogrp989i96jC7h65z5GRqZQX1mKilJmXhPVo6QYZeUVKNk7hMKWQTT2d6F3pB9jC6exd/95&#10;2usrWOycxcEWFrq6Uex1kaPWRYnorcHQbvZGpScr8rMb4PjCJjj84DHsfGw9CjziMOkRAf1zrlA/&#10;tA2NT7kg44fPIuZHT/M5rkjZuQVqz21QBe1ErjwUUVTcjK1u0P/PGii++xL8v/88Qh3cEeLhhzA3&#10;X2x7+TmsWfM41rFteOkxbF/3NDZ+/7sIWf8cUjY/AWvYBiTseAEX5gbx9w+uIL+6Bsn2WmTY8qAs&#10;4E5U0ISlgERM5WRTZY3Magm0zenIrcqG3pKJ7JJM5Np1aKB1LrdZUcDvJVsdh/x8PSxlhJdZz1hP&#10;9SXk+c204FWZ0Jak8bYB2TUKlA1a6ZTaUThZifrxUsjz8hAlT4OhSuTuXCQY9NLcXOnZhUjX1SBF&#10;VYgoSxFq33oHWYND8Pr/2HrrOEmuM01X9+7s7oxnxh7Lspih1ZJazd1qZqiGYmZmZmZmxqzMyspi&#10;Zuqq7mpmRnULbdmyLeOMaWj3ud+JUnm8+7t/nF9kRlJVRDzf+74nTpywdcXW3R87zwDsRK0t7H1w&#10;9Y3CykWU2zkAd68oLG3dOS7F0TPKi7J+Ex1zl0moqKG8p4SU+jAiyyWLVqdRXVrNgUOSm3cd46BY&#10;ZHMbV7qGT3L5xjdcuv4rTktcchT7/M4773Hw4GFcndwxO3KEV957iwNuB3lj/Tt8sHkr8WkVbNj/&#10;EfudzFi9dTNrt63HMvgI3tmeuCY6ECbwpjZ4yfbwwSv+OOG59vil2RCc7yVRxYr4MlcpjO6EFThj&#10;5X2Azfs2897GdTz31pv84JVXecopzhXHWNUEZIFXAzl2SZFtYxw5JhCXl+Vy7/JFrp2d5Wef3hUV&#10;vsend+TANBUz1l7A5FCflnPHh0eWcrCy00MjYnFFgQcnOTEr+VhUWPVQq3PKg8NTWsfX0NAU45OS&#10;gUVde3r7BMA2sdGtAnOrqPKQwL3AoCh7l0mPUTJz58AgDWJ/9TqjVM4hhqZPCcBdAmW31nPd1dHL&#10;iKGXieJW5pIa6cqrR9epo626glHjMKcufca1e7/mqrTF859IUZijocFIRnomZTUZmCaL6DxfQN+D&#10;YoZu6inVNdF/u5ahh82ceGjgxqdDdN7p5s6TGVr17ZQXFVJVUS4HaIpYxXQSTYX4Xpuk9Py/U3v3&#10;EunXx6hdOCd/5zWmhmY51THDSFkfeW5iMTe5kHcwjHircA69tZqjb6/l2Hs7ePMHr/L+SytY8cK7&#10;BK4/SnFUOU5BWbisOk7aKwcJenknZi+8T8TGPQTtP4bf4YM4S3X32rKRiA83EOPli88HW3F/egUH&#10;vruCgx/uwNncBpv9tuzasp0NK17j8IvPcOgH/8TaH/yQd/7hnzi44i2x6i8SvPoF/Das5qc35/jz&#10;jy6SX5mPZWC0qIYUgAgLEnNjuBQSw1R8LEk54SQVxNLSXMZ4exsXe2V/6HSadS7LyRKlTiAtJpjk&#10;+FBRoSzCU0PxS3QT9ZX8KzY8rjiCxNIwootFuUtCiMwPoXqwgmxTGqnN0RS2Z1PWU0R+dwaZelHn&#10;mihc4zxIqIyS/BxHZFYhIRHZRFTpKHv8KdFSvI9Yu2MroFo7B2Ll5Iu5gy8WzqLgdr64BaWSIWp4&#10;3M6T4zbuHBZrHdLSQ8X9r3BJycYjWM0eE0JASAhBUaGEqCaPLa0ccXBwx88/mJgEyeopOeJMWzE0&#10;D+Hr7sc2UeDcnHKunr+JvqEVcysn/KODcfRyITIuXY6/aQ7bHmX7gV3s33uA6ChxK1LUIjOCCEn3&#10;xS7oqADqSkZLgLgaD4LT7DnithO7kMO4RJiRWect+didwAxnHIItsXE3Z/Ou7by3fh2r1q5ZAtg5&#10;3g21XG6OcS7S5AMCsm20I+b+5hQXZ4mdvsIvv3zEzz67y6d3LzBsLGKkLZ9pAXhQbLBR1HNaATw+&#10;rXVkDU+elRw7JYo8Iwo9Ia9JJh5fYGRkVjLyRcnHsl5dpvitTe7p6JAs3E6H0aBB3d4t8HYKmCax&#10;181NAm8LFSWldJp65LVeAWMRXVs3RoG3vd1EV0s7g6J+o/nNzKQ1M1pqorPNSF1DPvWlBWLbR2jQ&#10;d2LoGGDi5FXO3PySy3e+4dz1r0Qlb9CsH6Ksso78qnwaW1vo1jfTt2gk644O/zEdeYZ5uh+d0q6d&#10;7uhQd3EoprqympKCArKrCjh2oYWQy508vj9Mxi0jVpekoJy5y+P5B3w51MEFyb/NNsnYv29O+HoH&#10;/FabY/f2bpx+uIIP/5//zovfeZYV332Vdd/5AR+teB8/7xiiYqoINhco3xd4Xz2Mw4sH2PO6ALt+&#10;J+G23kTYeGDz+utEvPQKCS+8ju+uA5KRP8TnvfdwEuXwPya/I8rkKWq0b481bi+9i+f3X8Th+Xf5&#10;6O+f582//yEHVqzE+o0fYvbcsxx990Ouzvbzk0fXOLk4S3haNA4hVqIGDgTEuRMsbs0rxJHorAjy&#10;G3IlTtQwZWhnrr0TXXmFBnB2UjxpCdGkJUZKcUugsLGQvNYC4itiiRCLG5wSJAdqEJGFgaQLrOE5&#10;ATiE2xFXEU1+e54s4/FKEtURqNObk4mqCCOmXGy72O2YArHJaYnajB9hcdEEFjdR+fgzUWAT5vbe&#10;2LsHY24n9lv+32PWXpjZCsQuYsWlWdj74uAehLNnKNby3ojucfJufYp5YCSWjvKaayBOboG4eQXj&#10;6hlIUHgM4fFJ+EYk4hecQEBgHKEhUjwiUoiJy8Q/QIpKWDLN1x7Qcu4arRIRewfP0j04R+/QCc5d&#10;+zEjJ+6yb68ZUeHJ9HdLLOxdoL9jQbbbuBy3/eSVFlNpLCe7LYToAncCkuzwS7DDR5pvkj0R+Y5k&#10;NXiTU5lGZJKaGD8USwdLotN8KK6JWQL4/2jxLtKcRd5dcEtylUDuirsanB1mSVVdPj/6+KY2FvrL&#10;h5eZ6CpntC2PoW6j2OhJ+jpNTKhTSaKu05Oz2sCNnkFZSt5c6nFeZERUdWR4htPnbjI8dkJy8WkG&#10;hpVVVkMu29HVVWoAd/cO4uEfQV1dPUMCd5eA2C6vlxcUYdC102roYFDsd0tbj+TfHvSyAzslD/c3&#10;tNGXWcpUUi3jJWLTK9uoa2+mqaOZMyNnBeB2qmpqJQ83YujTaaNhxhbOcPbap9x89M/cvPsbzpz/&#10;VGz+aXQtXRSW1xBXXUBScyP5HeMkzxsZOHWN/tF5KstKqa+qoUyWVpKb3rvQgMf5QXQ3x3C/NsX+&#10;mUa+jkviN1LJf1qdyaRlCsXb/MT6+nLkvWMcWrkX8ze2E/XyOo78wzO88Lf/wN5XV7Ln2RfZuWYj&#10;fi7RVKzaRtubayl4cxcOb5jz4T9s5sPnNuCx0QwPycf+R6yJESuVJHk29bU3iVi1Af9NW0k4uB+v&#10;1ZsJE6VJdvMlUNqmXU54/nAVdq9vYOOqQ6z/4fu88T+eYd2bH/C9v3+aHfLZ4zv3MNPVxE8enKOj&#10;x0RcQTyhohZW/kdxCXXAIdQOt2hXsb6RJBRLbsyIYVj2S5oaTinWOT89RbPO6YnqhnWxolrhZFRl&#10;iNLGkqfPFyseIAeom1hFX8l3EWS0JlDcnk+svO4m2TEwPRCPBHecIh1xinAgKCcI93iJeFI0nMMl&#10;B5ZEEyUK7xIehmOAD74ljVQ/+YJQUX8791C8Q9NwD0zEPSiB5LJU7HwjJDuHCNyyzSVHu/tG4uMf&#10;LaBKARk8QfrFuxzxCcbaxR/PwCg8AiLwDZWlf5h8VwRuUigcAkJwESvu5heDZ1A8rn7RWjO39eF4&#10;SBIFn3xJ0f17BFRUSqGQvz8oCpfgCHJqesgR1XdykxybmUdUQhrFpfV096trBWYE9HF6R4fommgl&#10;vcqfxBIvcRf+pNcGkVjmR1qVH2FZdlK07MmqCiG7LIC+qTQ6RvJoGcqkuitRAP7WPi/Bq9TYGbcE&#10;gVYA9pSw7Z3qjk+6G17pslFj7cgqjOHnn9zTLmoYay9loCWNIZNYzBMXtJ5mNWRyRkCdFojHBODB&#10;0ZOMDI582+OsAFYzfIwyPy9qPHpCoD6jATwkWbm3u4dhscbqlFG/LN0F4NqaOqlckm3FQveqSwJl&#10;I7U262nVGcRST1Na1UhDow59dydNplZ0hmb688uZTq1jvKYXQ3sXtZ2i4J2dLM5dpVlydIlkno4e&#10;o/wtfeh6eqls6aVMnerpNVE2PcbwmZss3vkJtx79juu3v2Hx5EPJ4dNU17ZJxaygXqeXSiu/XZhH&#10;fVkZ6XXlvLzYwj+cque5WSM/nOnkn6a7+OhkD4Z+cQujgyz0LJBnJtZzizO+m9zZ+K45P/iHd1j5&#10;wmoOPbdabPGHvPa957B49R12Pf8G27cfJ16ycc3r64nfE0DCtgAOPL2DNa/vZuNqe3y3uuL6/i6S&#10;3/2AnLdeJ+mN10h78z2SVm7Aa802grbtJfC9jRx7fRU++y1wO2DFhr1uHH97Bx4/fJd9b21jy9Py&#10;+8+/zaq3V/HD7z7N7nWSgfftJzfcnyuzHaSkR+AdKzk3NQiPKIGnIILk8jiSBKLw3EC8Yt3ILk1j&#10;vLeHmsJCirPE7ibGkhIbRmJ0CBlZScRmRBKbHSafS9MUOFGybqocoMk1YbLd4gRIycWVkp1rYwmS&#10;nG2rOnnkt+wDrXEOkf8z2Ru/dB+OupvhGm4vyh1FTL5k46Bw9pm7E1RvouLjJwTU1OPqE0NYbA6+&#10;Qen4S14u7ImXYhPF7qOeYq+9BN5oImKyCA4VBZdcHDd2huRT5zHz9JfsLBA7+3BELPAxWyfMZLlH&#10;iuMOM2v85P+x95LX7Nw5ai/fZeeBuVh0Mys3LOPTKf7kx+Rfv4p7VhZW7t4CfDAHrF0wdwnHPTSJ&#10;I44uWHt6SOHyJ7U8kLzmIEoMUZToEsgW11HdHk9snhveCRY4hpkRnOVITKm7KK84jnwnSoyBNAyH&#10;ox+Jork3hBL5fHi6FIW8kP/bQrtos8Cr5ipNKbBHssCb6iYQu+Od4Y5znL3Yxkx+8eQu7fVFVOfF&#10;U5wiX1zTyLgAOzo2x9zceaYm55kQOIfGTgmcA6LAo0zMnNagHhubFdjHBeQx7bTTkIDcpzqixAYP&#10;9I2KZe4SWz2Jf3g8VdV1DPWJAouF7hAL3dgg8BlFjds6GBg5IQqQT2VlLa2iwDVtzVQ0V9Da1Kj1&#10;mnd2DNEkgOYa6yhoEyWfPUdb1wip6dk0tQroI4PUGCdo7BwhW2BPq2vHZ6iSCEMNAX21lAjQnbNn&#10;mDr7kMu3fs41sdsXrv6Y2ZN3mJy6SFlxGbkZ2SQkJXG4rpBNY3peXWjnqbkWaY28PtfB8yd6eWqs&#10;DgtjF4NFRkyJqTTEpRJg4c/BnY588PwHvP79t3jtB+/yw+88w5a/+Ud2Pf0ClofsCVq5m+x3D+Bm&#10;no31encOvn+A7JwajjmmYf38HvLe3kjJilXEvf4mni+8TNArK0hcsZmDL6/HbfU27NZt4fj7Wzjw&#10;1joOf/81jj6/ApeX38blu8/gJ4XC5fX3cNx1iI2vr+TFf/guHz79A6zWrGb/6lVsWb2S4wd3YWW+&#10;H0cnK7wCPfEN8yYgwkeAjBKYoyTHRRKTHkd5cT7looq5qUlkiPomx4aSmRpHTUs9RXKMpOTGEV8g&#10;iliRRFqNPC4PJa48iqQqiQi5oSIUTmQ1Z5BcHYaXHHdWfrZ4RoldT/LHQUD2EgdoE2yOR4wz/glJ&#10;uIUl4eQXJVD6E94qxffhffwl+gREZBCfUk58fiHx6mL4LAfCi6MwdwzCySNSMm4Kbp4ReHhHanY5&#10;ff4qiVMn2ePggYtPBI7ugVg7eWPt6oW9p+RTD3/cxDofc/PASd2ZwktytQBqJfbazNGDXUessEjI&#10;pPizn5B35RLeuTkCtxtm9h7st3QW8Avxis7kuKsnrqF+xJR4EF5oS2yZ5GPV85wXQEZRpGwjcSsl&#10;ISTkitvwt5Go4khKpT/usebEl7hR2OJDy2g8OQ3+JBSJpa7xJio7mLSSeJ5S6qt1YMWo3Ltkn9XM&#10;As4JS8+dRZU1kFPcxEo745Uhih1pLSpZw5XTp2mqaxZY9DRU1dNp7OPUuTtMTZ9levokk7MXGBw7&#10;yZjY54nxKaa/BXhY7MNgv6jyyASTM6LAkokH+oa1U1EnRMF7O3q0wRxB0cmUlFZpqmxsqqavQwCQ&#10;jNwlsLYbTFIwFikoqaaisoZWk9jr5nrKG8pJq80nrDJDKlg1Zfom8ppqyKqtQDc1R2ffJPmF5TRK&#10;Xu8f6cMoyjww1klLezf1YsWj+ptIEkcR1FZOcl0xKTVF5LeVUisWukf+7vHpy1y8/lMN5uv3fs3C&#10;+Y/l71+kpcFEcWEt0TmFHKsowEwseujiCbJu3iD/0UNax84zkVVBf2Y4XXlJpLv6EbXXE8dNx9nz&#10;1oe8/eYGnvnHl/nwO//Epmeew2aPGUcP+5H6gTmpG91IWnOM3AP2lObXEZ5UydEPDwu0q7WxzC5b&#10;drJ/xWpcPlzP8ZdWsvfDvRx6+V38P9qKn5kljupc5dsf4PH33yXumX8i6JkfiAo/S5C8N2DzPt57&#10;7iXe+Ken2ScAm/3wh2x5/RWsxIL7OTsS7iO2LjKGrKQUaQJociqZ6RlSSHLILSghJTWbvMwc8tLT&#10;xTbHkxQbSXx0GAVFcmA3FpNUmE5tW7UcpAXEZYu1ro4modyfrJZY0usT8Ev1IiDDk8LWIjKb5Hmy&#10;J15x3qRWpBOVFUNIcgA5Et2SS7LIr6oiKCGXwIQSCiq6ScluJmf8DAU3r+CRV0RgWDYxyYVECRTu&#10;KQ5yLNsRWxOEm1hjB9dw3LyjsHcNJiI2j7D4AjLP3RYVnuWQi6+8JpZZ3ucdEomjTwCO3gECdTA2&#10;nqKmtlJAPHxkvT/O/qH4RqVg7eOHjbcXHnJ8lnzyFfmXL+CTk8v+ow4ctnXjoI0zYalVRGXkstfG&#10;hoMO1lqm9c+wwinGnMAMBwHUjYj0cKLSo0jMEVeTEEJidhzRmRFkVUvBkyKZXZ5AaX2i2PEQKQYW&#10;hGfb4R1/jMgcf+LLonlKAbqcf7XOq1hnDVqlxg5S8dRUlqozS3VqqfPEdtEO2qCP4z7mkkkbuHru&#10;HPrmNowtJvQNBjraekVpVUeWOk97mhGB2SDZVM0YOTt3RtYtMjQyw5AArM7xKgs9PCbBXoAd6Bti&#10;cnxWmxBgeGiE0Ng0cvOLNIBNzXV0trVIwaimvaWRtuZm+Z1FUrKKyBFo1EUNtc0NNArE9QJPVa+R&#10;hm6TgNlBq6i7rquf8ZOXMPWMUVHbRLupW9zCBAPy3cNjU+ISuhnvNzA33q1Nnjc7ZmKkp42hLj0X&#10;Z8URdNYzN9FBZloqTU06cReX6O2f49SFJ1y9/1vOXP2KyfnbTE5eoKu1n+oCycY5Zehq9czLNrgf&#10;14Fphy29yc50pAZSLJV+z5v72L3PDeuPDrH7nXWs/mAbb333B7wmamizaTv797jit9WWjBdWonv/&#10;EKb3bSjc501ySpGo5EFcn99EoLUTAU7OmH+0k6Dd+7F8RQDetBfv7bsI3rQZhw/WcGjNBvbK68d/&#10;8BzeAqnjqytweut9Qp9+C+tXPuAH3/k73vn+02x//iWx2CvY9swPsTm0n5igQNJiJLsmp1FTXI5O&#10;inWb7GeT7GOjvps2nUQUXT8tLT3UN0i8qTVQVlpLcVElxcXF5JZkE5+RRkJGkrQYcsoyKG1OIac+&#10;hMqeBLGHgcTnxVCoK8FHwA2TgzKvolAA8RXrLe8vzBH1TpaCFUNFXYMAXI5XZIoUhUamFu9JAT9P&#10;ZOZJYvQ3SGtUMemURKkpEksTcI1x5LivBS5qyljJrm5e0XgHxGHrFEBQuOoVryL9ygMKLl7DNSwe&#10;b8m4cWnZRKWm4R0WLeopmVMsfk5rHInFCaLe8QSGxhMcnizfE4OLXwh2km39aloofiIW+sIZiZgJ&#10;HDgufIhyH3N0l/8jmwBZZ+sjGdxNnG6YvcQBgTjTnpAMJ3yS/AjJiuSIqwv77G2w9PXkuLcLh90d&#10;xW0EEJISLp8Pwz8yiOBksfBOh7GN9sO3MI3gvER84oKUhVb2eaktn06yj3bS4F1u6rk6P6x6pK0i&#10;7LCOdMAyQo2dtqS3T8/tS5cxtLTRVN9KWWGlqEQlsyeuaBPeDU9I7h0YprK0VN47xtjMWa0Xekgs&#10;shqsMSUWelRyseroGhwYE5BGxEKbtE6v8Lh0snOLmJuapru1kYnhITp0rbQ3NdAhFvjEiVMCrYlq&#10;ycGdosrDfZ30t7cwKpZ9emSOMVHM3t4hyd/TYttPMX3iMjo5+NQ9ajs7eqXIzGjjsFUunxoe5MRA&#10;O5dm+pnra+fWwjAnhzuY6TNy++QAg6LKPaLyxYX5tKiJCAZmSIsNpygvG72+i74Ryf6n73Pp7s+4&#10;8ei3XL75M/m9Wxi6JgXmWm5ZpWPcaEF9pCejJUnEy4522WzDllV7Md8k4L30Nk679rL+jTd47m//&#10;kfVPv4jL998m4ZVNxO+yoXnFHgxvWZHznhmBx8XS7jDD6bk12oX/gVLhbbZsx3/vYY6seJ9DYo+t&#10;JRsfe/dDLNdswun9Nbhv+gir3ftY/cZarJ99H6sX3sH12VdY88Pnee6fvsea115jywfvs3vNGlZ/&#10;//sc276N2BA5iBNEeRNSqSmrp03fS0f7ML2d4/R3TUjRnZYYNM/Q4AlGRsVdjZ1lePg0A/0n6JHX&#10;OkzjmIyjAng3dXUCd1mtFORcCsrzya3KJjE3kbyyfApqKwWSDNok7kzPXJH9cVaKxBCVxfXExSfh&#10;FxCEn58Pzr7uAqxEnIwKiuQYMPctpCR7iPbJTzHNSQwTgRgU8ajQN3LU8xB+iaH4xcWg75imq/8s&#10;1Q1qxtROMvP1BCRWkN07Q/+Z6/jGZpKcJc4mIxXf+Aix7rJ/yoMIyrfDNfaQ1kuekVtFYlo5cSkl&#10;xCcXEZuUL39XNCEtnRR9/AWZ4racIuOxFWvu7BMmCh6GZ0gSVm5BYr1D8QnzwyNU4miiPaGScX3i&#10;rXCO9hUVjsA20AvHcC9sAty02T8POttj6e8u63ywkejiFCzvi/Rhu7kZZkGxuGaXYiOFwTIwQAHs&#10;jkuCp9ac4z00K62pb7Qa2KFOJS0BrVRXnRdWwy2tI+01iNVlTccDzDG21/Hx7Rvomo1UljcKyAZR&#10;Sr02eGHx7G3GhkZlp0u+FWBHRY2GhmdE/ea1Cx6mJJeOjJ8SmJfuQqAuRVTDLMdFFRPT8klNy2V2&#10;fJRhUdPRoSHJyoOSldvp7zSyePIM5VU6SkuqMLYZMIldHmirYUDBLMVgVL5fTeHT2zsqB9WUFJWr&#10;GLuGqKlrxKA30WboRNeiF1t/SisOcwMmzk/2MtXTyrX5IWb725gb7OT2qUG6W2ppqG0WhSmguaFJ&#10;YsBJclISKcpOQydAl5bVaKPECkpr6BqYZ2HxDpdufs2Vx//MtVOfcNkmAcORSJJ3O9Gdn0qifzhH&#10;3t6C7XtbOfLi29iL/XX5aJso4Q/Y+tZKbLfswfrDPTi/c4T4tw+S/MFeUt/YQM6xA2S4SDayFGhf&#10;XIvLtgPEerhhd8SSbS+9ye4X3uL4q+9zYM1mXI5ZEbL3IKGvvYPPsy9jJ6q8dscxtj/zLpYrV+G4&#10;5X1e+9532fL2m+ICNuN8cB/HN27gw+8/x9p33sPbwYHowGDyUzOpyFWTsDfSKtugQ98n+0HcS98s&#10;46OnZF+dkX0yQpPsi27TKDMz1wTEq5obmZy6pLVRAXx4YEH2sxr7Pk+nFLY24yAtui5q64xUVeuo&#10;qqmRVqcBPysgq9lXzp29x3k5hvp7xygsqhCVLJXCnodetnlUxSPeSfwTdmV3qDY20D41QJ1JT6mx&#10;Ge+EYIIz4omvKKJMJ8eUFNjBycsMTV5j9tR96o1z1PimYCqsIza/FWP/FQISYrANcSKyKJDQPBds&#10;giylHSUwK5DErDKSMqtIy24hI09Hem6TQFxKbN8cRQ8/J3V6TApGHuHxRRL9cgiJzSdQFNjRO1yz&#10;4yERvoSk+pDaEi35153AdAeco/xwCA3CKsBLgBXXG+6LpZ+aHdMLqyDhMi5Q4PbBVorXAYej2igv&#10;NykkwbKdLSIiORoeIxk4xk0D11H8uJo+015l4Xg3AdlV7LMT9spC/5UCq7YMsVJji3B1YyZzWlur&#10;+fz+PYbECrcogBv0cmAbBNwBZqalKnf3MDEhSjh9Tru6Sc3coQCelNeWABYFFls90NXBSF8fE6PT&#10;pGQUkpSUxvSY5OW+bmbGJ5iaWmCgp0csbRenFyQDlzaQmZmL0WCgUU0U3y5KPdgvqthBfn6J2Dqx&#10;05LPM9Kz5aC6RHv3KNVix3StbRQVVlBRVsG42PpRsewnBhXAPUwLwLdOjTEr6rsw2s2QsZFmybX1&#10;VdXUiI0z6nRSjObITkkgNz1R6xFv0XXQMzgj+bpYvrub7s5ezl9+TF1rF2ebhhhzSkW3L4moXbH4&#10;rD9EgoUDnuayjV99l+Mr1mC/cy/HP1SX9EkOFRvr8N5qXA9asW2PFNPX9+K05hDpYqEKPfaT42FF&#10;TVQ8W19cw4E31wikZnhIFnYUxQ6QdbY/WMGBd1cRIAD6r91A8LOv4fbiG7gfPsK+rXs4sGoVcQ77&#10;2fnWy3z/qac4+O5bWK1ehc3Wjzj2xluseuYVrK2sCJIDyd1JbJ+zM/FS7fNTU6kvqyQvKZlaKVi9&#10;HeO0tQ7Q1yNqq++nKCWbtvp2Fk7dYnb2CtMT55mbuy4wXpXnV8Ux3ZAYdY0ZeawAn5L3TExfYEze&#10;Nzi0KGDPodd1U1XaRHNzD03S2gyDouKDmvJ3SpEwiF3Xt/TKvr/E2dmzvBB2A+/aH3Hl/FV6+roo&#10;rMojoyKPTNlPZaY2mhdGKGxvomW0j+ZecQKdHTTJ8dV/YlHUu4yw0ARCEqqISCzFLyGasLwEIoqC&#10;cY6wwTbYGuvwI/inyv8ux1BqbjVJ6bWiwlWStcsJjSkgUd9DzdVbpI70EZpWSWaRiZS8VsmyjcRn&#10;1hGXXo1feDoROVEkSI4NL/UhtNidgFwXPOICtLtX7LS2ZZetHZvMLNhqbol1iD+OkcFYhai5u6zY&#10;Z+coANuxzdqGEEM/4SIUjkmx2Ehhfcol2VsDWCmxNqRSbLSD2GkNZNUE3OURWnbfDuzQRml9C7N6&#10;bK2GXQZaUFtfxFcf3+bk9BTtom6mtm6KcwskJ/Uyf+KSWNp5geWMKOOsVORZeT6rATw6IRCPqsnw&#10;ZMOq2TxEsSeGx8nKKxcFzmZqVODu7tY6uOZOiAXv76WnzciJ6Wkt0zbrjGKJuwUkHQ1leYz1dwpQ&#10;7aSkZgjA9TQ2NJOSki4KfJleUfqamnpaWo0Ul1ZTVVmlATwmFn5+qJ1zosATHY2iuqPM9Rs5PS4H&#10;ZnY2taV5FOflSiY2cHpigJ7+GXIzxF6mxmnf39k9zMTcJbGJlXT1jNPTM8TVm19IgSnhlBwkC3u8&#10;8bRK067oyfRKIHW/DQmBks3WicV9by1mq9Zhv3Y7+158hYP/+F2cnn4Bz4/24OLoz67X1hB7zIyS&#10;cA8yHI/SlBJLtkc4riv24v/aRiIF2qhn3if2tU0kfLAT35fWcOTZt7E9cAi3Hbuxef0d7ETdzbft&#10;xlaKg/POrVhv2chrf/cPvPyPT7Pu+Rfw2rmd45KZ972zgo9EgUN9fek9O0tNv57k7CRSJRfmJiaT&#10;nBRHZmwk+emZ1FY2SUHTyb4ekEI9KkVQ7LQ4nU4pYPOTJzl76ixnF69wauEKc/M3mV+4w8lTd5g/&#10;dZdTpx+yeO5jTkqWPXHyFifmb8i+vc6UKK8CfFygHhMrbWxpF2Wvw9TeT1vbgAhFD81NnTQ3intq&#10;NpBQ2UFuwyKL8+ckenVIZpbMXpJFYXGhFFKjdhufqlpVpNVNCU5IfKpCL/u1okNPlRTsMtmPvklN&#10;ZBaW4x0VjEO4OyECW3C6L+Y+Ylm9zcTaOtPS1U971xRDI+foHThNR89J6lr6GaqsZcqgI75Vh0dk&#10;IfFpTUQmVxKVUkNMWoM4BgE5q4LIglTJ+H4ESPZ1jJL4E2MlEcCNI25e7LF1lPzrLTnYiQOOTrhE&#10;h2IT4sNBd1d2CdzmXp4cdXNhj4sHXi19eFTqsI5PxDa7SBQ4yQvnBA+cBWClwgpixzilvqLG3yqw&#10;jdhlG1FcW1kq5VXQOiVIZo53/QvEauy0Vai1ZIkIfvzxLS4unqLD2CW2eIQOQ5c8HuDC1ceyES/S&#10;J5Z2Wl12KCo8PXNGMo8ArCbA6+6XbNXD2OAYkyPjFEnuSkhMW7LgHR2ynGBkeIrRwWFMra3MSqHo&#10;HZSDrF5Hr8A/MtArClFAR3Oj5K8eklPSqFd22dBOWnqWVP+LtLb1US/A6VolzxZXiDrXyIFyksmx&#10;ac0ynx7rYbS1jJsnRTUF1rGedgqzsqgtyZV8L3Z+yMTVk/L3DM6Rn5lGVlo8DfWNAu0I47MXxM6X&#10;YeoYpL9vlGs3v6RS8vbF4GRO7rAhNTCbiog0ciNSCHH0JdsvHL/de7F75XWs3hEV3mbPwQ+3cPjV&#10;1zF7/mWstu/Fcut+vCTHhtm6E3zUkfDtNsSoARyHZNuv3IPjmgMce2cjh19ezf5VO/F7YSUxP3gD&#10;15Wb2fPmBg7v3IeLrS3ulla4H7XAy8pa3reBd773PP/43/8nbz79HCu//zw269axfsUqXn39XT58&#10;4VXe+sFr5Lc2UD3Zjk6cx1BCCafrBqhtqqUgO4PMBLGn4cEkRoWRn51PdUUjDdVGzWIfWrcex8OH&#10;iPJ0JtzdmdbKYg2wuYWbosI3OXXmPmMDc7Kf5zi9eFsU+zaLsu7k6XsC9F2tzS/cFustFnxsgSl1&#10;WWrnoMSgGU2xJyYldkmEGZDvUFfJdXYMSxTqFMD7qW/SiyVvpLy8nJzsVPKy48lIDiE/N1OKw2Up&#10;0Jc4J7/XKa6hTdxYVVOXqGkRqVnFeIuV3W+xF+9Yf2KyIzjiehA7AanIJGKQX0FecQOFpS1SlHXU&#10;NEvkuvCE+49+xP27n5LT2E5WVQ9943fQdZ2hsnmC3LJekjL0pBTUEVOUineSugui7GPXHex13M8R&#10;dw8OOQucHu5YiYU+5unOcR9vbMICJN/6s9vOiR1W4nA9vNhhfpz9voH4mibxExdiI1zYZhZ/q8CS&#10;f9UEYBq8osCqR1rlXpsIgVWgVeBqHVmRjliLbbYU26xs9P+hxOr1OGftDmqFZel89fg2J8Yl54g6&#10;mtq6xE7rJaf2cuHyA2ZOXJADfEzs8KJYK7FQospqdFa/2OLBnl4N0MnhURqlksfEJTLQ20ensV3s&#10;dSe9PQNSabvpNJmkOAzR9e1poT6xrFNinXtNLQJwMxOi8vn5xaKw1WLDBOCMHCamzqJvH9IGfhik&#10;uJSV12hqPDQypwE81aPj1HAXY23V2o3HWutr5e9uoER2fmNZERO9BrHXOi6LLesRC12ck0lOajyN&#10;AnCnADwxd5kSAbjN0KMBfP32j6mW3xrzTGbcIRiTfQCV7+8m4oOteAmQQXYuxFnb4bL6Q+zeeJ9k&#10;6yh2vbqRHe9vwHz3Yfyt3IhT5yvDUvA3k/2y5ijH9gdgtcMbt5X7RK0/xHXrMVzW7uPQmt3a9Dr+&#10;b3+I18Z9BMhzn9c/wO24Ff62TsTLwRBjL7lryxb53Ou8LQB/57/9d579zj/y9vefZcV3vsf3//vf&#10;893/8V3e/Zu/Z/U/PkdcdgLNM52U+kZgcIvFGCkFKL+Q4vx8gSKBhOhg4qXlynYIE7uXlZZDT0cf&#10;pZk5eB47zo6VK9jw+qtsfvNlPMz30yYZd0b29eK5B+hqW7E7YEZ8cIwcBxcE4rssnn2ggbx49iGn&#10;5T1z82K/F65pV5idEriVUs9LEVAqvnDypmbVF+T5rESjGQF7XLt8VWXtecnoQ/SqC06yU4gS1xLp&#10;fIS44ABR8knGJQ93mwYlup3VBMVoHCY7q4p0iWzpWUWiolkUl5dS09Qsccug3VUyu7yExIICUdUs&#10;IhPS8PQPFzs+yae/hfs/guSMUjz8o0nKrhK7Lco/eIr+udsMyP/QPjFL9UATcdXhhOWGaZPHO4S4&#10;YObmjpmrhyi8j8Dswpo9ZhxQkzEkJXBcFHmvgxubzazEYjuzy+o4x6Mj8TNN4N0+hldjG45F9aLA&#10;8UvKu9yJpQBWsFqH22ElMKqlBq8osQJYwargXQZYXfigmgayek+cE+aixFkFCTy5eVmUdIK6agFG&#10;MmmbzkR1UamANyk78bbkxEGprie1qjopatwuFri+qoJuo5HR/iGxLONERMbR39PHUN8A7U01krl0&#10;oq4K5D66u/vEEs9QXSvQGjuYHOhnYqCb4e4OBqRANDcbKSkuFqCMosDZjI4vYuweo76xVaq1iaIi&#10;UeDqeslfUxrA8wN6zk10M2qq5dpCP41VlTTX1lCQFEp9cQY3FwcY72jiyoJYxoFpyVBqlsUUWpta&#10;aBCrpxeLVVRcTrMUnvb2HhbOP6C+ugldSDENYUW0bTtKz4aj5O04isUOc46KSjqKdbZ5f7Uo7Q6M&#10;oTmEvrcfj70WeFs6kOMWSLlfNMnHHIh4fysuGw5hdtAPiyNBRL+9HevvvsmRlRsI2XwAu9U7CF2/&#10;jtCD+/G39yBgxUb8tu3C18aRJLFoCWLF/LZvx+6td9n/0pvYiKV+9emn+eHf/A0fPvs8a//h+zz7&#10;t99lpbTN3/l7PnrheQ5vXC92OZbKgGjyLL0pjUmlvKREO+cbFxFIfIgHSZFe2FtZsPujTSTFJhDq&#10;44+/swsx3n7yd9hisXUrZlt2EO0XjK+1JY4WR2hSHWGmYXLSMkWlvenvndMy8ezsDbHSSpGXYFYQ&#10;L55VQKvlQ86cU/dM/phz5x9z/sLHLKpBNrL/F+bFok+ckph2lQWx4bNjJ2jNjKU6wp2mWC+M6QG0&#10;xPtQ4GtJlpcFZTHelMcHUCCWuSYvm8aaRtmHeol2C5wQSz9/8jomEZMGKeBlpUWUlBeRkh1HVFoU&#10;sWmpxCZnkp6eS50Ug5tf/Dvnr/+chJQc3F288XYPxidIopF3GG4+wXiFhhCZIzk7KxiPBFfS63OI&#10;zo/BOcRTbLMPdkERHPcIlIzripUs7ULicElK55Co8g4rR9YfMGenjQs7jltgLYUjsHsWv+4pIqdO&#10;4VLXIQosFtolUTVRYbHR9qr3+dumoFUQmwdbiT0W1RVFtgyzwSLUBitRYaXMajYPZaWX1ViBbRvr&#10;JJ+zIT03jod3r3D1/HlR0G6xsl3U17RQVVpLv9ifsxfuM6RO8UhVnhJ17DCYyEtLpqKwgNFeAbZr&#10;giDJXsOiwMNDY9o8Wn1isfu6e+jpFnveP6xNt9Nq6JVi0MP0yAjTYqNnx0Zk47fKgTFEaWk57QK8&#10;6sQaEytm6pmkpqFFAOuisKiS2tomevqkWvcOM2BsZlzyc3tdKZ0tTbJjq6gtyxfrnEFtTak4CB1N&#10;TU109opLGF+gJCdH1DmL1haxbS1t6PqnKRVFV3NaV0hh0IlKNze1Y8pooy2inBa3UDrcQqgNT8Ju&#10;jzVWb2zE6a332PXi8/i5ONMenkOaWGTnQ1aEHbEm3dqF+ANHiV2zE+9Nh/ARixy6147Uwy4kv7kZ&#10;i++8yp4X3yJuy2GcVm8l5fgO4o/vInzrPhLeWYfnux8SaO8iudmZsF07CXx/DW679nFQlmN1hTjt&#10;2c67f/cddvzD9zjwzAu88U/PsOrZpzFftxKrTas4tuZdDqx8DfuP1uOwcyeZySmUFRWTGhdJbIgr&#10;UV5mxIR58M4rL4tNrqHToCcyIFBsuhWuZvL3Ctg+YtsTJSrUlDYwPjXNR3vl77Yzl0KthsP20dJm&#10;oL65nWbJdsY21bO9yNj4RSnqAvQJUVw1bY2CSlT3xMItLTOfPf8J86LaI031DHf2cUIUWEF8SlT5&#10;pKj04ulbjLQ0SNF0oSMtCFN6MHVhruiiPTAk+tKRE8lAVQqd+ZE0JXpjKM2gpSiF6vQY6iU/Vwj8&#10;VUVLs2imxfgRH+VDYkIAsXH+lJSWcubSEy5c+5zzN7/m2uP/4OOPfyku4ZEUofviML/m3qd/pkeK&#10;UkVVC+lic6PlmHYTNqxCzCXfOmBmdYjdZsex8PHDyjcUW/8oAToWz8hk/JLzcIhK4ZCrLwcdfbDw&#10;CuCwqw+H7N2wTsolaGgRL8MQ3iIS7vU9POWW4oOr2GgnycHLnVf20S4Cr2qixGKZFcAWoqoKZkuB&#10;V6myglcBrfKxAvgvlyDKH6qWDmKn1a0RQ2QDjo12cffqNerENqms0trSJbazTazLIOevffZtLp4U&#10;2ztHp75Vs6attbX0DE7hExjGkAJYcnFPh4Db1SsQd2tT0w71DQr8J+nsGqZH1LxfoO8Raz0tlkUp&#10;6tjwBI1SWZsFLgWtztRP3/CC2KIWjB29kmMM6No6qWpsoVJaSV0TZQJjkVjEerFMtZUlVBdKZhUl&#10;Lq0sp0DysnpPtbFXy2CluTkUZaeja26hWlS4dWBSG3BgEIDLq8R+j56gqdHAZJH8reGFZHvLASIW&#10;rCoymiw3F3K9nMl0tyHSYh9OOzbguWUrIe9/hNVHe/CTyhuwfQ9h764lcftxgm28SHUOJWHrEaLF&#10;Th9bsZ3Vf/cy6yTz+n10COcPN5LvsJ18m80kfriOgI8OY7tlP/Fe/oQdPibWegX+azbjdvgIR0V9&#10;b8z10ZgSzoqnnuLY338Xm3dXsH/FG/KZD8UBfITfoR2EHNtH6HGx44e347l3E657twmUxwh2syXE&#10;5ZBYUkeKS+o5vOcgK196nR3rNhAWGEihgJ4WIn+rbwDxcpAGBfiS01JF60QfvvJY9bLaSt6rr9HT&#10;PjpOy9wIdUN91EphrjSoO1C2U9fai06sbXvHFL19ajLE81IALgvADzi1eF8KvrLNl7S8fEJs6sKZ&#10;B5KhH2iwn77wmLlOI91JfowUxNKdEUaH5ODhvDhmqlIZq0hjqr2a3tIURuty6C9Pp6c8mRFdEQP1&#10;2bQm+2MqiKerqhBTVQG6vFgqEvxFsX3IifShRsBuKiuVqKZGCY4yM3eWqfELGLsuMX3utzz4CVy9&#10;9g29Dc10yf9iNLZR1lBIVHY4zmESM13tOObgxHFXd2x8w/COSZeWiktYPBbeIQJ0BLZS9Gz9ovCK&#10;ScMxMA57NRglowSXombcq43YpeSLUBbwlIJXNU2JpaneaK0DS0EcKQCHipUW9bUIUjPbC8iyPB5g&#10;qS2tw+01mLVOrm8ttUOcy5LFVuui7TEXpQ6L9+WLuze5euEiNdUt1Fbr0et6aG40SRXu5eqtL2Uj&#10;XKazrYfx4THaW5swNtbRLTbVJzCCkYFBbfaO/p7+pfm0OjolFwusavK8iUV0elkneUevhkM2tGpX&#10;J40NjsqOvigA60QFDdpVSNWSx4cmz2udXu2SmWtbRTUNHVRITq3SyUaWZaMsa2TnqIv1mxuqpUmm&#10;qa0XRa2krKmRqqZWGqRgDI8tUpaXS35aIq2NzVTUNNDYNUqJgFsr9rBKlLhYDsCm8nq6w3OZzi+j&#10;NSERfVI0XZlxdKbHYkgKEzX2Jt/LjjjbQ9rtUKw3ruL4urUcW/cRB55/DU/Jxp5bDhFg6UZpZAYZ&#10;riF4WwWz/s0drPr+Slb8YAXb3liHi0BU7rGDGudNREv2PCbZ2OKYI27H7Nj98gd4vfMhVpKJ/Y5a&#10;cey9dWTEJZEVEcGWf/x7jr/1ChZrV2C76X28BN5QyatxdkdJc7EmQ2DN9rQny8NOfttK1h8hwvIA&#10;kdYHCXW0lGzpSKidDRveeF0bQXZw+zaB2IfMmFgSfYNICw+huCKb6uJMEsJ8CAkJQydxyCfci73H&#10;D5KXLQ5Jiq3xzDS6BQF5doDaqT7qJnqoGZLi2mOisr2DmrYujH3TnLv4iZaHOzrUFE2i1FNXRADE&#10;Niu1Fuu9cEoAPveI0YYy2qNdMcX50Z7gx6DAM12eyEx5AqMFUYxXpjKnL2W+q57x2mxGyhKY1pcz&#10;1ZhHX24og0XRjNYXMttrYrixgKGadDqyg2kvjpeWQIUc98XBNhQIG6WxvtRlZ2qFq6yggo6eE/SL&#10;k9Dl5aMvyEFfWMKwoZ2TwyMM6PQMGg2SsStxlO3jGhpLeGoBcbllJBRUEZRRQGBqjghfHvaSqW19&#10;o7H3CsEjMBo7gdvGPRBzX4FbnjsExS9ZaAWws1ho9dhBnQ8WgG3CHbAIsOKIz3GO+ppzzM9CW6p2&#10;xEea93ENaKXIWlYWpVYAayqssrAstQEfUUvni5OzYnh07QpXzp6lvlZPnVRfpcY6NTRP8vGkWNKp&#10;SbG4ehO9nZ1iobvo6Z/A0y+EfgF1eGCEXsm8CuCONiPD/QOSgXsYFfvdou/X5slq7+ijVb6r1dgp&#10;r49rc1PX1TWLCgqYAmq1KLGarlb1VBrkeZ1A3apuPiav17QYKatv1k5FqYnvGusrqayupqi8gfjs&#10;InILi4nPkvwnQMbn1jM5fY5SBXB6gnYddJ4oUUR2I5n5VbID6ikor2WzexHVpfUMFOQzL9/ZnRFP&#10;R2qkwBuNSfJUW3IELXHBVId6iRrbkehwlAirA/ge3IL1pg8xe+NNdvzwFdb+8HWCLB1Jd5Qc6hmG&#10;PiabVDM3wt/Yic8Gc7au3CfLDTR576Zm/wdkf7SKfe9uY8tWMw5v2s2BVZs5vmErRzbtJMDKGssV&#10;q4gKSiRFqrjTkcNseem7HFn1Og5bVuN/eCfRNmakudqQ7+tCaZA3ZcE+VIT6SaYMoDoygNroIGok&#10;P+YHeGg3HS8P86U6NoT8QC9inWyJ8xBnIRAXhkn2TE6iU7Jue0IcMZZmkovtKUqOo7WqFO9QN8l2&#10;+0hNLaS9dwLDzCCmE500jLdTOy3L2T6aBOimGVHnqW6MU7Ocu/Cp1olVkpdHdla+RKR6KdJd4sJm&#10;GRhSZzPOMaNGc8k+qfKzpjbQjsZQB4azfRlId6c/zYOx3CAmcgOYqYhhoSWdmfpkZhqzmGnOZbwi&#10;kWEFeEkcQwWRDJckMCKAD1cmMlQax3hDDkPVaXTlRNCZE4YxzRd9mjfNGcHociR3i0WvzxYLLna8&#10;QfJzbVEuNUXl6OXYG5Rc3ZSngM6jNL8IH1HZgJAoQkMjCQuLIjwqlpDoeELi0whNycI5KA4brwi8&#10;w+KIS0giMjaesLhE/CPj8AmQrB0QwlPuqb5LyqtOJQnEykbbRDpq9x499lfgmgvMFoHWf2lL649x&#10;LMBcg1hlY6W8y1ZaA1nLxPbaPFsWoZZEJQVz79JZHt68qoGo1+xFD9Vl1WQnp0nOnePixftisU30&#10;ixUeGZ0lOi6d3g4F8Kg2aUBPR5cA3CaKPKRNCD80dhqjaVQ7D9tm6qW5tV3ssk7Lu2o2kIZmk6iy&#10;ANpopKCsid7R0+jFNpeXVlJeJ4WkqYOc4npScmqkmLRgkB1fkp1CTVUJZdWNpBc0E5tdRUZOKckZ&#10;VWQVVhOc3sLUzFnKBcxc1QtdLfa6oIy8mgEqyhoprhmiRIqUb+0Z+d0uhqurGMxJpjU+BH1CqCjx&#10;fzWdrGuIDqAqzItCX0cy1Y3KHI8RrRTOfDeuuzYJgO9hqy5MUMMmD9gSul2U8SMzMjcdJfrFbex+&#10;zxzPHVtp89xLy/41ZO7eyNsrdrP+g11Yrt6Azao1HF25mv2btuFy+BBHXnmLLuMMo1NXpdiN42dj&#10;y65Xv4/NxpX4H9xOjLUZqa62FAZ6UBHmT01kCHXRYdTHhNMUH4kuKZLa+FBqY0VNU2Ip9PegLT0e&#10;Y0YibdJ0CdGUBXhT6OeFKSUdQ3Sy/P8F5HlJYd+1i4K6UppHO9FP9ZJSk8uB4wfwdvajpbGHyZFh&#10;+oYkLg3PYRgboWlS9ulkHw2TPXTPz3P23CfMzl3VzgzkyG8nRocTERJIVGgoyekZlGj72qBFJH1x&#10;Gnlux8h2OkRbrCOd8fa0hlvSIMLTEmKLXiJgZ4I74wUhzDZkcrKvmcXhdq0j81S/PB5s4eSAgcWR&#10;Dk62lzJTkyrqHc24ArkymYnyJCYlS48UR9NfGE1PWRqDdYX0VGbRXpSIqUKWFZm0laRSnxVBRVoE&#10;JXE+lCQEkxfrL4odQW5SDJnJ8aTExhAbEU5SXALREdEECdiufhG4iJ32E5WOELDDUzOJzsgjUlp8&#10;Rg4p0p7ySPPTFFiBq/VIC8i2Yp0txR5YhYp6ioU2l8fKMmsKLOCaK4hl3bFAeRxsqQGsLLNS3L9Y&#10;aNWZJQAvDbtUSiyKHmZNqNjpB5fP8vWT+4wPDNPS3I5O14lBnZ+tNdDZMcqFi/cYkjzZbRqS5RSD&#10;Yp37e3oZ6BkQhe2iTVS2X4BubO6lSS/w9k6JhR5BL9m0rkkyVG0LDYZ+UdBGapq6aRKIKyoaxd62&#10;MzhzTSx2t1RuUVk1EL9tmAp5T43qRNE10S72pqk4T4Auo14/LAreS0GFHBSVegG6h7LmHjJb5yV7&#10;i4UuKBALHY+urkIybxOlugWqyhpoNSxIVjYQ0v2YypZ+yfMGDLFBNET40hDpJ0s/GiP9aYkJolla&#10;Q7Q/tZG+GsRlwW4U+DqIZbUmyekYqS7mJNgfIejILjz2bBNrvRGz19cT9MaHxK/dR8gLm7B5YTUx&#10;O7ZgFFdUtWcT5vvNeeUjW9a//RFOb36A/4q12Ly8koMbRNnfeQ/z516l2zjN/NlPGJy4TnffPAFi&#10;g4+sfht7UeEQs10k2B2TYuIgELprENcKxA0xYTTGhaNLjKRclLgqMpjmpCjqYkLRC0z6tCRMOdl0&#10;ZKRLsYom0dKc8L378N6wiabwOJqlCFhv3kBkShTFPQ1kt5RRYFBX7MTwwisv4Lb3OGdL2rlW0UFp&#10;YhEl9fXoTwyiUyo83UPv/EnOn/+cmamLFGenk5+VgrrLYbbEmJSYCGJS4sg0iPL2S2Goysfexxpv&#10;P3v8nQ6S7HGEkkBL8l33E2/2ESkWW8l13EeJqxnVPkdpDT1OZ4wdXQmujFQlMyvALnRVMtuSIxY7&#10;ixEBdLI4VgCOYSgvgv7sUCbUc1k/Jm1Y1HqqOY9TkyOcPjHLzHAfJ6ammRsfZ3Kgl9FOA/36ekzl&#10;qXQUJ9IpmbtbcnFfawWm2jx0RakUx4rbSY+iIDGM1HAfUsTlRIeGERQYQkBAkHbTtagsNVdYDg7B&#10;kbhHxCx1YqmmFHh5FJajatqgjqWOLBvJuqpZSdVSedgqbKkTa+k0k628Z+n0kgJ1WYX/Wo2XX1NK&#10;fFTNoJgQJBCf44t7Nxjp6xVr0SsHlFgkfTct9Xpt0Mfla485efKa2OYR+jrVFUL99HbJjtSr0Th9&#10;9PZN0CrK29I5jal7QhR4VBR4AEO7ZGEBuVjArpX3NpvGMMrrVRX1VNe3M3XqAW3GLrIzczF0jGMw&#10;TdNsEHjbxd7UVWkXRcyMTVJW006dYUS+Y4RSUdE6/RAV+hnKBOrk9guMTZ2XnFxKvihOc20FLWKR&#10;jOO3aZTqPy8HWUOjnvyxT6lo6SGt9wGVYrHz/VwkU1qR7nyMQh9HsaWeVEsGrhOoa6Wpx5WyrjzY&#10;VVTNkTwfe3K97cmTliMWO9vTlgwPK4HrKP57tuL90TZsn38D++88S8DK9ymxPYzT4WOss/DlmVVm&#10;vPLMG/jt2EW4xXGCDh3E4oXXcHn5LcyfeYl4jyAGB+UAm70q9vOE/P8TWk+xv4snFtu24LJ7K4FH&#10;9hEuOTXG5iiJkndTnazJdLWm2M+NPF93+X/cqI8NpiRA/c3eYqvDMWRk0i3Zb0DihSklkYTjZux4&#10;5rsE7t5HX3omHjs/wvbQHuLL00msFUUpTZWWTmh9PqPyneQZuS3uJqelhJKeRiqGW6kcMVA+1Ezn&#10;9AznL/yI2enLFGSkaXc4zM9K00bE5aQKxPI4uiSHtKZKAjLCWHtwE/tcLDDztia1JpuiZnFVNfny&#10;mRiSAhwJs9hBjMUWkiy3kWe3iwr3A9R5H6bB9wD60KN0xNsxmu9Hf7IzrSJUbRIrjRIvOxO96Er2&#10;oVu46c8IYFis9LDk5uHCSCabRanbmwX+ViYE0JHqXKb0VcyYGpkf6GBewJ4xVTIk6t1XlcFgYz4d&#10;ourdFSkCdRrNiT60pvhSG2FDfaJs0zTZvpHO5Al7ifJ/xPq7kBwVRFJ8gqiyAKx1YomFVuq73BOt&#10;9UYrmGNdBL6lQRz2AqE6daSyrmoKYNUsQkSNpSkFXrLM/zVaS6mxamq9eq6ysI08Ng+xIiDGh4tz&#10;k/zsyR1OTowyoi4h7B2gr2MAfZMRQ5OJi5cecmLxmqhfnahxD0OqJ3pwDlPnKH0CcHvvJLq+BXoH&#10;BOAeAbVrFL26iN/YT1mHWDB5vb13mvbhUzTqe0Ul6xgaP0tH5wBFBSU0tI3QKgevAt7YokPXWK/l&#10;6ibJwp1dY7QK4P0Ttyht6qWlZ46RMTWWeobcrksC8CVqyiooyEymobqCTr3k8hP3aWpp5/zlr7TT&#10;Rw0nPtGKSNH0F7ROXkHf2CFFaorc8BCBar+AaEaurx1FslPKgjw09S0JFHj9nAUOR4FYlmKr80SR&#10;FcjqsVpXFOBCjhSAdDdrEu3Fbh85QMTB3ditXcObb61j9ZqdWB0ww2rrZsw3rsVs3WrJwuuxfP0t&#10;LF95mwN//6x2C5VRUxX/+fUdvrx7mVb5e+tqmsjJLObQAUtiJWflpmaTHpdKVkIGhRlFFGcUkCpZ&#10;LcrNk2BbG3yPHibI/AhhNlZE2tkS42hPtp+PHHyRVPj7Y5L82yNqnOMkx8L7q2mPTiL88F5cxS14&#10;2JiT31FLYW8jhX2NAqmO6bBIzpgH0WlopnLKRM2ESda3UtRfQ7opUyz1gBwTXzEzeUmcTyqFOfJ3&#10;SdMATksmNSuRUn0lgRkR2It7XL1rHVuO7yZMYMnqqCCqLJM0XTU5XfWyb4ZoEBtf0lpGptjdtMQA&#10;kgPtiXcxI8l+D7nOeyhw3kuF73GaIq2p8z9MrdcRmoKs0EkcbI+2xyjHslHYMAknJhE8faQr+ijV&#10;ceZOb6ofPdIU5L0p8jhZMnheOL254QwURjBek85kUw6jVUmi3PlMNGbQXxyJMdkTQ4Ibname4mQC&#10;JWMHUB9uLc7NhpYEF5piHKgMthAH5EZjXhxPKWiXO7HUY5WHl2FWj50TPXCKd9MgVAqqgNSUVoBV&#10;lx4qFVZNdVxZKri/VWH1fnV6afkUkwZyzNLliOq1YyHHCYjy4/L8LL/47AGnZyYZkKw70iM5t7Of&#10;Nl0HprZ+Lp6/xtUbn9Le1o1Jzf08vKBNlDcwME1Hz6Qo8Di9QxN09UzQ0TtGh0k+a2inTxTbJKC2&#10;9kxjGJxHL61KDtKeHrHbPQK6vl2s45x8lwCs06FvbpFsbdJmtiytbtIulmhvFxs0+zG1LQJ415Tk&#10;6gt0DyxQ2nuOsZnLUliqyFMAV1VoI86G5m9KBjcxd+mJlr3bFx9K4eih+eTHGCbO09nfxu2ffUJX&#10;p4ne4RIpGlmkeToKhEdId7cg08uWTLHOGW6WmlKr3t8cL6XCdn9R4AIBuzjQTZo7JUHuS48DXCmS&#10;ZaoArU77BIvdDj22B98D2/DavxXHres5tGole98ReCX/rv6nV9i7di1zfXXwk2v8+09uoq+tpzg9&#10;kn/+8jKmxlpyMnIpKazQxjo3NXSjbxmgrX1SCuU83b0L4mLGqKsyCEj5pEYlkBwaRUJAKEm+gaS4&#10;uRNvb0eqg6PEhDgm8svIsLCm3MOPVEtLvLdLzja30PZ/QX8DaQM1GPOSubXlIOdc/KnqbaZk1ED1&#10;hOyDk5P0nz/F2OUTTJw+z7kLXzI5fo68tBQNXjWsMy8zTZuDOjIplMD0MHIaysipysHCyxL/HMmZ&#10;HSUcDXLANzsan+QwgrODSW8vpG5hgLr5AepPDlE730/NVBcVknlLDJXazdcyMiJJ9Zft6mpFlqeF&#10;RIKtpNtup9B1D+VeB2kQVW4OtaZZBKxFnGmT1uxpDnNEJ6qpj/HAGOuJUZaGaAEzxptOUe4eAbpX&#10;gB7KCmQ4T5S7KIax8nhGSqOZacpmqiGDmdYChgrCpQgIyEke6CXD66VoNAUdwRBpJc+dqAmyWOrE&#10;WrbRyz3RCuhlsFVzSfLUQFxWVKWmlsvgCsjqfLACeFl51XuX1Vg9V01BrNap92gQSyWxDrchOC6A&#10;M1MT/PSTe1w6dYI+UycDXf3akLwBUdCqnHTKs7K4eP0LhkcWBLYO+gTgIXnc0y87d3hWIJzR5onu&#10;75HM3D/IwNAIE929YrPHaRuSz0gzCvgtxmEG+2flIBzFKIre3z8hijuuncdVI7yMPSOcXBB7rCZ9&#10;F1vf0z3A+OwVdO1GegdHGBibp2tohtaJs0zMXRXFqtVyWENlJe2GLibP3dWugrp08xv5vh7Grz7E&#10;0NVD9/k79M1fkb+zkI9/2YFBV86pixXcfjwsYNQytzBObogPUVYHSHE+SpKjGckuS/k3XSygglkB&#10;rNlpsdWFothFAUsQlwYr++olKu4qgNuQ7HCEGMt9hB3dRdDh7WKB92pAu+/ehN1H6zBf8yFb3nmf&#10;wzt3stBXz3/++Ap//PEN2hpaaCxO4Y9fXqRFdcplirKlJhMb4i8wZ1FVLa/remk3ybbuX2Rg5Dyj&#10;4irGp67LvjgvhXOSxqo2SrNKyQhPINYniDAXL6Kk5QdFCdDOpNm5UOPji8fWrXIgRouN9Sajr4by&#10;wQZm3D25+8q73HJy1dQ3t6MaR5cg4nON1Hacpbx5ko6+U1y69pV2CWNeevK3Cpy51LIziUqOwi0+&#10;ALfYIBIrsqnoaZbvqcQ9SV3Vs5+9sj0tZfvp2pq1jrH6uV5qZ7qpmuqgcrKdikkDZZMmqqa7qJ7p&#10;oebUMGW5JSykdnOxaAhDfinVUiwq4kLlf3Ii0/MoyWK9sxz3U+B+mAqfY9QGWFAXaEGN33Fq/M1p&#10;DLSmMdgOXbjYcFFNXZQ7rVEetAnYyob3pvkxWR7DRFUCU7WJjFWmMKUrZdpUzbShnFFR6sHCcIaK&#10;wunPDWRMng/kBdER5yTf57wEsGqe6f4avMo6q6Vn2tJzpwRPgVgt3TQQly2xapolFni1UVrfwvvX&#10;uXf5PctgK6CXP28p8NrGKJitCY715axA/Ksvn3BhYY6uNnVNcLdk4T7KSyrlYMqhpamLSze+Ymru&#10;Es2NbfSLAg+OzDF14rI286UCuK9vTNStU5ai5ANquOMIPeMLdE6eoa5tSGztABfOPxR7PKipc1OL&#10;gWY1BLKllSY1cGTuLOMnLjIoxePSxVuoa4qnZm5ilFw8MDbD1LQcrKOX6JldZFLe11DXoN2sur5S&#10;FNggv7l4G2NbJ9du/VLrlJu/fkUst4mxK6cZPyMH/VANn/1qQf6vZubPDHLxyinq6kv45Oc/4sjm&#10;Q4RttyLTPUoypz1x1kcE5KOkuVqQ5iZNlhmeosoCcoFY7CJR3RIBuCzEk7LQJYDTXS2JsT5IvO0h&#10;Ym3EVot9VE3BHH50J1Hmewk6shsPsb42B3Yz21UtAF/mzz+6SWt9Cy2VOcz2CzzpomoZqZQV5BIn&#10;xSEtNZbU6nySawvIqSijpqJJtskEw6PnmJi4JhDfkEJ3S7bJHabmbzE6flEc0xhVxY1kxoky+oQQ&#10;4uZHiKMn6T4BBNgqVxFCgVjm8vpCTltZcv7dD/lm5Xr+vPsIne31pHc0ELXvIInvriP+g41kvb2W&#10;0eo+Ltz9RrsOOV8AVuqr4C2Spu4GGZUWqylsgsDrEOGKX4oobWsJmdV5eHo4Eh8eSlyk6j1PJL0s&#10;nyxjnVj0TtrmJ2ibk2K+cJKhMxekEF+X/XOdywuLjDd3MhEjxd28kEcXfsOTz/83Dx/8iduyj8+d&#10;Vh2xIgj1OmqlgNRkxNKYJS03iYaMGJoz49ClRYgl9qQ1XJT5W4VuCnOgIcRRQHbX8vRQbhBz7QVa&#10;mzKWcXJ8kPn+Fk4Om1gY7eXU7DhzvTomW4pZGOlhsi5F6xGfaSrgKQWu6olWEKulUt5lJVZL1dxS&#10;lMV2+4s1VpA6J7r/xR6rTiwNUpF19bqCdRlideHDMth//Zo6vWQlQd1KvL2lePzAWB+mBwf5+olS&#10;4jlRhFbJZW2YJJ92dAyKXW0Sq9rM5Zs/YvHix7So88emPu3KlI6uCXStXQyIGg+I/e5qa2FoYkyU&#10;YZi+sVn65xbFsk7T3zXD2bP36Bal7VQAN7bSKBtf19RCrdjhFrHevYNTtIqdVJcrTo6dYH7hM1Hp&#10;MfpGBMKJmwwOX2ZIsvv4zEn5bIsc6InUCcBG+TsXLj3WFHj2wkPa5G87ffWyHOhGsdRDDKsDpHuK&#10;Mw9+IxFhgK7x08yd+oxmNVVQTQtrnl9JX7qOUOtsfI5EE7DXHe9NBzi+ejsRhy1IEesZdWgvUZYH&#10;BNDDGqwK5IpwbxrigjULHWW1T7L1XiJlGWG+h/BjS/AGixKrFnBwK/6HdmC+dROWu7ey0KsU+BJ/&#10;/vIa7bo2UhOiqCkvFygk+8bHUJKfR0qcWNKqIlKay0hqLCK9NpeC9CTiU9QkaxXUtnXQ1X9CCttl&#10;KaZ3mV24x8zCfeZOP+HkuU+YO3lfQD9Pm36IypIGslPziI8QhQ6PJj46kYzEdFGqcIxOHlyV7P35&#10;Xgua1FBCT1EZyc4/XvE+/7JhE7/fuJVbumHmb/+c/r4pDeDCXAFX3URd4FXLhKxknMK88IoP5JiH&#10;JeZex0mvLqZzeJicolzO1Bk5UacnIjoYr6Qg9JOzTC7ekGPqFzz4+N+49/Bfuf/w33jw6N95dPe3&#10;XJNjK8UlgbHETnzNIzG0LvDl13BX3vvwyX9y7/F/cOfj/+TRZ3Dn0Z8l6n3DqbNPpOhfExGRuCHu&#10;zihCpFOjuQoSMJSmohPOjBlBmIS1NhGzNhHGvqJoxtrKmR7uZrxHz8xAB1OGKoarMxhtLGFuYkKi&#10;3DwnxgaZHe5nRl/ECVHn2cbcJQVWECsLvQyyysDLEKu2lJHd/wKiagpelY3VumWQ/xpStVRQ/7Wt&#10;XgJ3qQiozjGLMEtpVgKyLcdDzXGV7NDf2cKvPr/HrQsnGesRm9vRoU1y1y2A6Jv0mHQGzly4x9U7&#10;P6FVXUTfPYqpY0zrPFL3Me5s75BMFC82uUvAb5e82097Z48ogklyrpr1UpR7dJaurgEaG/SS8epp&#10;EGAbahuoKi2nWazkyMAoPcZ2LQN3d45J3p5kdEqpzSJjslOnF8eYPrEorkBPfmaSZMFKLXtfuf4N&#10;hvYBBuc/1ibtnrt4T5TYxMmLw4zMn5TfnGPhzr/QLXD3Tp5m4fwXsnPLSA+Owd8jnFPDi7haJnFo&#10;RyRHd4ZydK01m1/ehcPbhwhYZ4PfuoPkW1mR7OiMusb32Fvv4L1rD0m2lgK0FQFmWwm33Cttv2ab&#10;g8x2ECLKG2S2nTB5roD2kExsKZnY8eAeLowZ4Osr/NuPxEI36YiNDNEA1m6JEhlEab6obnIEGS2F&#10;AnARiY15ZDcWU1koz7MTiZYDLLIihdjKTO38e11lM0aBa2LuhoD7iIXFx5xYfMS8wLx44TNpn8r6&#10;ewwNn5EoNCAZu5aU5ByiEjKIS8klNTWXQnlekF6Cm1soLgfEnW3Zh3HNdi6s28F82wRn7vyCPimo&#10;ykIX5WZpCqzUtyQ/B3d/D9zD/bAL9MDOV45Nya8RmVk0CahRZbkkZKcTk5NEVEoEVj7WJApYM2ev&#10;c/fhb/lEKevjP3NfQLz38E/azbn7By/TWNDNQuUMxw7Ise0Uxhdf/S/uPvqTfObP3BElVk09vnXv&#10;99y89wduPfg37Taidz/5X9x+8Eeu3Pq1/N9fSsG/Tt/QvIiOWPGWDnSVpbQUp6ErTadTVyPxr4dB&#10;NfXy2BSTo2PMjE8xO7PI1ORJxvt7mBoeEx46GR8a4MT4CMN1WVoP+FPuab54pUtuED++fE5YQatA&#10;dk1a6txSHVkuSQpqdw1SBeJyllVLtW457y5nZNWWoV4Gdxno5c8uf14BbBWpntviLBC31BXyy8/v&#10;8OT2RYa7OjVou9vF6oi6tTQb0dXqmBo/w4Vrn8pBcos6qazqfPLY2ILW0aUGWJQWFJGalEibKGlD&#10;bR0tDXUCZwMjkm/VPZo6JWera4bbtVu56LSbqxl1DdKamZmcolOv4K6SfFwraj0sAF9k/sQFpsXC&#10;j8+fZnr+jHZNcWF2CvU16vTTgOSzX2EwjTB44jPa2vuZvfhQiscApy+fZOrMNfnNGaZv/oYueW+D&#10;ZPHBk58yWFFMlF8kxdnFTIl7SLDPwMWtHC/HHOJcMsiJryYztpwomyhid9pR4xRIyOoj2D3zHmu+&#10;8xKH39iE1fvrCdqrVHYPcY7HiLU/QsixPQLxTgIPb8N3/2b8D27BR+C12rweq21bsN69QyxaGz+5&#10;O8cvn1yhpaaG+KggKkoEztgQ0hMiqVAXLoglzGwrIV0vj/UF5LVWaOvT8pNJai4moT6fmLps2nr7&#10;SJE8HpkfT6a+mvKONoxDU7LdrrBw+mOB+KE4jvuyfMSp8+qeul9w9qIAvXCbgcFTNDZ2U1zaSFp2&#10;iTaNUl5OMTm5ZaTkSh6PTSbluIvEowUu3PyaLtMguWlJGsCqFQjEpQKwmvrWR/KvQ5AnQQnxOIT4&#10;4Z0WzUEPG+xCfQgozcYyxI1dVtuxD/AgODOWhJIsxhYuc+32L0V5/5V7Aufte//C/U/+nemBW8zl&#10;zNAX1cb6D3azev1+bj/8Pfc+/hO37v9eAP2DQCvg3v091+/8s3zHP3P15j9z6fpvuXj9N5y78g3n&#10;r6r7cv2By7f/yLV7f+SyvO/c1W9YPPMZM3O3xNGdps0obrCmjloRgoZmvRz/dTQUpGrH4vDEKUYm&#10;Ti7d6E/dIH9kRrssdnLuHLMTkzzlnRmoweuesqTECuJl5V1WYddk1UOtTi+5aECqpXquHi9baaWq&#10;y7D+9XJZiZWVVm1Jfb+9akl7TSmxDeYh1kvXFEtzCrOjriaPrz++zmd3LzPR10tna5umxB2ixI21&#10;erFjtRj0Pdx4+EtOnrkr6mygR6yxup2pGjzeUFtJbESwAG0SCNWUt3ppBiYnZxiVqtbRpTqpRGEN&#10;jXS2tdLT1S6vN9FpaGGsr52a4gyBXt0lQq9Z9KEJNd72OpOzkvlOqtuLzmGU3KvmxGqorpLfEct8&#10;+SeiwEP0z/9EFHgI0+xDDD1TmKTY9M/eplJNEzP/WLu0srV7hrmzPxaAa3B1DmNUDtiZ/FIGUjvo&#10;TBJLLy3Ht5CW+kEaK7oo2OpG/EZLHF/fhf1bBwjbfIR9T7/Lvnc/EuW1J3jvITy3isIePkS03TFt&#10;WKa6SEIpcLjYaX8B2Xn3Jmy3bMZy0zb2v7WSkrw0Rod0TI+YNPehVFfBkJEYrZ1jzUtLJyElnOyu&#10;ctLaxEa35ZOrKxFYRC0LU8kSG1dkqCRf7J8COC3YlZzaMoo69BS26ajq7NDusFGSXyQH4AUN3pmF&#10;uxrIJ888FpCfaDCfuSQwX/4Rpy58Ijn6Fl29c9Q1dFJYWEN2hhSU9AIyc0sZFRW7cO2ntBt6yE5J&#10;FAu9BLCaWLBYluZ2x8mqLMI/NoqUvGLiM9PZengHH+5ezQ67ffjlxrPx8EY2HFnHPqddxBWmox8e&#10;oLZ3gIHp89wQiO8LoHcfSXv4R+5O/5Tz5efJ3R/Fyy+s5JXXV2HqO8fDT/6DKzd/K7Aut99p8F67&#10;9c9cv/17DeIrsu6KPL90Q6z4nd//5bFaXpP3qDv637r3ZykAf5IC8C9cufo1pxYfMj52kT41X5jO&#10;RGNdE/XiDOvFKbaqm4ubeumSzK3OxAyPCtjiBjUF1jqsJEwr67xsmZfbf/VQq3PELhrMy9Aug6yW&#10;yzb6/1ZeBalaqvf8tQIvQ6yg1ma5lOXxYEvU5Hna1U4S+iukYv7s8Q0+e3id4V4FsYne9m7JIl3U&#10;17VRXCDZ0zDEJcnFFy5/TIdBDfYYok92SH9fNyWqirW1yY5OpatdIDUZtXm5JqZPSw7uF+AFYGML&#10;XQJpt2TVTmMzXYYGTE3yvU1lkgtrpTXLQTjFwNglOvrP0jt2mW7JdFNTp0UJ+inOSdeuGza0dVKp&#10;l2KhN5Ij1l4v6p4hqq/r6iOhKIt6UyfljRXUjTSjb6xnbniEr+5/RVVGOXY2QUzV9TBSYqItup6O&#10;hHrqE6opiamiN6+FxPBKMnaFEecUys6/fQv3lQcJ2HmE6Ne2s/vNTWx7YwPmL7+H2TNvsfX5VRxY&#10;tY1gycyJTseJMt+H555N2Gxehd3WNXjJAR3n6Y7tqrXUluZiGuzSrgArKyqVgudPhmTbrFTJt+kJ&#10;ZMVFk5oeQ8WAnqp+Aw1jXej7u8hJS6WuvojrFzuZGaqjr72MfimIaeFujA4McunyTzl39gsuXvop&#10;iydvkSFqPilKfP3mLzl34QvOnPuMeYF4Tk2xc+4J82c/1pYK6MWLn4s6/5izl37ECYF8dOKyFMdx&#10;qipamZq/zdXbv0AnB3RCeBDpibGkxkeTECHbJiwYGydRWi93olPSMHd1xTPUHyc/F/a7mLPf0Yw1&#10;+9Zz2N2cQB9fCuT/NYpVza4ok/3WwejcVS3DXrv1W24JcPfO/ZyF4mnGiqYZl+yrbkv69NOvSHRo&#10;4tMv4eqt32mqe1Xef+3277ghEKrnN0SNFcgK4GsSl67L8yvy3qsC+MXrv+bC1V9xUdoVabdv/IZb&#10;srwpSn372m+4f/tfeHL/T3wm1vvzR2K/zz3SJglcmBb7LVCryFjX2EZ1fRs19UaaWrt5yiPd7y8Z&#10;+K/BXT4PrHqhNTudrBTZXR4ri70Es4J2Odsuq+0ytMuAq+cKVPV8yS7b/R8wK8VVy2WFVk31bFsr&#10;S+1vTXlxFl8/us7jm2foMbTRIba1x9ipjdpS8yKp87o5YrsmJ89w5/7P6JPMqm82CMSD2uWA6qql&#10;2vJcDeDudgFYTTA/d17LwL0CcbexVVPg7naDvKdF7HoFJsl53QpkAdjQWCtFQN39sJ8mXSftXSPa&#10;705Pn5LPj1KclSYAV6FvbyejKhWdqHxqbRyGTiO5TVkYRNnTqxNp6dNT0SgHS0+RdtO0mdFJPr38&#10;hCjPWFytw2mrniG/YBBDaiMziXU0HvahI7+Z9hhRO6tAwmzi8Nlsjfs/rSXkvX0Ev7eV0Pe3EH7U&#10;mv3q9invbiRsxSYOPfc+m59dhdW6fThv/AiPnZtw27MRf7Od2G1eh9WKd7Fbuw6vA9soSAkRy9ZE&#10;Y3Ud5SWlxIT7khwdRHKUL2OSuYoy0iXf1/D4499z/86vefRAVOTcQ1KTY2ktTONKaTjnaqO4oEsU&#10;lzRAXkoMi506Htz/Z27d/JW0X2oT2RVmpXLq1ENuKoW6/ktuSS48f+lzmuubaGpqF6v5Y06IOiub&#10;rZYnz37K6fOfc+a8wH7xR9rAmLMXv+D0hc+1O2P0SgZWU96GCIhhfv6EBgQQHhpKfHwS0bEJJKVk&#10;E5+WzWGroxxwMMMxzBffyGDWbfsQZ98AfFwCCA6KpbC2Fgd/d4HbnKGZi9wR1b1/8bd8vvArzhec&#10;YK7xLLfP/1b+739h3z4r/uf//AG+wel88sX/1hR3CVhRT6XCClKB+YpAqZYa2MpWS7t+V953T8Gu&#10;XvsNN+6oW/b8mtt3fsvtu1Iwbvyau/K5u9d+ye0rP+fejV9x77oAfuHHXD77hC/u/5lPpRB8LL9x&#10;9+rPuXj6U4l518VBzi51YinbrCDWLHSqn4CqTh0tgaweLw2xdNXUVrVlBVZqrJYKXgXpshovw70M&#10;9fI69Z7ltqS8Sx1cyzArK63Wq2uPlQpbSTP3s6QgP40f3bko/8hlFiaGGTK1MS7ZuNvQpWXf/Cyx&#10;WLFxGFu6xJZ8RYfkzxap0vrmVm2e6b4usd/q+lBTOxMjE9o9jE0dvXSLOvYIwB2GJnm9Q5S4WQqE&#10;qK5kuw5dNT1tTaLE6obj6q6J3fK9Jm1mEFUI5hfO0ds3KQdnOvWVlWKZxfK1FAiwHWTp0mnrEqVq&#10;yRYL3U6WgGwc66FasuHgYjenx4e0SPDYNIWfpS+hdon0pAzQldJMbVguRttYqg+H0RhVSrV1CJU7&#10;nYlcdYyYF3YQ+dxGIp5fIxCvJ8vHliiL/YRYHMJ55Xq8V2zkqKjxjrc+ws1K9tOBYxzbtIl9q9dw&#10;dNVKvPZsIWz/QY6++DZBBzcR5nhQ4K2muaZB3EoRUQGuxAY4ohPb9vjj35IRG0ldWQVffQaf3P8D&#10;Tx7+K2dP3SEl2p/8okIaEvIkH6YyEhFPf4ORgux0+iTTn50/z1WxxXdu/5a52SsUCMBnzn0iCvwb&#10;UZ6fC8CSC6/+SOv9b65v5Z4Aoq6fvXTlp1y+/hUnBeSFU4+5eO3nnLnytYD7BYtnxWqfWwL7nMB/&#10;+uxDJiYv0dk1TVWVjuzMQpLi00hKSCc5NY/svFLSs/JJzc4hOjkRO3Ek0cEhODn4cXC/OVs3rSe9&#10;MJ+QpES2yzbsHj3NoydijS99zUDVDDcKzvF46Efc6v+YB4//jJtrBP/jfz7D9j3W3JGcfEX+l8sC&#10;moL4ugJSljclO6t2R7KxysfaawKvaiozqwJx8756z++kSTEUyFW7eO1XXL72a65Ibr4qj2/e/DUP&#10;bv+GTwXw6+d/wn1R6IdXf819UemH13/HAymEjx78WdqflsZCL0Oslkuq6/EXRVZLZa0VwOpu/mrp&#10;qO5gKLAuq6xqCtZlcJfX/9+vqyGY6nyxGsWlzeqhngvMaqlAV/AeD7HSrmxSAB8PssQywkabQ0hB&#10;/PHVRb5+cpPZoR4GJLtOdBkZk9at08tB2ER1cSW6Oj1Xrj1hcvqMZOVmsdRiq3s66e/t0CAdHxlj&#10;dl5smalbVHpIoDaIhWyQ90n2NDYKzNJ0Yp/FQncZBOiWBikAPYwNjUsxGGRaFHx0cIiFkxfoEYCL&#10;sjJpqKzWpmCpNFXQ1t1FaW8Jhu5uCk356DpbxVLn0DndR6sUnqkTMwy0d9BTXsk5/xhsLHxIDiql&#10;r+Ek7VmSG3MMZLhnEX48mRqffPotXBg65E/q87vJfWkbCc+9i8eba4g4to9M130kWO+gNsufQHtr&#10;PpJMfOzltRx5bSPWq/dy5J31WO85wIGdB9jx+gpcN2/DbZ8Zh559C98NH5DqZy92VDJWeY04iXwi&#10;/JzIzYjlosSR69c+Jy0iSDJoPFPnrmp2s0a2UXljI+nh3gSF+LHP3gUzGycqx07R2TNEUWYyRRVZ&#10;8p5iOhcuce3B75mePE1BejJXrnyl5cv7su7+wz+IzVYK3CwRqJcHH/+Z2wL7LTmY78hBf+nCEypV&#10;R1lClkSnWaYX78lBLiosCqzu67x4/lNRabHcAvSiqPTCmU8Yn7uNqWeO6poW8iX7xoeGECPKHO3n&#10;S2pcIulJaaSliptJlywfl0aXOKtbtx9j6p3k7t1vuHn95zyS3795+WcsTN1hYfgGl7qvcX3svkSF&#10;H1Na1Ia5hRde/oncFCdy+5FAqv6fx5KV5fENgVTBu6S+YqEl7567/AvOX/1G67S6JPZZQX3n4Z/k&#10;/X/k3sd/kM/+SfL0v/LgyR959NmfefCJPP/833j42b/y6NN/lRz+BwbG73H58i9lf4iiXxegb4iS&#10;y2Nlyy9LEdHOAytQFbyqLdtpBbICd1mFHeKU6npIWwJXNQXlXy8VjBqsMUvPVVu21xrgsl6N3HJS&#10;Y6z/SoX/ukd6uR0TkI8GWQjM1rjFuWEXYk9qZgxPrp3l50/uiIqJBW6pZVBUcrhDR6++RZRTR7PY&#10;wdqyembEEp06fYP6qiZa6hsF1j4GJPNODo8zd1IOSMnS/aLOyjqb5Dt6Ok106NXtWwRaAdgkKtyu&#10;q6NLr5eDaJC58VnG+4c4NXtSIJ7kzJlrdCsFzs6gvrqGjs5O9KOtckB0U9km8Pf2kC/gtpgayK1L&#10;o328g5GxWVG6fPntDq40SJ63C8DJIpB+s3Taj2RSF19FXkGHZMZaQvb7YTwaRr2VN63HQoh8ZT/Z&#10;L20m+plXcH5rHbFHD5Jms5Vsl/005AUS6GjNjjd3E/3CR2S8+BGB31uFxQurcFF3jz98GPtDR7G2&#10;8+SgpSv7Xv4Az/UbCLQ6QHVpCdUlFZTmiBp52pBfk0lZfxUlxkpSBeDYZH+yukpI1eeTIi2rJo+s&#10;WPk9f0fWbVnDpo3v0tqWKkWyi4LMVPRTegYu9DF7eZB79z9jYnSO/NQ4Ll/5iVhosY9irZV1vHzl&#10;R7JfxOEYesRG/pEbYiOvib2+qazotZ+QmR6Hzsafq57xtHkm4OMYIcA+EQV+Itb6E7HdP+K05OX5&#10;xSfMLDxiUtr4qU+1K9x686IYk33d2TFGY0M7ZaWNZGYVkZaWJ99bSIIUhgyx2EUFpbLv2jkxfoVr&#10;ktk/EVv7E1HXrx//qzz+Hfeu/JI7l37GrQtfclts/D1xD3euyHNZ3pQYcF3+1juP/lVU9feixqKg&#10;mpWWXCvqqiC9dV+ysfyvDz75o8CuABcL/Oj3Au2f+PjzP8tS1j/4rWavL8nnNXut7LZk5wviPNIK&#10;Bxg9+1Ou3vujqPkf5HWBVqz2FVHoq1LwrkvB0C4n9MoI+IsKK3iXVfm/xkMrq7zUweWUoNR4SVX/&#10;bxVWsC4DrV5Ty2WAtfXyWE2Mp814qQFso02Ap6yzakp91fq/AByszhPLenmPAtk6xIaU9EgeXj7N&#10;N5/e5uzU0h0T+qQNtTWItZYMK9a0SaCtL29gZGiO06evax1bOtVL3dkvCjzF3KlrtEumHVD3Z+0w&#10;aT3U3WqprxVL3UJbUzG66mzaWxuZFXCnR6dZnF2Ux9NiD8+yeOIkFy/epqtvnOKcJYA7RaXTs5Ix&#10;GruIjgimw9hObGwo9U11xCeEym+30KdrJCc1WT7Xx1yhKJl1GJmWEfz4QCZdhzLpzpdMmFVDc1IR&#10;qVFFJKbp8ErWEZDQgPebB4h89iNcv/sKfm+IhVYTxR3dQpLNPspTfEl0sCQ1OIb04x6kq3smfe99&#10;9n7/A5xsHHC3dsTqqA2u76zG48U32fP0azh9tBOP91ZSkBBNcV4OBakZxMUHkd9ZRk5HPkUdFSQG&#10;eRCX7EvpSD2lCurBGkpby8mI9CetOInI6jRcYjxJTA7UTvUVZMQx3VPC1al6rkzUMzo8wED/GKWy&#10;Xa7IgX9blOmyZLzr178RSL+iTpyLGqRz/+GfxTYquCUL3vs9V298RWFxLhe8CuBANf95oAS9czoD&#10;81fESt+lrryOqgpxSmKfp2dVR9gXzEouHJl/xOzoFP1lSczOnufEhU9ZENhPnHnC8Izs854ZKus6&#10;KCyqFzUuIDEhg4T4dGJikklIzNHWNzf2MjNykRunP+Ox2PpPBZpHoqD3xFrfvfBT7oqlvads7aVf&#10;iLUVwMXWXhd1VQCrPKxU+MY9cRIC6qNPldqq005LinvjrsrJv9M6sa6JRb5+V2CUQqA6ts5e/kbr&#10;5FLW/P7jf+PLn/4HJXV9OIfU095/jSdf/Bsff/bvWmF4JAp9T2y96hjTAF5WYXVKyScrSMvB6rmm&#10;vn/pzFoaobWkxktwLndmKViXYf7rtgyweo96r7LFqikFVpMGWIQpy2wtEKvJABzlsQJa7LMArMBe&#10;hluBfUxddyyKrSYQiIj35/L8OD//+AZXT04wZGwSJRZL3d3KmGRdo+p2r2ulRdR4aniWe3c+F9s7&#10;i66xVXKv2N8zd6Q6D2r3Z1KXKvaLNVS90F0Gybv6JvrUrJaSi6cFXnVnid6uXmlKwftFwcfEUnez&#10;sHCB/qEZihTAtbWiwH3UVlSjZtqsKSvHoGsVi9iozSJSVVYmB9YEl8a6mVSzbRqMtGdX4eeZRLV9&#10;Mje2J1F+MJPq+lHJka2iZM2Exgn4RzxJP+hGwH43XF/dic8L29jxdy8RsH4viWbW+BzaQ7D5QQIP&#10;bCfu3dVk+AST5BWC9wvvYStW+vgbG3E0s+DIARvsVm7E//sv4Pfc62z/xxex/3AL8W+8SZqHA2Xq&#10;RmTJacRmRlLUW0d+RzVlaiijlw3R4rqqJpqpEHgrR+upbqsi2d+N7PJ0qsfaKR1oIr1FcnRLG9mJ&#10;EWSrcdRS+AoMtVR26SR2TJCdFETHxDgLlx9yXZ1vlex29frX2nbp6BgSBf6DqO+vuCGqomC+dOVT&#10;istLOOddCJZdcKyFy4WDzFx4wOLibUqzs+R/2sWubVuIDQujOL8EY8ek1oM9qKYfLk9iXpzS1KmH&#10;TC/cl/aQGcnUanTY1OJjxuYf0Dd6BUPHrGxzcQ4CbmZmsUCcRaTAHBGVREJsJvlZVVLM5XeHLnHj&#10;jFLo3/Kl/O1f3PsDT279C/cFvHsC900BT/VeL+Xg32u90hqokmfPS349e+nnmp0+I2p+Qd5/Udnq&#10;bx8v5effLNnyB1IA7v6WMxIhTsxfYttOG9Zud8QzsIDz16RYPPw3gV6ytdpeosiXbvyOp3yzgzWA&#10;l+2zgnj5uWqanU5cUuFlqJeGVqorlpbAVYD+RXWVykpTmVatW24qO2sXPAjA2l0Po1UHl+RiNftH&#10;uOrAUnnYSWyzZGABVVnqZXCVlVaXIB4VeNVSTSIQEuPP+alRfvfj+2J1FhjpNDAk0I2aWhk2meiX&#10;HdndaqStvoVuQzfXL93VLlRok8w1v3hTu6nZ8MisANyl3bTMKFZZzfShLoBoae5AV1OhQVhdWS9Z&#10;ukFaPU0CpLGlVZSjUpRlXDsXV5qfLe9v0Xq121vbJWur28MMYjK0yff2Mtw3JsreyXn5zWFRd6Xm&#10;FxauYEqrxMbKh3aHcAZCxbanmKgr6SUxsR1vv1JqdznQ+MpKDO9sIu/1zRx/fiPHnt/M+r9/He+d&#10;VqQ7BeK1ZTf+69eT8ObbpL/6LnG2opjbD5D0/kpcj5kT5exNoo8UZ0snnCX3HnpzI/s+2M/mf3gL&#10;yw+2k/L2+6TbmlNYUECOZMT43BhK+msp6Kqk2FhLlLc98SkBlA+1UNpXJwA3UNteR1qIN7lVGdRN&#10;dFI7YqRpvIc2Y4e4ixjKZftXSEGs7G2nZXiYPlMXGfFelA80U9zbSN1gF70C18mz96gqLZOiOM6n&#10;D/9dO5Xy+P4fMOinxaHMC1h19FmF8OWaYL5aG0CFbKepM3c5c/o2saFhbNu2lW3bt+HqYENGXCiJ&#10;0VGScwtoksJdnhavTed74sxDphbuCcAPmDr5gPET95kQeKdOPpL2MdOnP2H2zGeMzz+kd+wKLW0T&#10;lFcZyc2r1hQ6ITGbaMnL8QnZYr+LKSlsQt8yxuTYNa5dFUVWAz+e/G/ufvwfAuHvtZx7/sovBNxf&#10;ajZX2WHtfLJkWZWTbwmgN1Svs1huBfp1sdfqPdcUxKLed6R49fedIzgglf17bXn2pfVYuERyWuy0&#10;gv/6/T9rv3XrwZ9F5UXVH//7kgIvW+a/bmr9cltWYGWj1VLZaKWoCli1XB7ooUBV6rkMr1JhBa5q&#10;ClTt/kqytIlYavYxsl7d5TBUlDXYWqBVttpBU2VLUd/jwQJwoMVSC7LksO9R+Zy9NtmemvInOMaP&#10;yyfG+P3XD3hw9bTkni7Gu01M95lk2U5ni4H2RqPY4SZZ6rl89rpY37tMzVygpUHHsBof3a1ukWmk&#10;uqqOGjWHc2u3NgzSINa3W00g39GLUWx5c4NAZugS4AfoMnYzM7WoTWxXXVKEukFaT/cwPQLuwMA4&#10;o0NT2uWMDQ1NGuiVtdX0DE0waOoUe1/NuTMPqMpowHK3FZciE1loHmSx8ywznadIz+0h8UAg+jc2&#10;E7HVg+D9UWKZD2H54i5Wfmc1b/ydALzbnlgHAXjNOvJERctWvkvua++QuMecpEPHKbQ7hu/6zURZ&#10;2JHo6cMxMwdcnlvJ7re2snfFDlb93Stse2Elqe+sI8XGltLKKtLj44nNiRYFrqVYYC3vqCfW25GE&#10;lEDKBvUUdzWKjW6iylBHepgfhfVZNM4YqRlrpWHURGurXkANo6bXRMPQANW9veiGp+hsrJc44E3N&#10;UDe1w12y7KK8V4rt7BlqiktpbGrm0sVP+FSU+dLMWTZt2CtqOivRo4URiyC+WOPLT9b60ngkkN7p&#10;S5w7d5sALx927tzJDmnHjx3RJlUIDwolKjSFwdEz2kSJvr6JmDpO0N9/iv7RC9rFFiMzNxkXmCe/&#10;bRMnH0qT/CyqPCkwTwnME/J4eOY2pv5FamS/5Bc3kZZVRnKaAJ2UQ2x8JlGxGSSnFlFUrkffMcfE&#10;7H3tHPIDscqffPmfkm3/rKnpvcd/0nqetVwrTUGq1Fl1PinYL4rruCCwq+V59Vja7IkbHDd3x8Yx&#10;BFvHMLbssWf27I95+CmcOv8lFbUjNOjn5Hi6ytjMvaUL+pdzr3qsgFVqu5x/l3qgldIuWWh1Smmp&#10;N/q/VFdBvJx/lcpq54G111X+VUs3AVjgldfUfNMKXmsBVS2XbLPqzFKfU5bbeelSRdVLrbKxwKwu&#10;W1QQKwW2ENDVFD6qF1sN9giUg+OcZOFfPrnOkxtnOTEywFRfB1P9nYyKne4zCMTNYmerGtCLkp6a&#10;WZSK+Au6OodoqdfRrcY7d/TT1mrShmmWl9VoqttUVU6b5Lp2UeUOUWg1astg7KSzsxe9oV3UV92c&#10;/KIGcKu6N5OAnVacQVdvH4l5CXR2d5OYFUez3kBYeiiZdUV0mXoYHBjkRPtJ3I764XfAkXuZVZwM&#10;K+Ns0wRdDSNYx/VRsCeU0nePYGuWIi0Vh3etWP23q3n3uS28+dw6Ag76ELJf1PH1V2leu5qSD94n&#10;X9Q0c8chkvYeJ3LXAXxf/gCbDzcTZGHPoW1HsHvuTexfXIHTq6uxfP19LN/bhMcrq7Rbkzb0dJAe&#10;F0dMVjTpbSVkGUsobRcFdrORA9ZHlLeN0t4msctipXW1ZEQFklObJ+sN1I230DTdTpOAmCpKWDts&#10;on6si9qhDlpGR+ht7yJHMnClFNfawT5qBnoF7g5GZ09TlS/Zu7aYmuFe5gTo65KX/WydaRc7XCP7&#10;6rpLHv+5v5h/NcthJLKE9IoOcVGX8XFxZdfuXezbtw8zs8OkJkZSWV4j+2WYhrp2Tp26TmfvOWpr&#10;ezl99hGnLnwmavw51y5c4vy8umPifWZEdUfn7jAsbWxelFlstmrjC48E6o81kCcXP2Hi1McMTt9A&#10;33WCyvpucgvrSc8sJTklj3ix3LEJmcQn5ZKdW0FFdRumngVmpCgoFVajrK7f/aNYXTWs8peizr8U&#10;YCXzymuq0+qK2O4L15ce33r4J+4/+XdapCDsOWDHhxv2sXbzQexcI7moBoqISkdF52EpTsQ/vISY&#10;lEbC4qt5yisj4C+dVwrYZZBVU0q8DPKyCqumeqIVzGqd6nF2SljqbVZQ/5e1FvAFdjXKSkGpMq6a&#10;jUNN0+MYuzR1rQLYMtROmjr3q2yzA0dFdW1kqabtUeuPi6VeVmF1WkktzfyOaWArO62U2iPUhZMj&#10;nfzmk2s8vnGGhdF+hgXeuaEeaZ2M93ZibNTRWtNIe10zp+av8PHnf2Ra3WpFlLmjrYuB3nGx1eOY&#10;JBOn5aZSVppFQ1MNdfXlNDTXUFKl5mgqo7C2UFu2mgzMLVynvKQAna5NLPQQ0blxtHd3EZ0Tpd1w&#10;PD4ngRajnricGAraamhobWVofJzPo424rDtOhJk79wq66LTLojWulorwatkuXaTu9Kf8jf34rHUj&#10;ZJM7lj/YyK71R4lJKGDj+uP4vnOEvNW7yX31VerXriVjxQfkvbOGqA/34bT+EIF7D+O6bgeWH25j&#10;n1hnl2eex+fp7xHwwkvEvreR3PX7OfzSB+xZuQUnXx9q+9pJi44hIT+J/N56ckwV5OkrCbYzIzzC&#10;lSrJulUjeipGdVS11pEa5k9uUyllw5KBe1uoHe2gXiJGqpqgb6qdemnV46JOk+qceS+5uWk0jakZ&#10;MIaoEYhLO9sYmjhBTWEuOaV5VPR2Yeyf5NTwaWZMw0xNnKWkqJB5q1ierA3lS8s0xutaCE+qZLB3&#10;Gl8BeM/evRw6dIj9+/eRkRxDUnyKqOpDWpt6pOAOiesZoLCwRWzqryV//lTy8U+4c+1HXJ68xfmx&#10;R3x1S9Tywe+0ecGmTt5n7MQ9hmeXgB6Zu6tBrbLyqIA+Jko9deaJWO4njMj7ukcu0mycoEzsdo7Y&#10;7fSMUpKSC4iLF6DjMomJyyIrp5Lq2m5M3YucPPeZ1iP9+PP/pdneyyofX//NX9T3tqj01Mx9/MMq&#10;2XYwAAvHYF57ZwNvv78Vc7tAFsU+X7n2Mywkch2zCcDcPoRNu+xZvdnqv+bEWrbNywCr5yoLq8fL&#10;iqz1RMtjlYGXgVb2eNk+K8Vd7sBSwKpTT0tLpdiqF1qdYpImSqtuKK4AVpZ6yVYr+7yUhZU6W4fJ&#10;c4HbQim0QL08fa16fMT/uKbGylar9ep+TB7hzgx3NPDzBxf5/M4lpgf7xVKbmJHMNT3QJUArSy1K&#10;qetC39pDWlI2Dx99w5XrT9CL8hqa27XriQ1GExkV2ZRUZlFUmUt5TQF1zWIrRSnUUMii+mLKmivQ&#10;mfScWLxNVVWZAGzQJgdIKknDKADHF8Rr1xDH5MRR21JHcn4C1R2t1OgaqJfCMhPQxIHV+/Hd789U&#10;WBV9aQayzOPIefc4ZRvNaVy/h6JXVlOz8Shl2+xJl/emeEeQWVLL1p22hLy+j8KVO/F96z2C1+7A&#10;/Y338JJmvVoU6d3tOK1YQ7K1M4GiZo6bduL/3acJev45nF96mZhn3ybr9V0c+eFK9q9Yh7unK/VS&#10;5JIiI4krEIB7GiiQVtxWS7iHLQnp4QJ0AznGakqHBGCdABweSF5zqYBtonLQSFW/KHCdABwXQs2I&#10;gYbZdupm9bTN9dPZ1kd2dip1Y52izN3UjXZRJeo8PHVKMn8eybkp+KXGccDOleNysCalVqBuA1uY&#10;nc6iZSxX33Xj3sFI9JllVDePMtQ/jbOtjQbw/v37OXDgAIkxkeRmZBISkkxuQSN5OeUkJBTS3TXL&#10;5evfcF4N7ZR2+9o3LAzc5JwA/OW1f+EPX8FXn/wbt++r3mB57fwXosIPGBILPTh9S4N5YOqW9lwB&#10;rjUF9ilR6dOPGZdcPTRzi67hc9TpBigXBc7JqyElrYiklFxNoaNj0sV658n6SmrEHQxPXBZwfyIC&#10;8m989hP49Mfw5U8hP7eZVavNWPnhQcxtgzEz9+CVN9eyZbclta0zfPbV/yYnt4HnXl3HijXyvvV2&#10;7DkStjQvtAL1/68tK++y2i6rr5qhY2lstAJXXVK4fIGDuuRwyQZrmVfBKhZaAe4ggNtGiUqLKtsK&#10;rApYDeAIJ22p1HbpFJIa5KFmwhRF1lR4yUYr9VVNA1dUWJuHS/KwpsSyXk2u5xTsQF9bPT97eIVP&#10;FMRi1yaVnR7oZlJsm8rIve391FQ14+vqSm5iotitK9x//HM6vx291d01TGljFeW1pRRXF1JYlEJT&#10;WzOVsq6mtZ6ShjJKmypoaGti8cLHNDW3iHUzCsCTJJakagocVxCngRyXnyjvayWhMImC1hpa2tso&#10;UjecjjHyxhsb8LOI4GRiK3PVfTRltZG7zZm+dzcwuW4jtSvWUv7eZvQbrGhdY0vGGnMyUvM4ZGbD&#10;MbHSIa/swfeoDeF+sXgctcVnzWYOrhUFPmhB7J69kocP4bJxGxZbd3H85RXYPbsCl7fWEv7MqyS8&#10;uIGjz6/g0FsfEuDnIXbXRFJMtFaAivpbKOgWiFuriPZzIa0whZLBdoG4nsz2GgqrCkmLCqLYUE3t&#10;hIJRcrB8vqVZJ39fPGU9Okr7dFQM6tBLtGmToplbkEr9bJs2v1XZgCj5oIGB8WlKs5KoaGuQ7zAR&#10;K0XzoLsDO8xtGBg9SXFmKp84l/Pno1Vc3xVOXlyBqNVnDPZNsG/vTvYKwKrt2CE5+KgZTbVF8lv1&#10;5ObXUVPeTH/XGGfPfMytu7/h2q1fSe78hltXvubc4DUujdzgztRDfv34f/HzL/4XF698IxlWbKzk&#10;1Jt3f8eVm7/kjJp7S0BVNntIYFagKqiHlEp/20Zm7zIsUI8KyKqNLT5kYPo67X0L1Db1UlDUSEZW&#10;OanphaLQuURGpxEalkRMTAbZOdU0tY4xdeI2Zy58gptLiPYZD+9oAkLkfVG57Dvigod/Ct2j1/jy&#10;6/8gLi6PF97ewYq1lrzzoRVHLSKXLPQyrMunjJYVV61fttZLOVidD1aniwTK/2OQh1LdpQ4u9T4F&#10;rlqqXmW1fukzArGsV1PWqrsgKmhVU73RVgKijaxXNtoyzF6ssVhqaX+tussqrIDVsrAslZVWMC+v&#10;Nw+2wNbfRnJvLT9/fJ2vHl7n7NQYo90dTEomnugxMiAQNVY3avM9lRVVUppfytzkIk9+9M8Mjc5r&#10;nVsVlVXaaaGSOrGJZRkCsKwTgOsNzUsKLADXGuo5e/lTWsQ+q5uFq1kyk4vTJAOJAhfGa0MpEwrl&#10;wJXPphSnU6CrosnYRkVpEVV+hXz3ey8S7ZbEzaI2un3iyHSNI8AhkqpNB2h8fw85m53IPuyE6Z3d&#10;1L1jITZ5LwHHbNm/fgf739hJ8Ju7CBWAU4Lj8dlvQcjeAxxQNy1btQ6HVZtw+2gf7ptFfTdv49j+&#10;o2x/axP2P3wfK1HdhO1rBe7V7Pjum/i7u0kGNZESF09qWSZFfc0U9jWRr6sk3NOe1MJECvsNsr6F&#10;4oFWSmWbpET4k9NQLFm5mrJeHQ1jvTTU15MYF0R5b+vSvFI9zbSMjIizMZCZHU/NpJ6qcR2VYq2r&#10;xwyyrScoTU+irK2amlFR8SGDZtML+loZmz5JSUIMj6yy+e32FKY2ehIVkylw/Zj+nnFR3j1a/lVN&#10;dWZ5uDlxYm6eJ48FxOtfMdQ7q93q5PINyZyXv+bi1Z9xSZ1/viJKPHSRc53z3Jy4zec3/nlpWKe8&#10;T8F7++6/yPJftMsJ7z74gzYg4/Z9dWGCAH3xR8ydeSwqfJ/+yRsCqgCtlHr2tma51VI1DehTkqel&#10;eIydvEfv+GUp3MpuG8jJryIjs0QUupBEyc3RAnKUamK5vcRhFZa0kJVdhY9vDO4+saRm1xObUkte&#10;qVLuc5K7S9hzWDjySMLVK43k1Pql00jKOisYFajKOi9Dq9YtNwWlgnEJ7uVBHUvAqqVqqoNrGV71&#10;fLkQLCnxkoV2iBYFFlg1myxNqbKtKLZt9BLcSpFVPlbgKqv8X8p7XINUNQWtAno5FyugVQ+1es/R&#10;gGM4BtrRJQrxyyd3+PqT21ycnxZ7bWCyp4MZAXl6sFeyWQ9N6tYuzZLfKhsYHpjmky9/x0lRZAV2&#10;l6mL5iY54MRGN+gbqWgQgPXNFNQXUNGs1LiOs1eWAG6Wg1QBnF6aQYcGcAKGbrGlAnSdvoXkwjQK&#10;DTU0miQblhZjCMrjO3/3PeKOuzGV0kBTbCU67xiqHQMpiirG8VAC+et9yN1gQ83qA6S/8hHJh81I&#10;dbPBTiyx3dv7cXx1Lfart1Ial06kVwgHV63liNhoq7fXYrnrIFFBESSYHSPilbdx37WPLdsOsffZ&#10;9wmxOkh5hDmO2zfyzt+8TKijK7UjnUSFhJAkbqOkv0kAVgpcQairBUmS3wsHWynoatDgLqktIzM+&#10;gryWCtIlJ8fXqEEfzfJ/5ZEU6ytqLHlZVLmkVwCWzKtvbCEtK0ZUWS/qKwo83ETlWAsDw8MUp8RR&#10;YiinbKiJ4p56SrvrqNA1MzE2S5Hk2htmCfxuexK6DfaEJ2Zz4+aXTAzPcdTsoFjoXezZs0cDOCTI&#10;l/KKdnSGE1y6/hP6JSefPvuEy9d+LhZamgB8VZq6uGK6oY2TPVPcuP1r7eqoi1d/zlVZXr/5K64L&#10;yDdv/5Y76nzsnd8twXznX7h//w/cuftb+czXnL/4mfzGj5k/95jR2VtisW+IOt9kSJR6UKm1KLPW&#10;BOphaaPz9yQ/P9ba8ImbdA2eoUE3LLA2S2ETdc4oIiWjWB6XSn7OIjQ8GUfnAKLj84hPKMbsiCdr&#10;1h7glVfW8v4Hu9i7T5hxCNImF8gpMCxlYHU5oYJYKa6CVa1bhlq1ZQut1jtpwymX4FSvKagVnEtK&#10;rOz1f51yUr3Kat0y+Oruh8vKq5pSWQWwug+TpsDavNP232ZiO4FRdV5ZynqbvzxWnVoKWgW3Alg1&#10;Be9BbzMN6uMK7iAL7AJt5KDK4Md3L/HLL+5z5eQ0oyYjU2KlZwdM2rK/o5O21naaG4zUltXRre/g&#10;5s1PWTz3UFPixuoG2gw6ybPtlIl1bjK2kl+bR7kAXNVczflrX9Cil88LwP0DE5Kdc+jq6yG+OJk2&#10;ATm1NJ0GQwvpJekU6Wtp6jSRl11IVUA6/+1v/htxW50Zr5pkvE6s/jEPmkV5W/yT8YhrJmBPFLHv&#10;2xFl70GZy0FK5X/L9HUg6JCFNqjD7OV1HH5zNYXhiUQ7+XH4h+8Q+Nw67J9+D5vNO0iJjZXv30XE&#10;SyvwOXiEY+s/wnXzR+SGupLqdBTb7Tt45W9fINTXh2rJpDFhISQUpwikDQJwPfkKYPtDJGWLMkj2&#10;1Wx1TxNFNSWkq3sCN5ZRJvm3WBSztFMv26+UhDh/SkV5q4faKOvX0To+QmttHRm5CQKwgeIuHUVd&#10;zWKzW7Rx5fkJEZK1iykfk2gyWE9WQwE5HpHMjJwgLdIfw0Y77q/3J2XLEXLrGrl8+Qk9pgH2qR7o&#10;/fvYvXu31iyOH6dOimRzRQa6JrH2FSXMTZ/i4vmHXL70mEuXPuH6ra+5duEBfZLH75y7r/X4qg4u&#10;dVXQ5Ru/4Mr1X3BDAL5+U637jUD9DRcvfsmVy19w7eqPuCTgXr70hTbM8/b9X3HvkQB+51dcuvq1&#10;dtnj9MJdrTNs5tLnjIqVVkqsQFY92Oq01MjsPa0DbPLUx8yc/USWj+gfv4Kha47qhm7ytN5t2bZZ&#10;JWTlVZCcXkR8UgHRsbl4iyJbWblz6LADnh4R2Nr5s2ufDe+v3bt0NZJPZpB2Qb96vKzCy03BqEBV&#10;Vnv5+bKyKqCVTdbg/BZS1ZauXlL5WJ1y+lZ5lSoLwEpdNXAF2KW7IDppk+LZCtBLnVa2osxL2fZ4&#10;kI00ZZkF3EBrgVYp75IKK/u8DLJqy3ZaU2ZlsZUyux6iMDuGX3x8nV98epPrp2cZEyWelwx2UlTi&#10;1GgHc0PddBtEiSX/6qqb0dc2S3a6zcNPfsNg/wTl+SWoOal1bS20mgTA2gKqRJFVh9aFa1+i00v+&#10;06kMPE5mVS7dA/1aFjYIwBkVWWKhW8gsz5bMWENru5HKhBJSPZN46v95itK17lzIH2O4tJmx3Q7U&#10;v7uPZjmASyp6sTkQQrqZG32VGVRH2ZPrY0Fjeizu+y1Z8/xWVr/4AbuefpPcNccoW3WQ9Bc3kvvh&#10;IQJf3oDNS6vxd3QjxNwa11UbRZFFsdduwvPAUcy37xfl3sbeD7fz0vdexT8kgKp+IwkR4SSUpZPb&#10;U0tud40obDlRakK9otglgHsaJR9LvhULnR7hR25zuazTkd/dRPVAB9VFhcRH+5BjrCW/vV4UVbbl&#10;xBgt1dVk5CdRKTm3XFS4ROAtE5CHBeDCtBhR+nKx5g2iwjXkthdgYe3CxIAocFIk5e/sZfJdG9w3&#10;bBUbWa7duGyga5TdO3Zo4O4VC62WRw4fpDotirrkEBrSwqlODKVZCk9HZQ6GkhxaywporpeiW19B&#10;e0UqZzqquXBRnbsV1RXlvXHr19oY7VsC7q07v5XMvDSeWZ3bvSIKriC9rjK0vKas9Q11ldFtlZd/&#10;LyD/K4++/E9unnxE+RYnGtyTGWoeZXjqKmNipcdPf8KIwKrZa6XMAvPQzB1GTzxgXFntRQH69GMB&#10;Wuz26Hmtd7u40kBGTgUp6cWkZRZLji4lJi4H/6AE/APjiYjKJC+/BntHNaWOdj1wgDatjgJ0WXXV&#10;YwXoclsG969VVinsMszLAC+/vgzv8kgrtVy2zUp9VQ5WMC+prb3WM738ulJcBbNVmHqszgFbaUt1&#10;i5cj/qoT6786spYAXoJ3GWClwod9jmg23EYUu1QU8Sf3LvGNQHzjzDQzA20axPODbSyI5VOK3Gc0&#10;0tZgwFCvTjc1sHjqmuTiPzI+fkrgbqGpul7y7SDlLTUawBXNlVy48SVtYsX1hk4GBqdIK8/Sxjmn&#10;lGfQ2tVBZkU29UbJNQJwkWS9VvmNuYw2chwS+X//23+jbX8kJwNaaMxvod45jLiPjlKaVEpJSA4F&#10;aw/SEJeCPjeLJFtzcr1diXJ2Y+fqvbzx7Hp2v7wKz3d3krbZgfA3duD4+ka8Vm4h/Jk3CV69B/tN&#10;lhzedhR3Z3ftHsGR3sG4mNli9toarQd89+ajvPm3P8TH243qvnbiQgJJKE8nv7+e3F5Rw/pCbSRW&#10;RnmqWOgWDeACycFFpdlkRvppCl3UryevU7ZFn4nqwgLiY3wo62ujpEuybEcjutExmmvrScuNp3q0&#10;kwrJ0mWixFXye0MDQxSmx0uhqJTvaCKvo5aMlgLCImMZH56hPCGKkfX2dK20xGbXLjrbu7kgCjjU&#10;O8ne3TvZvWe3ZOED7BKAjx87TG1qNA2J4RhSY+lMT5QWT2tmjBTMIKpiA6hJDaEkOYjSTLGemb4U&#10;SZE9dVYgvibqK/n4hsB849avRHkFZLHOV0WJFchLF+svXfd755G6gugP2tVDD1X75I88+uQPAvC/&#10;8/H5x5wIkgL4gw2YrAPpThP3FRFMtxw3/d0nNGgHVUeY2G0tO08LyNKWOsSW7Pb4yYeizp8yI4qu&#10;bLmhd4HqlgHypcBn5aj8XEqq5OeIqDS8fKNlW6XylJPA5vyt6ipQXVUTgJcttVouq/IyrOq5agpg&#10;Ban6nHquqey3MKvc+5c8/K0q22rAOmm3bVGgap1ZCnCBVa1fOicsLWRpqXqhFbjqsVJfpcbquQJc&#10;NWWnl5dKmQ8JtMsZ2UzA1nK02Osj7vspLk7kpw+u8Ksv73H/6mlm+wXiAQWxnhlRhik58PqMBjqa&#10;2+iUXNtW38zUxEk+/uIPzJy48v8x9tdheh1Zljeqrunu6S4Gs2WQUbKYGZJTmUplSpmpZGZmZnqT&#10;mZkZxcxkybLAlpntoq6qru6ZhumZO/2tu1ecDCnL38x97h/7iThx4ryqkvU7a+2go75w2NbYgY62&#10;fjR0t6G6sxY37/4Gg8OS5/WMYGbuDPJFgQfHxpBWmY0uyYHzJX9u6m1HYXURTJKT9/YP4HbGIEoO&#10;xOJHP/4JuveE4lxgC6Kdc+QffyWSE0pQVzmE+lyx7xmNSAovQpCtpC9rbLDv9d0I2LofmzfY45mf&#10;LcPaZ9/ClsXLEWEVAu+dXrBYtQtekgMHiLrGmbsg4bU9CDM/gMhAHrTui3hnV3iv3ACPF1bAcpf8&#10;vW11wPK//SV8vVwF4D6kxUQjvSYH+cMNyB1uRHZ9PsIOmCGzPBWlE+0oHRP7PNmNMlM6MsPdUNxd&#10;jUp5CVbI3yOfbygvQnqWuIcxSTcE6PKxLnTOzqGlvgHZBSmokZdknVjuWnlpNk0NYW7mGEpzU1Vq&#10;UTrSjpKBFmQ1V6CqrAJHp4+gINIfN20jUfaiBawt9+Dc+auikr/FcN8ELMx2Sg68BxaiwFt3bIOP&#10;pwuaxZ105yWjLzsJHSkxUiZisCITfVW56C/PxnB5FgYLU9FXkoEeKavzk9HW1YWLl8Rm3/g17grA&#10;d5V1/qNY5H/G+x9IfCjx8X/Dw4//Ge9J/YNP/1XauDySR+5QicVGc//vZ/8TNyeu4r2yTpwrq8Nk&#10;ejEa7A6izccB40mBGAgOwc2xU7h65zc4el5chNjqsaO3MH7sHZVDK5gFcMKsRrqVQjN3/hRnbnyJ&#10;Y5c+kv630TFwEjUNQyjhcb1FNciVHHqRDxdyCKjaIhvzvI9VV8PK0KAScAW7lISV66d1X36mRasv&#10;l0rq3yHsjvNzvC6xtM0ucBWgCfkBsdHMganIvO8U7foY5vlgu7LSAjGvbYMd1LUBNKedjNHpR5Za&#10;gkAznESVHQLtUSJK8LsP38Efv3yIj+7ewsVjUzgj1u6c5IBnpTwp/8gOjwxgrJeKPICBtg71mdLP&#10;vv43vH3nSzTWNqO7vR89XYMq971x99cYmzgMfo949vBZBezgxLgBsFjoovpSyZfrkVeRj0Kxivya&#10;4p2EBuRYuGDRokUYcYrAzbRx9JpFixq1IjO+BJOVI7jYdxGdlaPIdAhG1GYn2OzywZY9PnDd5AjL&#10;ZWZ45enlMH/yZZj/6ElE7HZHupUvDkk+FLp2LYIPSt68xQkZ6y0Resgb6YHBSHZxRtAqubdmG1zX&#10;7ITHm+vga+6EFU++AQ9PVzQKWGmxscisy0OewJs32oSsmmwE26yTNCADZVNdamS6XMoqcRVZ4Z4o&#10;7alD1Qxz4G40TQ+jobIM6WJdy8f6UDbUg+LhDgF4Fk2V5cgqSFNQVwxLvixgt0wNY3bqMIqzElE1&#10;IAoujqhC7HheR53kuu2YHRhGrJ8D6v0jMJhRgJ0Ou8XRTAtUf0RDVQu2bd0s6msm9nkn7PbaIDMu&#10;ElXJ0WhIjkGLwFsW6YvCYHcUR/igPCkEjRnRaBaLXZsdhdYyHu+ag0YBuqQmD6aOKvRNHcH121/h&#10;y6/+B7799n/hg485Cs1tfWKxRYHvPeQOI2PNMjfiE1yuY2ada50ffiH59NH76InNROK+Awh9eT0y&#10;ntqA/HVWKHR1x1xxPm4OToh6/y95GXAd8z/j8q3vcOqKKO0pgfnIbYl3VFClZ8RuTx6/KyAT7Ps4&#10;wvXbkjsfv/SpsdRTQB+auYrGjmks8ssPh6eASPi4C8lnXn2ptgSa8GlV5TWhZWiotW0msFpxNcC6&#10;zmcfzQvTOgusVFxORfEe+6nNDNKmBrTm82GCrIHWANNGM2yCOCrNlVq00RyJZnBAy16V1gF7Yelv&#10;I6WtACyqLEDbC8xFhUn46OYF/O7z9/H5g9sK4pOSA9JGn5zol5x4EEfGBjDa04fhrl70tbarkz8e&#10;vP8b+Q/2e/VJF2OUekos9FeYnD6GoaFxdaRtYb0JI9PTyKjKRqcocHFDhRrwyq/MR4Eo1pgo9RfO&#10;ociVPJQAH8uqxo2MIYz5ZaOysB0NSaU4UtyDK23H0egVjzpzTyRtk5TALgS2lj7w3SYvqKU78ebP&#10;X4PdT56G609fgN1zq5Bq54PgDXuQ6LADMds3oGDHfmS9tEbU+wDSQuQlsE1UeeUmBFntR6CrP6Jt&#10;D+LQLkf86sevwsLeFh1H+hAX4ofU2kwUTTSgcKIVBe3FcNvyMqJS/VA524OS0WZRYoG4jhsf4tRK&#10;rarpXlSKKjcIlI1lxcjJS0L1ZL9Y5QHp343uyWG0FOcguzgTNQJ5+Yj8zoD8/xwdwOzELIoyE1HS&#10;WacWgzA/LuptQvPkDKa6u5AYegC+MaHw9PdESnm+KNJ1PHjwW1SaarB180aYE+A9u3DI2RGm7FTU&#10;ZWWjNkZeIGHBKIsKQUVsFMqiw1Egv1EQHYS8+CBky7/rgoJIFGZHyv+meMSakhBelYKE5jwUyAup&#10;fWYaZ27ex8NP/4Cvvvp3fP75v+Gzj/4F34h1/vKDf8EHYqvvvyeWWoC+dZ/7eP877nAJ5Ff/G99+&#10;+b9xrnEKh37wNFKe24DCV3ehePEWlK7diwtn7uLmO7/FfZ54yWNoP/ofEv8uiv4fapPDzXf/AWev&#10;fInDZx5g/OhNTFKdj76D2bMP1QDYDBeTiEpTlTllxcGwo5JXE+hFwaYYpcCcA6ZaElJCRZi12jII&#10;MUv2IXC8ZslBLH3N56i0asGGtGk4CS7vE2aCTNvMD4nzPtv4Gwxj+sgVTpIza4gJqIaWqktotRKz&#10;r4JYcmT7+UEu3mPOTMCtA+0MgDkgJupsF2wPG38rxCYG4OH1C/jtJw/w2f23cfX4jLLQZ2eG1ZcJ&#10;Tk1x3ngYo6KyA2Kpu1vaJDduxdWr7+HL3/4nDh+9grLiUhw7+zbmjpxRR9QeO3YJpc1VGJoyAG4f&#10;7kdJYyXqukRVagoFYB4SMIzrLvGI22KFv1r0A5wrrsKD9G5M7nJHSbwJdYllOFLSiWNipYcdJF8L&#10;LkLi3gCErNmFiK2WSLY6gHWrLLH86RXYt3ilQLwYu36+BLFmzgjduBvJ+zcibcdSpG63hbeosN8B&#10;HyT4BCBo2XKErdwMt932iPGTF0ik5E+uAfLsG3DatgMtkkrEhQUipzUXpXP1MM02IzM/Fh4730KQ&#10;9z6lvkqBJzpQWVOM4tRolPU1qHlh02SHKOoAGopzUVCcjpqZQVSKrS6XXLdvdgLNpfkCS5Yo8CBq&#10;lL3uR9PkqDqksFhsb6a89Ap7G0Wd22HqF4dz+LgA3IvUWF/kdFQjrrYA2e218nd9C/fvfid/7+XY&#10;vGmdUmBLS8nld21HaLA3KtorxFpmoaIwEyXy5zW21qO4VFKC8hwk5sfDO8YL7qGuCEqSf+cx3oiV&#10;tuTGXKRI3p3VV4G07nJk9lUhb0heKDOSo589gzu3P5B063O8c+Eu7l3+CF/d+wO+Ewv98bt/wP07&#10;kjN//K/4+Naf8LszvxFI/4Sp5guIW7wVSU+uQcYLW1AuMW4Xho8////g3Q//hzpHS283NI7i+e8C&#10;9L+pUzre//g/pPxX3Lr3R1y6+R2OnH6A0dmbOC02+vRFyY05sk14Vc78OBZ55xqrrvRZWIRZ5b/z&#10;n1YhsLyvlZalts+EUl8z2J9QajA1xApqCV5zQIt1PqdsNa+5kkv6u8YZfQgvYdY5r4aZYOogoASW&#10;9plga9A19EYf+0eWej8Ht4L3wTHCERYeZkiQN/JHb1/Fdx/fw7cf3cXVkzM4LeDy0xXn57iGWiAe&#10;HxbV7EdfW5c6N6qtph6nT13B+5/8ERevfSB/0R9iQpSkR0A/evg8yltrMCgKnFmbg7aRPpS21EgO&#10;mYkksW+F3RXobuxHc9lJ2Fr74yd//Xe4acrB3dQGNLhlIzta8qbMOjSEZ+OoSwTGwkpQkl6Dylzu&#10;Cz4E/y222CVK/Myr2/HUT1/GalHYN3/xKt56Zj3Wv7gRTht3IsN5E3J3vYoggdXaPgh+3mFw3G4D&#10;xyUr4LV8I/av2YOskChkewejyD8Knm9sh/eqjajtb1OHxGU25aDseBOKmwsR6+WIeE8HhLnvQ5ZY&#10;69LJTlRIVFYXIiP8EEp76yQn7kTZdBeaxbnUFuYogBsPjysVrpzowdDx42iuMCG/LA/1MxOoGu1H&#10;mahw6+y0+lp9QWYsakZ7UCnWuqS7GdktleieO4aJviFkSj5dMtAocDeIOjYogO/d/RamwjJs2bxB&#10;4DWHlZUldu3cDudDDqg53ISy2XpR/ioUDJQjt78EWT1FyOouRHZvCXIGKqSsQToPqRdQs3qqkTco&#10;kA83o2iwEfldNchrq0SmpAiJeSmIjItAdEQoYoNCEeLnj4igIBRm5uHo2HF8cf/3+P23/4nfvftP&#10;+J1vH077H4VZ3b8h7RTQWHMOwT9+C5E/fgPZv1iB3g0Hce/Gb/BQIDa2EPJYWeMkSwWyQG2c5CGK&#10;/uBf1Hlbn3zzn7j//h/w1pub4SLurKHvCjr6zuDMlY9w+fY36pCCoxc+wOFzD7HIK4dbBkPgLUAS&#10;Wm7oJ5yEWEPJkjky62ynSutSKzaBZGiIqboa5oV1rdxs06FUmLZaVJgbGmiXOa1EhdXqy7qGmCpr&#10;LTktAeaUE9u1OrPNzMda3SfAnGriPPFeTjNxBFuU2D7YDjbu5mKFC/HFvVv4zad38fsv3sfNs0dw&#10;YrwP5wXiC3MjCujDwwMY5DeU6tvUhojuhmZMDk7is2/+Fz7+4t/RWt+B7LQMjI/NoaO/BxNzJ5Bd&#10;n4d2yflqe5oRkBAIV58DKOyvwlhNJ8aG3oWNcyye+PET+LC/EmfCUxCX0IucjDrEBqSJTfbArFsK&#10;Ol0zUJ5ci86qbhSEJSHBKxwudr7Y8sQKrP7hEux5ahk81lnD/wVL2L1lhe1vbEC65UqU7n4FiRs2&#10;YNtKG3lRuGDvxl2w27AFTjuscdDWBVkxicgLjUKQpTO81tgjYM1GVIpLSIuPQ0J1OoraudIqBiFu&#10;+9R2wggvZ0TGB6B8uh1Fkh/XcsN+diKKBa5iUeWi8VZR1D7UFmQhh4NDol4106K0osSDc+NoLsqE&#10;qa4M9fJSbJgeQ43kv+2zM5genkJxfgrqJF1pELdTIy+8Evn7IsDcwZQlEBX3CZRDrSgdbMOx8+/g&#10;3Xe/QU1lLXbu2CbwWsDa2gLbt29BQIAH6mfl5TLVjNrDLag/2op6lofbBOx2iQ7UHpGY7UbVGJW+&#10;HgWtZciuyEdKRiISEqIRGx6KmOBARAb6IcrfD9GBkmoEByAyKADhQYEIDwxEkI83fD3ckBATj+7e&#10;IVw3TeB9ywr0RF6Ae/rn6Cq6J/+9HiB8nTuy39iFsp3OmEmuwO23f4MHn9AuG9sL7z/k/uB/Vwfc&#10;vcdR7c/+Tey0WHGpfyi2/YPPxb7LC2Jy+gK2OcZif0wX3MOasXWHB6ISK9DWew4zYqlPXvoAi/wL&#10;IxCgTuEIegSpDq20GmiGbqcqs857BJdgss57BJVQEk62s2Rflh6SUymVFVjZhypMaHnNklsLWeq8&#10;l0FANcALITbmfjkXbFhnllYBXNQhgAq8HMAivCy1EqupJi4GCbWHY+A+FOam473LZwTg+/j1Z/dx&#10;6/xxNZh1ivmw2OkzosQnJofUkbZ9bT3ob+tGW1Ud+juG8PDjf5L/MP8Nw6OH0Ss5c115DY4fuaTm&#10;fdsHelDb1YR0UwqiE0OQ02PCcGkL7szdl38QKXji73+JTytzcD08CImuOfD2yoSnrS+CbYPRGFYK&#10;k0seqhMaMVDShCIffsU/EymOPnB4aTO8XtqOwF+8hZzN1mg290fSyv3YvXwX0nYuR+6212AtdvpF&#10;abPfZAHXNZvgtmIdbJdtwQFbVySHxiB0pzW8nMQ5bXBAsKh1flUm4iMDkS15bElBCfy89iO1JBVp&#10;kj+mx0cj2O8Q8rtNqJxrQ3VlIUqzk1EyLEo93oKCcYFmtAt1+ekoELdBS81ll6Virwfl77ExLxml&#10;DeVonB1D/cSI5LoD6DlyVF6CEygqSEflEBW4F1UCcPlgF4ZOncOI/F3mFGYgt6MBefyer4B98sK7&#10;uH//N/Lfq0AUeL3kwLthbr4TXoccUZCbjLopcQGSS9fP9KHhSC+ajnRJtMufWQdTaymK5H93nrxM&#10;MtISkZYQi5SocCRHhCApIljcByMUiQxR3QSJ+PAQFbHhwYiVfjFhoYjm8bXhYepcaX9PL4R5+iLV&#10;LxbdQSZ87FGOP9ib8Cf3ZrTEVaIg3SQv9dM4eeYO3n3/z5JX86C6/yEv/v9QO+E+/VaA/fxfJAjv&#10;f8j9/ykK/a8CtQD+8f+U63/H6PQVbLH0xFrbaBR03cPSNfvxyxc2YMOeYLT0XcCZax9ikUdmAHwE&#10;TP9566ygldAKy2uqMkutuBpwgsggsLpN92Mb7xFS3VfbaH2tIdd1pb7zg11UY22FWVJhCSjrhFWr&#10;M9vYh6PQnE5iPyP2YV8E54UN0K0C9sLK31aeFdgFYjsFs/TzskJqcoTY6Yv49cd38K1Y6rvXLuCY&#10;KMO52SE1Ss2tiudmhjDZ14u22iY0lNejLK8Qp09ex8Ur7+P+p3/GsePXUV9RK1b6LOpqGjA6OofK&#10;9mpUtRWrr8JnCwCDZR04GdeFaDsfPP2rF/BVRTHeTw6H9d5U2FiFIWinE1Kt3dEYWoz0sArUmsS+&#10;13Ujzy8CfhYH4bxxL5yWmsF/ozUiFq9G/qub0Gbnj9TFO+H8ykpkWG+A+z4bvGkbiNe3eOLgWxaI&#10;WrUdyRvM4PXWHnhZOyNu3R7EvbUO3mYOOLTGBgGvb4KpIhtZiTGoLC6Dr9t+hBdHIafNhNToEGQL&#10;mJH+vojLDEftSQGivhTFadEwDdYKwM0olKgf60F9YS5yylLkuhWFQ42i1s0YmptAiykT5Y216Dp6&#10;Fs1TE6iRl2G3AngcpaZs1MlLsnKkV1SxXV4SjRgRgAebGpAtUJqGewTeFkk/mnH60j08fPh75GXk&#10;Yt26Fdi2fRPsbM1RlB6LIulbK/BXdLbCJA6hsFRgzZEXQGYyMkVdU6LCJCIUtOlx0dIWh4z4GIlo&#10;ZMh9fpEiJTZMygj1wkpPkHvy98FIi4+U9kgkxzCi1ckfidHRiIsIR5z8XlRkCMJDApAUIi9e3wSc&#10;9ZN0IbUYiUn56O6cw5G5qwLjn5Wy3v+QtvmfBNj/Ldf/Dz7+GvhEgudmvfvg97j73j/iw8/+Fz7/&#10;DmhoHUdGbj38/OLhFlmDlJrL2LLTFa+stIKdOLik9DokZ9RgkSeBm4eVpV9emMqDqbAK5nkFpjrz&#10;mmrLe2zTIFJlCbxWYJbaMjMI5EKgdR7MkoqrN/SzpBLvl/aFeS+tsVZiwktweV9BOj8XbCzikJw5&#10;4vHCDzUfLPASaKoy77NuF+KotiLyPnNjG09LdSDbp29fwjcfvYNvPn4Pd65dx9xwHy7MDuPy0UkF&#10;85GRbox3d4ltbkdhjgknBGBawXOnb+DrPwLX3/4M3a09KC8y4bgA3d7TjdbORlQ2CwytuTjaOIUT&#10;Ua1IcArAMz/+FX5TkIP+1EJsiuyC3Z4QxIki1u4WC+2djyyPPNQ0zqA+Lh+hPNPKUf77iELbLN4M&#10;v6U7EPfaBpS8uR0toqQJz65A2Iuv4sCuXXjD3AVvWAbjmWXiPpZuR2FQCEzpKYi3cUbYq9w7vB7x&#10;OyxwcKc4kKW7RdFXyj/4HPTU1SDQYS8cXKxReqQFua0lSCHA9TnIys+SPNAFptFqNLY2oCQ3ESXj&#10;VSiba0H+SB1qhjrRXF6B4vp8mJTVFrAF4iGewpEr+X99EaokHeGCDw5i9R49jInBYRQXZ0hO3I3K&#10;sV5USi6c39+EkTMXMcAPvsmfUTraJy8KscYj/bh482O8885nyM/IhIOdpZr7DfP3RoKoZ1xYEGJC&#10;Q8T+BiMiIAARgQGIkpw1NiQM8RGRAmcMEmMiBD6BUiIzMQ5ZSQkS8arOtqykOGRKsC0rORbZKbHI&#10;TGZ7LHIksqRPmoKYv2NAzjKNwMvLgJ8tjYmNRAxfEonyu6lZ6gPox47fwEdf/afY5P+tppFooe+9&#10;90d10MDkxGnUVTUhLVHSqPBIxEfFoCivFEODR1DXPC4vrQ9RWtEJv7h6OAWUYqm4rDdWWaJj8CxM&#10;pZIS1A1gEYENyAtXNjpA7LSfgKpB1IqqB6sIIa8JO4ElyISSMLIP+y8ElTBqi6xhJ6hs4z19n6FB&#10;V+2SD+ucmNNNhFcDzd1KvGesi6YSc4UWldoAWys0l2FyoIuQaxWnWjM31jATYMdI9pcXga8Naoqy&#10;8eH1i/j2wzv47rP38fDWVXV87bnZEZUTnxeYT0sO193cicK8Mpw4cRVNlZUoTU/CUOeg2KL/pWzR&#10;yPCcOuWjoaYZI32jqGquQEZ7Aa5UTmEqthPBLiF48Yc/xP36VqR1X8LW2H6sX+mKdAsPjBXX4Ubz&#10;LDrC69ASKv/wN+9Dyvrd8Hb0heXq3bB/dSuCV5sj6pnVyFu2A2VvrUXmr55C8HOvyn9cczyx3BrP&#10;bfPF869aYNUzS2G7ch0cd9nBwzUUcTv2In6jGaLe2ozgZbtgucoKFuvNkG/KR2NxMQoTEyS/i4OX&#10;vzMSM6OQFOaNjMYMFHVXIy7AB8nFiWjs4E6ubJRO16oR68KpGjRw/XNeOgrFipum22ASa1040oxh&#10;sdB1SQEoqC+UHLoXZVx6KTlt3zGe1NGH4pJMVIxzKoqbH3rUiqzxc1cxQBWtyJXrbhT1tYu97sX0&#10;+Ciq5YWXnRiJgrQ4FGYkIDtJABLVZCRHh4n1DReQw8TuhiM6JERFbHi4WOAIpZgpsVEKWH46NTc1&#10;eb5MQl5asip5nZ2cIH1ilfqmJ0QJ3FHITYlHTnKc/Nl8AURJH4E7UZRcIkNCKbbYcr4I0qWkiqcJ&#10;0FTtnIxsDA0cxszUOfR2DqOyRHLvlGSVXwf7eKm8OszfH+Hy4gnx80OAlwf83A4h1C8Q+Vn5yMsv&#10;R3JaBZrap7FVHNo280OoqR1AeGiypANlWOSayoUY4QguiEJQQaTY5Qhlmam42lITPAJIYAky4SRw&#10;GjpCyT6EeGGpXgJp87mvPMdSP0tQ2U/3VdNL0kZV5gg0txkeEGjVgJYAS3hpm/WoNFdcUT2NnUjG&#10;gJYe8GKdQbXVg12sW/ozF2a+7CQQ28pztNU26jesJE928d2PrtpafH7nOn79ybv4/P4NfPvBO7hy&#10;fELBe/HwKC4dHsGJsUG01It1rGpETHCovJ3lLzM2FnVlNWKFfo2PvvwPzBy+oM7ROj57TPJjyfOa&#10;6nFr7CiuVQ3g0EYnrP3506gumoN14RlR4D688roDtr6yARHWruiuGMVEcgOO7Q1A19Z9SLI+CLtt&#10;hG0PHBavh/uTa+H6xHLEPL8chQJu8tOL4fzCMqx9eTW2i7V2WLwDaxZvw6YX1sD2qWexf/k2eB6I&#10;wMHNdghZZ4WcdZaIXb0T+7fsxYHV25FZlIfc5FREenuJLQxDqMteBNnvgfX6ZfCUv/eakx1IT44W&#10;MPxQJ38/JflilYdqUDrVgLIjdWif6kR9WiSyS6KQNVCOguFa5A7WYYQ7k9LDUdhUDNMEN0S0oXik&#10;VRR4BsMdTSgUgCsn+kWdJSZEbUc6MHXhOnrr61BUVSQK3IuiwQ7USNw4NYSrxwcw0V2L+pIs5KXE&#10;iSKGoyA1QSIR+ZLb5vJbTlQ/ATApWhRNwE2INBRY7XdWkImaisoSVJYaYgWyQJ0nL+Mc+U1+4I2R&#10;I38O4VUAU41ZF6VmPZf9UuMF8ET5LYJvKLguqepp8tKICwkUN+An4Y/4sEAkhEuuHR2BpNhoJERF&#10;KZcQJ/9bmWNHh4WpMkoseYivF0IEcg6kVZeVw8c7AJm51RgePiEv2gwkxhVgUXBRpALYNzMYnqn+&#10;alMDoSJoBIvgUZF5zTpDg60hZp1wsx9DqzPbeU04Nay85u8yCCzvaVV24SIOaeNiDi74cJpXXkKs&#10;c17DHhsndVCBjaWThsJSeVn/PsgMCz9bBTH7UZkJPQHmwJbxEtirRqcDoz3R09yA969fwW8F4t9+&#10;fh/ffXIXF49MqBVbF+aGcWFmAMeGezHU2oG+1i601LWirb5D8uMGiUbcvv05vhFLfeHyA3VOdU15&#10;Jdpb+/H+uRP4dHgAvmauWPvSKiQUX4Zl5Cg2HyjDqjccsOW51XB7YTmynDPQU3MKc2G5KLN2Q9yq&#10;PQheshnmy3fC7OUtWP7EKliu3INtP3sZ9mus4OHohRh5i7uu3oSDyzYj4g1LbHvdDKuWbIXty8vg&#10;8eprsNtoh/2rbJHkJG98WydEbNqFqL1O8Fu/FYVlJuSkpSIlVP6butigsNeETMlzQ5z349A+ybdT&#10;g1FSkYd0gaLaVIbKshzkD9Qgb7AGBaNVktv2oI4j0w2pKBFlLp+SHHhCFFjArknxRXZVOkxToqai&#10;yvlirfuOTmO0pVpy7zxUCLiVEgSYyy9nL93AYEsLShurUS75sWmkD01ivW+eHsK9CxO4f3Ead85P&#10;4eRkJzpqi1EswGWKhc1Jjhdllv8NmakozkoVhU5GPgET9aQNziR8CrgEgT0ZBZJWEF7CliJKyUiL&#10;k9/h/YwkFTkC50J4+Vs68qRfgfzZBeny8lAvkGQDXnlB8OWgXxAsc+U+YdZwZ0gOnh4vSi0lN5Gk&#10;REfJnx+tcuxEqSdJmSA5e2ykuKZIcRThwQjz85ZUIRixkirER0QhLzMXvV1jxudFPdMCBFzJYdO5&#10;u8iwwxo+PXCloWV/qjNBZjuVmfe0kuqRbILItc9aedmXLwEdhJYln1toqdmXa6QV1PPKq4FkaDvN&#10;ddLcuLBfHTNrLK9caJMJq1ZgHbxHwLllkZsi9DZEBjdEOETKCyHcHm7yIijOy8XbZ85KPvwOfv8l&#10;Ib6HKydncG5mEFeOjOHS7CDOTfbj2FAfpnv7MNrJT7z0YbC9E/0C9sXzd/GtQDwydgK52UXokr/s&#10;+3MT+Mcbswg5FASzPY4YzplCvm0aqraGwH65A5a9uAtuy/ag0T4QNUlDqPAxoczME5UrrRDzpsC5&#10;djeWv7wBW1/fBvdNVlj/t8/ByTUaNk7+AqUN/LZtgbeVJRK9QrFthRlWvrQFG5dshLmo86bFK2D1&#10;xnZRcxcEbjBDsv0+JOx3hfOytcgvKZJ8T2xpYQY8Jb9Mqs9CgeTtUe4HkS3/MOOC/BHtYo+yrDTU&#10;l1WjurpELLIAPFyD/GHJi4c70SDPFjfnoPJoM8pnGsRiN8r/9wZUxrshozxF8uU+lI63y3NNGDh2&#10;GEPykqyoKUalqK8GuGK0G3OXbqKrpgoVLQ2onZlA5fi4Ouny7XOjeHBxEvfOT+Du+XHcvzQlIMtL&#10;dUZepG01KM/NEMgIWpxSY0JcnJ0iQCejKE3UVZQ0Ly0e+ekEWGCXsjgrGSXZ8tLJTpN7CSryBcgC&#10;gV+9AOR3DEiN4PXCYJuGmde5KfIbfElIqdRZ7mXLi2WhOhu5N626Ydd5bbgCqjtfGFR9aZd6hvRP&#10;jYtW1p92PEmgNkbHgxHFKS9R5kW0zLTP/jmSC+fqbYXBSpX9c40zohcqK+FkXUNMaBeqMIFkH5a+&#10;2QTfeAGwL3NhtrM/4dVKzN8jxDyhkiUBVvmvBJWXisy10wSXABJiQ3G5kMNQZSPv5Ui0EYRVA6xg&#10;FtVln4VthJirtVhSifkicIgUyENtYX/IDHnJabh0/BS+/uCW+uD4P3z+Hu5fPik2ehRXj43j0tER&#10;XJoZwmlRiInuTvQ1tQvA3Rjt6sdAcwfOHb+K8xfuYHzyDEaGjuNMazf++PYJBHuGYPdGK1yvnUJ/&#10;dA3qHJLhsc0Nrz2/VfLSfcgw90euax56/GtRGZONBLG6kaKYvhs2w2qjBXw2myFi5SaY//2zyM4p&#10;RnZ8IoJXrEPw9u3w3rcXafKPYctbu/H8U+vw8nPr8ebz67D+pfVY9+wKOC7fI0q9Q0DeC6+lO+Dy&#10;6loUlJQgJV5yS7G64d4eCI7zVZ9QSQ7xQkF7EYpaC9XAVVtljXIZ5ZXForJNME3WI3+0Gq0jXajP&#10;jkNRQy5KprhmugmVR1oxPduFijgPZFcLwDNdKBfVLBxtwdCJ4xhpb0NuQTIqpqjAvaie4gquQRy9&#10;fFsArkClANwwO426yUl0TU/gnsD7/uVJvHd5Cg+kvHdhXCnyuwIz7906PYrDg5LWmLIFAAFHwDAg&#10;E1AF4tIcATqTIBLSeJVDF2UlqbZHkS2wZ0p6kE6FTjLqAvJCgDWsLBnaVrNNQ8929ue1AbIBZea8&#10;AlN9NdC07vnq9/lS0P+b+WenqshXL59E9f9J5eWSX6cK0EmREUiMDOcgVjj8BFwC7JcdKgCHqJKq&#10;rAHW0LJUX24QkBlsI5gLISecqq6+7k8r/jj/JZwEXefCCtZ5iLWVVv1EeV3kPzxzYUKrl1iy5D09&#10;SEUIDaDdBD5jXTRVmm0EmDmvXrHFvsbySkOJ+RuWfpIDq3ljWmlaap7qYQ/HCLHdAdbw8N+Phupa&#10;XD9zGr8XO809xX/++n28d+20yokvixKfHe/DKcnVjgx1Y6qnCwMtbWKtuzHdP4LhZgG6tQd37n2F&#10;T78Drs/exOczxxHl6Af3zfvxcd0kBnIq0VvajHjvSDz3izV4bYkFnHZHIWRXFJp9ylEelo3A9buR&#10;4+EBrw2bEH5gP+J95CX5wluwf+I1xLmHId75EKLWbYa/2OEwu93ICnWBE6ec9rhg+3ZHuEgZeihU&#10;FKYEqUHx8F4uav7yWhx8YxvCt9ugorxM8rFw5LaWIjM7HX6e+5Bdmob4EG/kdxSj9FgrTM0laKtu&#10;lhAFrjHBJOpaOtkgVrkWbVw6meCP7PJEUdoudbKlabwVU7MDArArijtyUHuySy2mKJ1qx8iJoxis&#10;L0FeQSKq50ZUHlw+1ouysX4cv3IbzUXZqGpvRtPcrAK4b3ZKwJ1RAL9/ZQoPr/LaAJlqzHjv0gQe&#10;XJoUqz2K4+OdaJGXTIGAyAGnvNQ4UdsUmARirps2Sb0sJ00F68Vilx+DnKz6MqjORfPXhdJHw6xV&#10;lnCx1IATeF1nXx1s5+/kCZzMl5lrawWmjc8TiAvE6RSkpajfXPh7hLgwnTH/cqG9l9+h02DqoFZi&#10;eYtC8iv93hnGEkrCTDutvtwv95SCinKypPISWEKpbbYGmv2psISTALPNhZ9RESXl4BRBJaC85rOE&#10;XYPLOoFmPx72TvUlsFRb2mOqMAewWGfwUDyOIjN/5YF4BJIKulB9jVzXGIVWwArQbGcflnpQS+fD&#10;/D3m1cYcsUSwDeydd8t/4Bxlp3/78U2B+B38+Zv38O6VUzglysvFHicF4JMjPTg10ovjQ72Y7OzC&#10;ZFeXqHIv+hpaMdzWg7sPfoPbxx/iy/AilKy3R+yW/fiqfAi9+VVob+lGYmg8zJbsgp15BDx9K5Ec&#10;UIVUy0SEbHCF7/pdMB2SF9ZrG7D/1Q0IfGs79j/5JnY8tRTey8wQtm03ovfawu7NtYi2tkGawz6E&#10;23khf38A4p18EeIUgKB93qI4+Yg7IGnQqu0we/Z1eXY7wjeZi5WtlJwrFNkdpShpLEfgQVskRwUi&#10;IcIHBX1i44fqUSZgx4f4orq0GPUNlaiZa0flbAuKp+rQPjmA0vgAFNVnouqYwDwpwE+2YHJW4JT/&#10;tvzIW8OZftQea0PpbD0mzh/HsABaXlcivzOG2ukR1EtZwXXoV++ipSgD1Z0taDw8J9Z6Aj1ipT+4&#10;MidBiKelnMZDAfn9K1RkCbHT712cUBDfuziG9wVwKvOZqS501pcJuGmikrFijRMEYMKbLpZb8nIB&#10;wiRgEWJ+gK2E4ArERRIl0o/AV+RnojwvXV0bdps5NmEywDagMsDV6qtVVAOv66qvgFhIWCUH5+i3&#10;GgFPkReBAJ0npX5eh3ougzm94QaM3zFsP+uLfNWIcxh8BD6OQhM6rpbykmvCypyX+4W5uINTTNy5&#10;xDYCSEUmyCwJJ+sEmte8ryHltV5lRUB1vqtVmEGwDaC5EcJTfZ2Bg1gEWA9iaXtMVeb8Lz/TYhxo&#10;Zxx4ZyybJIzGog+GlT+njIylmISYoe8pBQ811kxztZaFnzXMfa3k3j5YBdqI7Zb82HM3vP2d0VXX&#10;Km/30/jNR2/jH754B3/66n1cOHEeR4aHcXFuGOenBnBelOSM5HHH+zsx1toiNrpNFLkTvTyPuqUH&#10;D7KqAf9YVK2yRIFXBL7pO4n+uFKMVGcgP8gPCfuCUeeRgY7cfkx3X8PU1LvICsiCz9KNCNqwC+v+&#10;fjHcnl8P77VmCF1vCZunl2P/OjP477TAnqdexKpnlsDT4RAiA+PhbuWJVMdA5DjL79q4oCAoDmWR&#10;sfC0coXbzn1wem4ZIhevl3uWqGisQUJkCLI7y1DUW4NoP1dE+7ogIfgQcuuzUWEqRHpsKFJKE9HR&#10;1YPa+kpUzLQKwK0om21Ex/QoWitKYBK1rpjrkLy2Ve63Y/aY5LDxnihqK0bNsSHUHOlEleTIU+eO&#10;Y6CpHuWi+PXHCO84qiYHUTbej1NX3kVdVhyqOpsF4FlUjE9g+MgkPr4+hw+vzQm4s1IyppUiE+SH&#10;ArICWq4fXBqfr08otX5H8uQLRwYw0lWDKnkxcNSYQBFOglkqQDJUXcKUmzYPqwAsgFKlKwXiUqq1&#10;PFMq9wkwozAjUcFOmEvlpVCSlYYiAirBgS1tsRda6mKBuFjus68acNMhkOaLGnPgTeXiCyDWzxou&#10;gC8LvggMZV7kL9AG5EWolVieopoaQCoxFTWgIALc9O8p6usrABNk7hnmYg+CzKDqaiUmtISRMBNq&#10;bhk0vqVkTD/pvrwmuGxjfw0w2wi3Bp7thO9RLiwlFVgv3iC4+oA7WmDO++rBLio2IaVtphIb878H&#10;1bWx3FLyYgUz1dgGZj5WStEJsIWfpdzba9hpfwtERnihv6lb/kGcxe9Eif/x8zv40zcf4p2r13BG&#10;FOjSTD9ODLbhcFcjDnc343Bvm6gw7XQnulu60FvTgu8CUoCQDDTvdkWMjScuFE2ITc7HqLx5KwPD&#10;EGnniULXJPTn92Gm5QxOHL+HLNsgBKzegj3PvIbt/3Ux3N/cCr9dtojbYI6oV7di97LNsH7hddhL&#10;rPn5i3Dbug9uO9zgs88PaTauMFm6IPbVLSgJjkWa7UEEifq6vLAanr9ahqBNO5Hrb4/6xkbERQUj&#10;p6MCpqlOpKXHINrdEYEHzJEhuXFyqB9isiPEBveiraMTNaLAJeMtYqEl352Tl5OoZ31JISp7q1Ax&#10;K8o83Y6q2Q7MnZhGVbKvgG1C3dFR1MwOCdidmDl3Gr3lhTC1FaLuZCcaj4s6z/VLPiyO5tItUeB0&#10;VPd0oGZ6HKbRQYxLqvLZzSP44OqMio+uz+LjG6LIVw0lZvnB1UkJUWpR34ei0CpfFkW+f2FMKfT7&#10;YrmvHR/AeFct6oqz1aBWrkSBAF0k+afKkwVOZbMlFMTSxigTtSsTxS7LF+XmN5DnFZnwqkEyKrbA&#10;XipQlkpfEwfQBFQFo4BMAAki7XYRXx5yv2Qe2mIBkvWS+WcIM2HlMzo0xEwJaLMLUvnbUpdykbtA&#10;650ZjJCiGLHSzGXFMss1B7F8BGIu8CDADALsIfDRcnvNA62VWCm3QElACR3hJZxsp/VWiiwvBMLL&#10;0LaazyjbPG+jmTc78iuG89aaIHN6SQOp1ZfTR8YiDmMumGpMG6wBZlCt+QxBJchKcdXaadprY98w&#10;819jqSXnhY182dzXWuoCO+205MQOkQ6wE4hjo33RWdeEW2dO4k+fiQqLnf6nbz/A+7dvYLa3FWMN&#10;FZhqq8Ox/lYBuEnFZEeL5MHtGKjtwuXwNvw2rhkDrpGI33oQ9fsyEOqYhJrSdmQkl8Jxrz9KPMJw&#10;IqwI71ROyvNnEbQ3CgEW8r/rqddh85OXEbx4FWJe34qotzYi+5Cz5Ly2cH1jOfa++Bo2vLAUHnu9&#10;EXMwGGmHfOBrfwgBa6wQvNER0c4BKLDaj5K1NvD72SsIffZNhFtaiPLbo7W9HUnR4WpHjmm6Wx3G&#10;F+28F16WW5Aa7IXIeB/kT7SheLQN7W2Sy9aVo+ZoB8pFhUtnmtEzPYwy+QdWM1yPuhM9Yos71OmT&#10;hyXXrUwJQHFXEaqP9KBiukMg7cbcyZPoqy5BaXsZ6k/JC+Fok6hzi8DfgfPX7qCjsgCVPe2om51E&#10;xeQoJkXJDYCn8KHAqgFm+eG1GRWEmKq88JpwE+D7F8bxvsD8nuTIHPy6eXoYMwPNqC/NESDixdLS&#10;vnJxCEERyOZttFJmAbec+TJLQsz6vBqr3FmiiCEvAeNFIDDPQ68sOsEUIPM4Wj3/wiiWP4dthJll&#10;iQKXebf0nQ/abV1qoAltbjIHtQyQeb3IM1sAJFiZorgCLAexvAVi9zRDdQkqV2ux9BHVdafS0koT&#10;XAkel8NTONyotvN5MqHUNprXBJrQ8r4GnPcJOIOQElbeUx9ESxGlVV/td4cbD4tXg1j8qiGnmDyV&#10;2vIcLQZtsz7gne3MgwkmQSWQFn5GnkvF3Rts5LuEldDTNrNu5iN2VLXbCbxc2GHYamN6yQ6WAdzd&#10;ZAMHsdQRUb5oq6rFjZPH8Q8fv40/fnYb//jNQ3z14AbOjPThzHgnrhwelHonTg134OhAK6Z7OzAq&#10;CnytcBofH/4ALYdiUGnngzn3HPiu9kXGwRQkOsYiwTkQSYcCUOeUiht5wxiLLRcV9cH+V9Yj8Bev&#10;wu6Xr8Dp5U2IXrYehb5OyPXdj/zQg4h33QfLH78A71+8CZ9frYPHS1sR6uyDQP9E+EjOa7XaGjGb&#10;uUzTAsWbLKXPGwiTF0L0ll1I9bFDVWOdmgct7KlHkUBaPNCEhABXhNrtQHSMNwpHm1Ey04XSsU4B&#10;WOCsKUHlkTbUnjAsdPf0GErT41EtuTIB5mBV9eFWTAnYNWkBKB2oQPXRblHldmWtp2Yn0FWWi4rO&#10;WgG3H3XHOlF3vFUgb8e5y7fRWJimPk1aOzOK8vERTB+fxOc3D+MjAZPxidQ/ffuICg0y21g37PVf&#10;QqzstCiyCgXyBO6cHcats6M4MdmOnuZSsddZopbxonYcoTasMdWV0FaI6qrIzXgEsRoMk/vFAu2j&#10;gbAFUUZrLu3sQ6C1Vdd1luxXKHb50XMCK60189uFIBNeA2Q9yEWLbgC9KNgUCS+q5Pw0EgevXJPF&#10;9kobVddfFJjg0kprmJkLE05/qRNW2m8NsJ+y4sbqK/YhoFp12U6VZZtWayqxts18hh9G41cMqcpa&#10;idUaaYHcVfpQaQksv/SvQaYSK4AFXCMPNpZK2ipgOchlnKlFBTYGrozNDoa9Nkah2b7QWlv6c354&#10;r4Lb3NdSqfTeMAccDNuHyGhvdNTU4MqRGfz2/esC8R384ZNb+PzBuzg7M4GLAvC1Y+O4fHhELfo4&#10;Pt6NI/IP/2RoE96ffojWuHzU+URjwCMbgZv8kB9hQnZ4ETIdPRERJjlnotjSjFFcTqpD1Xp7+P78&#10;ZUT/6iW4v/QW9m4Q+2y9AxURjsjzsERLYRCSg8XJPLcKKT9fjvCfroT3kp1I8QlDkFsoIjyDEGy7&#10;H2H7gxAdng4/rzA4PrkUXk8vQ7q9MxK8XFHRUI/k6FAU9dWhRCCtHO9FelwwogMOIG+gDuU8kYO7&#10;jMY60N4uAIsCF442oXCiQSlwvyhlXVE+yuV5qihz3bpj8v/58CSq0oNQPlSF+hMCqkBcMdOCI2fO&#10;oK+uApXdtaieG0T1NO1zlyh3L85fFgtdnIPaiRYjZ57txdHT4/jsbQH4hqG8hPXz28dUsG4AbZQG&#10;xIbN1hDr0HmyGuw6P6by5fevjIujGsL1k/LC7KpDtYBcKFByDpcLQwgngdMAsyTABFmDqPswTAus&#10;tw4qM/voflrF9fMGwIYq00IXST8NMGEmvI9C7hkwU4UF4IiqeAWwh6iustCZhuoSWiqsVluCzLqy&#10;0nKPA1xUXkLJkqPUzIcVrGLLCSrts2GL/dQ9Da0ejdZws27AywEtgXTeNhvW2litxZVZCz+3QlAJ&#10;LkHWq6kIMe/xmoAS2oUAE1IGR6UJKy22VQDnhA24GXqQi3UzHxtV0lJzJ5MxBbUPjqLKwWGH0FBa&#10;istzc/iHD67jdw+v4J++foBP79/FyalJteDj/OwgTo314BQB7u9HtWcZ7k69h8aMEoHUBJNZCvLW&#10;+yJ3mz+i3rBH3Nb9yAhMRH5xHyYz+vFRaCratx0Qy7sEMU++DL+nX0T40i0I3boFReIsitzN0Jwf&#10;hALJz8N2m8P5Z5ID/3Il9j6/HckR6Uj2i0V2SAx8A2LhLfVAaxe4brOB9S9fh9tL65HrGYBUsdHV&#10;jQ1ioUNR0FuDIgGH2wEL5B9iXnYsioaakdNbi+IRyXdHBeDWNgWw2krI0ytHGtE7PYPmhhqUDckL&#10;h1NFPCZ2tgtHj8yiPj8aFQJwtcBYKfDSdh+/dBNNuQJJVYbY52FUTvaqM6arRbHPXnwHrSUZaJhs&#10;Rf3xDlTOtePEOQIsanvTgJfKS3g/u3VMgfvZrTkpGcY9QvzxDQH+exZb58sE+LEicwpqDHfPj+K+&#10;tF89PoSp/kZxWZKjC1z5AjKBZo6rbLO0UTVpjTWUBDA3KVYt6WQ7wdSqyvsaZF3XIBvPsxRoqbKi&#10;rMpKMzeez4U1xAtLhoJYfmtRUEk0AgojRVXDBFBaZapxCAKljSC7UWEFXkLsIuAxBz5IdRU4CfIh&#10;AZTH4/jJc1Rcgkio9Qg22wisVllCu3CwSsP7KJI4N2xshCC4WrENJebhdobi6oErYxSao9OcRnJS&#10;94wdSMaZWYSXwNoLmFpdda5rwGvMJbONdT3Sbagw54WNwwN4zeWYe6WPo/w5lt574BfigqaKKtw5&#10;fQL/8PAa/vjpLfz5mwf47efv4czsFI6P9uLcZB8uyD/Oqd5u5DuacCvrMLpjCtBb14ex8HacXRuE&#10;8aWHkP2cBTzXO6IspQhT5e04334aw/VzyHaOgOuTr8Hrp4vh8csXEbthB6L22CD2wF6ku1oj9aA1&#10;MrbvQPiKFfBbvQL+B3yQdDAUSQHx8PRKgpNLDLwcPJHz0nLkPbkEsU+9hi0/ehEOb5kh56AX6q12&#10;ob6lUU0j5XVXo4DnQg83IVcsZF5mNPK66pHWUoG8vnqUDrehraUN1fUVAnCr9G1WwPdNTaO+3IRK&#10;ebbupEA3K6AKgMeOHkZNfhyqRqqVIlfPtkoe3IoTl66juzIXZc0maefgVp/kupJbz47h3IVbaKss&#10;RM1oFxqO9aqR7tNnx/DF28eUAhPgz24dfaTAn906IsE2wnv0kQp/IrB/LP2ZFxNkBoElxA8uGvPG&#10;KsReP7g4InmyEbTb9y9O4J0zwzg50ozeepNSXQ4kcdqIA10LFVSrMWHlumzms2zTsGqV1aGvHz9P&#10;S54ubYSav5shz2bMQyxqK7aZsGpwFwLMWKQBZQSKTdZWmSUVl/d1qXJegVPXXQmvwKlyXVFuKiyD&#10;Ntqw0oYSE0x9cDz7s6TyclcR72tVJrQOAiRVmG3aihN2fgCcJQ+Jp232SPFWwNJSU4UXqjKB1haZ&#10;qs2SIBJClgSRFpnTRrTQXFtNuNmPsFr42aj7zIOp2LTSrJt5W8FWSnuB3y7YDvZBNvAKcBL7aMKl&#10;2Tn8+sE1/OFzTjHdxdcf3cOV00dwYXYIl+YGMN3Xi6xDVXgvVCy1bwHOZNXh9sl3MbE/DV1LHJHw&#10;1G64vG6LlKhCFBWMo7P7JoqbTsLNLx4OT78B25+8CItnJG/dbY0ULz+kuvsgcvtmZL6+FNnLVqt6&#10;0s5tCN1mheo4saCi8kVpJXDcG4oMyaHTl2yCz8YDOLRkMzb+6DXYrrRF+WYztNpaoqaj2VDgvmoU&#10;jYk1HmhQa4EL8hPV8kda5zLJ6cslp6cC1zZUwjTVrk7kKBhtQM/kJBrKS1DcU4fSqTaxvu2oP9qF&#10;48eOosEktpMneRztQf2RHlRJDnz0/GUMdrSgcURU9uigACwKPN2JBu78Oi/qXJSuvvBfLS6mfLoD&#10;5wSoL985jk9ok0VZNcQMKq4uDXU21JhAf3yDVppBmA1rTQXWNtooDQVmPLg4qiw1p6UI9u0zA7h1&#10;ekD+G3ZhQF5ilQUZkn9KfizKSEA5uEW4Oc1khGGxCfT3Q0PN0PPQbDNgNl4ExrO06LwnZXaGyon1&#10;aDSBXajGjEWHCIoASEXVIFOBg4qilAqznUDre3pEWp1mSZgFQCotgSXIBFjnu5w+8svhKLShzhpU&#10;9tHAsi+vqbK85oAWrTPBNYCenzuez4VprwkoLTNhIrgMgkx4qcoMYyDrgFJRjkg/hpMDWFRjA0r2&#10;sw401NZQXQNs5tGcVuKJl2zb5WkGcx7VI8/vpwX3F3sdKJbcxxzegQ6ozs/H6YlpfHf/Gv7x89v4&#10;85d38c+/+Qg3zh3DydFOzPb2oHB/NqbC2nChagYfe2fhXPsxtDmHI3u1pQAp/zB8E9GQUYuB9kuY&#10;ju/A5V0HkPHqOpj/4lWs+9FL2LN4BcJ2WCMxKBIZNvaiqi+gdaUo61srpX0HItZsgaf0SXHxR3N2&#10;CTyDcrDPPg4Fz26A7zr5O9vlC+tXdmLlM2sRtcMFdW9tQpatPao6W5EUG4bC/mrkjdSLbW5CXnoc&#10;sjMiUDDSJFa5BaaxNrX5vrOtB7WNlSgcbkERP0U62SY58CwaKsRy9lbDNNEm9xokp+3A8cNH0FSa&#10;hSqx1NVzXeo7w8xzj5y7iN6WejTK79Yc7VUA18x0o/HIBM5euInW6gLUTQ6g4eiYmlo6c3YSXwnA&#10;n906boBK1b1tAEyoP7vNAS2q7qyUhhp/8Q6hNsA14DYApxITYgPmGQXrQ4HWmIZinVNRhNsY6Lp7&#10;bkTgHpFyGOflf+NIRzXqS3JV/qmmnhaosC4ZVQXVhgXHAADaVUlEQVRZCurqwuxHdR0VArruz+f/&#10;4jeUwrON1wbMbC/NThf4jblj1svzMsXSpxv7gamwhJZ1ne8SYLYR1gOifBpswsxpJHUIgESI9NPz&#10;vwH5YY9GoQloQF6o3BcrnmHASxvMfoSeoU+mZDufIbSElUrLFwDrPG5W9ZXfc5D6AVFfnm9FyGiV&#10;CbK2z1Rmwsw6B6ocxULTKhNCwsm6ssFSUll3eVoouGm1CTchZ76rBqy4mENU2bDd9tJuJXkwgbWB&#10;hbfkxKLSe0W9Oc1kH7IXgSEH5S84HVN9Q/jg5nn805fv4s9f3cMfv3wf7187iaGuYVQ45OKCTxlu&#10;dp3Bd54JOJXWjjE3X4xEhyDLOxxNcfkYzW9ER7coVLjkzTZRSH9xC3YKwE/91bPY+uI6BG61Q/hu&#10;W9SuW4f2tavQsmYdspath/OrK+Gxdj181prBfYMtoneKO7ENkQhH2nPrELRkK/xXycvniTcQ7BOC&#10;ZCtvJOw8iNT4RNR2tokCh6F4oA7FoqCFPBs6NQZ5WZHKJvOs6NzheuOw9nZR0pZamESN8wcbUSgQ&#10;Dk5MolrUo6DDpE7p4Ncdyic7cHR6FC3V+WKdOU3UisppUW+xyydOn0V3XRkaxlrRdGpIwO4Vte1A&#10;6/EpXLh4C6315eoQ+Kq5QbHWooAXpvHV7RMC41HJgwVM2uc7x/HF7eNyfVjqci3Afj4PMuFl8JpB&#10;m23kx0aeTGutg1NTBPfDa0apISbY9yQvZlClH1wYwx2x1TeO9+GSOIlhfqGjVP7/ZnLxhjHlxMUe&#10;WoEJKsElwDp4j4Nk1UVyr1BAlmsdGm6CzKjIM0a/+VsV879XIdAaQLN/tpSZWKRgLYxSSkuAqcgc&#10;yNLqS4BZVzALZMyXqZoElTCyzvldjxTD8hI0ti8EmQCyHyHWcDJHZp3QUn15b+F9thNeXhNwwmxs&#10;LzykAN0Xbow4a8XVKqznhFnyOB1OJ+kBLa3CCweqdH7LOksCyzYdvOZUlFJreSlY+Ygau5mL+ko/&#10;f2t1VK2tqLm9AB4gEJfn5wnE4/jszhX8iVNMn9/Bf/vmLq6cvY1ExwrMeFXhVGoXfuOVjFsRJRgP&#10;S8FAUBRKl+5B/C5nNEXnoNo0i6acq8j27oLbGles/vuXsH7VHmxfYYHQpdtQt3wdWletQcWyVch8&#10;dbm0bYTD6ysRu2s30g/5Ie6gvIwXb0L8U68jT+5nLH4FGUuWoWS9OfLX7EGOR5AA7oICjzBR2QzU&#10;tNFChyuA+RmV0sl25KdEKYANm9wsADegeLBNKXC1WOj6qUFRzBFR4Vb0j4ygJlcUqbtSPc/BrTJ5&#10;7tThKfmHm4CCgXrJZdtQf7wTjSd7cfzINDor8lErKl5/bACNR/vV1FP7qXFcJMANNWieG0HV4T5R&#10;dH6rag5f3TmFD68fwcNrAqAo6ufvHMMXArEC+V1R53eO4Ku7Up+HV4eRG8/Ng6wHu7RaU6E5yEV4&#10;/98AM1dWefNlzicT5mHcOd2Pe+cGVP3qsWEcHm5HO9eGZ0ueSjtM4BZAqSFmWVOUi5pigVkAJsiV&#10;+eJOpJ1A6mcWhqG8hjprwNmfIFfkZSklXkQwGVRhAqsjpCRGDVhp+8yScCsLLWASQIKmg6PQGkwN&#10;Izc+EF7WeY9QU621bdbK65XhL3C6COxeqg+tM8El2HqOmGuqOSBFy6tHn7kai7AuhJhwG/eMEWmC&#10;zDDq7GfsHbYROI1RaDulxjo/1iAzOCfMa2W7qdpyTfW18ReY5b6lr6UoslwL4A787QBr+Abtl7dr&#10;IaZ6x/DRjYv44ydv409fvIM/PHwf9fYlqHCtwpm0EfzeKxe3ffJQ55aA3pgsZG5xQvhmZwSscUDZ&#10;liBM+HejwL0VB5bshvXarUjIysX2N3chfvFqxC/biuRddvBfvwcRW/fA+a21CNi0FYGr1iJo3RaE&#10;Wh+At5UrEp98CY0vvgjT628h/s2VKBQ7Xv7aHmRv2gev1WZId/JDSUkRKps5Ck0LXYtiwicQ5iaG&#10;Ii8jVAFMBS4Rq1wq/1h7OntQ01yNArHZHK0uE1UeGBsTBY5HSW+N9GtH0UQryic6cXpW2vNjUTzU&#10;aHxXSX6jVtT2zLnL6GmoRsN4q6hst1jlPsmPu9BxalIB3NJYi4bZfgF7BI1zQ3hHVPeru6cEQAGV&#10;A1cCL+Mj2mUpv7x7QoIgE2oBVxT5y/nQA1y6rlVZA6wh/ui6Xs31eEWXHvTiQBjb1Wj12UG8f2EE&#10;D6nKF8dwn1CfHcFZ+Tsbbq1SgHI6iCPLah31vHpqiKsLqcBZqC3JQW1xrrrWcDLY31Dgv4SZzxp9&#10;dJ6cYQAcVhqnAKbKamAJqh6F5kAV2wk4g20E2E+e0Qqs1ZhBQAmruhZlZl1DSzD59X1CzU+UHkpm&#10;yd1IxsINfsmf3x4msIRX58lUY9ZpdbkKi/bYGI02TuigVSawBJuguiZwxxKnhaiuHKTiiizj20lU&#10;ZG2jCS8B1UrMNq3ChFlPO2nQCTFL9uHgl7LVYqUJ815RaBtRZFs/S4RGecp/yGLMDk7KP6bLosI3&#10;8dW9ezieNIFTvm24kSr/MEJrMb4vDTEWEchYtReVkreWhaejICwfbdaheLDHA9OOCUh8XeC1d0Je&#10;USEsN5nB7cfLECXWtzg9C6GHfJC4/yA8V6/H3teXwmm7/Nm2zkjYY4uwvQcRZXlArPMmJL5igejN&#10;e1H40krkLN6AvL0C8LrdiDI/iNLkFFS3tiIlVuyy5LD8OiEHrrJi/JAR7yEwd6qN+LTV/Gh3e1MD&#10;qloqkDNUJ2316ouFQ+MTqC6R/EyUlsfMEmB+teHU8bNoritGKXNosdQcueZ01Nmr99DbwZy6Xo1a&#10;cwFHzVwnuk/Pidq+i9a2BtTLdS3z5qke3Bdwv757Gl++c2JecU/g6/tyfU+gJphUWoJ7VwCWoJ3W&#10;ABtKbJQEV5ePlJghMBNiQko1/vgGgTWWXxJgDoSx/f3L43jv4qi0UZnHlSoT4PsXjHj3zBAuyP/P&#10;ic5qdNYWKcBoeTV8LGuKctTRTVUFhiWuFivNaw34QmgXgs1gmwE479OSZ2ERoWS+qweytG3WiswR&#10;Z14TXILOVVuE0o/9qKxy31DWIJXzUlE5+sww6n8JMGEk3FTYQ6KqXLjB1VcuicYmBq2+B6iiXP8s&#10;ffYLmDxihwNZhJawUUkJL5dYcosh54epwnokmgAzj6Ui00obc8P2CnwCSygJ6UKl1b+r21iyD9s0&#10;yNpW68EuSwkLH0sB2UpKK7HWtnAIsIGXnwNMObk4PDSJb+9fwbfv3cdoiuRVoZ34suIEbjccRrVT&#10;KpLCy1B5KBTt3n7ItHBAop0fioILcMvWG1ctfdG0ei+yuWvIwx0731qHg0+vQOzGvcgJj0ZiYCh8&#10;9ljC6cVlsHjhDQQ4u6A4JApl63agbOU25Bxwxz7PRLiud0fC8zsRtGoXsndvQkWEO+zFkke9tB1V&#10;3iGo7mqTXDgahX01CsqiwSZkREmOHHUA5TPd6tvARSONKBtuRWdzM6qaBHSeSDlcpw6wGx4eFDVJ&#10;kefqlX1mVE714sSJi2huMMkLQcAVZS6ZEBUf68TZC7fEdso/8P4qVJ/oQN0JAfhoC3rOHsalczfQ&#10;0lKFBlHq+mP9qD/cgfcEwG/unZaX4QkF75d3TwrAZ/DNg9NSnpKX4ymlvp/cFrssVvpLqX9FgAnv&#10;PLQ6qMIElgtDtDovVGGWDL3og+uqubrLANoYsdZqvDCozPfOD4nFHsAtSRNuSszKC62lokANPnGt&#10;c1VBtvw95SmIK/LTxXYnKwXmdV2J0a7zZR0G8DnzEBNcvghyBGKqteTABNJZ1I422VhlFfZo6kir&#10;MgFmSaDZh+ujfQRCAkp4qY6B+WEqaIcJL6eNqLTswyDsvCbAhJnKS3DZn9aZCnwgjgNYhJzzxTxr&#10;i3XmyYSb88aPP3xGeB0EKNa5PppbCqm8j6eRjAEuKi5V28iFjTXQVFpDzQ1lZWgl5qAWgVWKK/Cy&#10;1P0Ir1ZlqrlSeCnNvMxVLmwpym4j+bCFr4XYakv4+O1HYVo6jo6M44MLlzCcOI47Mf34wjSHu33n&#10;0OuXjsg97ig54IkkC0fEO/ig3jMWU6HpOJM3gKP2QWh4YQvSl21G5D4LOC1bD9cla+D80mrkhkp+&#10;GpcE1xVbEfLMKhz4+RJ47DBHbmA4TKt3ovzVTUjfaqW+K2tm5gfvV3ajMMwfLWluMIXK3+9KM3kR&#10;OCMxJgFV7Y3ISIpFfk8liobq1ZcIM6JE3eXvgpsbisda1XeRqie60FJfj/IGLuRoRslYE4pHWzAi&#10;OXCtSXIyUdpCgTe7vxqlox04dfKS2OEyaW+XXLZD+repLxqeOXMFrRXZKBtsRrH8ZpWobc2xFvRf&#10;OIIL564LwNWom+1FNW30XD8+EHC/FkgJrgHvaQXtVwL11/d5fVJgPqVKNaAlavyl5MVfSTxWYUN5&#10;DcU1VPdzgV0DrC21ocaGAhtrq415ZEJLgBlGjsyR6sdTUAzmxe+eI8jDuH2qH++cGcTVo12Y6atD&#10;T32pwJutBrqY+9Jq15lyUcu8eB5SBm31oyjJlXTMyJMZj8HOEXiZOwvAwUXRj5SXEFOJqbZagVnX&#10;JdsY7OM8r6SEkXaaI820vZxS4kF2VFKCa9wzllISaj14xWvXpMdnQxvAcqshc17abC7eEMstyuqR&#10;JuAnCcQpotjyuwSWykuwDPU1llZqq+wSP3/onYSxV9hQUEN5jU0ODA3j40MCHrexL9sY/PNouwkx&#10;Sw5qcRqKqk7Vp522EYAJtbUoMz9pyo0VFq474eZujeKcbJxqH8OJmEFcOlCBu4P3MddzHll2wUjb&#10;chDR5m6I84lEXUElJt1CcMPSD1dT+jCxNxpFzy9Hjt0eZPrvh/Oyjdjz7Epsf2YpQjaaoWSzPXJe&#10;3IKUl9ch/OnX4SoKe3C3M6KsDyFxmx2S3EOREhQLn+WbkOnijrb8BBT4OyLN3RXmr6xHqJkbMgsL&#10;UNZWj/TkOOR3V0luWw/TqChymAci5P9X2WwP8keMQ9z5AbKm6lqUNwrAAirVukRy5PHpObQ1CPxU&#10;YLHahSMNCvaTx0+hVWAsEevNoBWvIsDnrqGnuQ418ntlU93qEHi+EHpOH8Ol87fR2l6PWlF+fv2w&#10;ZW4An7x7Sikw4SW43753VqnvVwLsV/cMgKnEBPubB1TmM2KlT4qtFoDviWKLIqtR6lsCsFJaCYH0&#10;k7enBVoBeYGlZlCJP5RQ1pn1+RyY0BJUVV8ANNt0qReEvKsUWfLjMwN4+0Qvrhzpxpnpdox2VKCp&#10;PF8ByZHkGi4bFVAJLFXWUF3CK6psykF9aZ7c030MlTasOOt5WPRIVQsiFKhaaXWpB7n0aDQB5v5g&#10;XlOJCTGhZBBWzvmyZDvBpELTRlN9NfBUbD06zSWSBJ1K65pkqK27qDOhZT5MRfZMp3JzZZarst0E&#10;SuW+or7c6EBgXcWKM/915jyylAyqMdWXVpiqSxj5HOvaKmuF5W/xeo+3FXZ7WcI2yBjMYj/CrJ+h&#10;tdb2mqrODQ88rmePNzdEGGBby2/SYtuHO8AxTGy7hzVK4hJxvmACLd4teLdkGjORLahb7YW2db5I&#10;f3M/Yna6oi67DBPRWbhsEYhbITWocMpD0n5rVIfaoizKD5tfXo91zyyH17IdSFlthdjXdsD95Q3w&#10;W7ISMRv3IHK9FUJf34Ww4GSkJhYhOyYfcW7hKPAJR4yvvJDN98Nvi7yw1lnD4ck3EbbRFoWlRTC1&#10;1iAtIQ65nZXIEhtdNNyCzHAvBEtKYJrpUlNFBJgWmgpc01Yr4LYK7GKhR1sxMXscLXXlMHH6abAR&#10;2QN1qJ3skRz4FJqbqlA4QKVuVXk0T6A8d/Ed9LQ2oFJU2TQlyiz2mhsmOk+cxJVz76CltRaNYqvr&#10;j/Wg84g4lntnRIEJsJH7EuBv3z8nIeV7BFYAn7fURhj1LwXuT+dzY0JMO/2ZUlkBlSPSt4zcV08x&#10;fS6h7hPyG7P46JrUJT4SG/0BVXceWgJshKHCWo01xFwQwtAgM9453Y+bJ7px/XgPzs104qg4l856&#10;EyoFRu5cqivJR0NpwaOoN+UJvLmoL5OQsqEsX9okSvMV0OxfW5yPRQSXFlrDyaDaMgi2vibQVF6u&#10;1gqRvgpWATyI15JD85o2mZBShTWgGliV886XSo3lN3V/ow+XWHI5JY/V4QIP7mzi1JNALKrLjQQM&#10;1rkvmANXrvHSnwocI2DLy+LxriRHNTpNsA+IOuv10NoiE2ICSKDZRjA14LqdQbi1ddZBBdZAayXX&#10;tpwQE34u0eSSS0412QXvg4XHHrHTTrhcN4OuwjmczpcczTIHt3Yn4rR9BlrX+iDlJQuEWQUgN6YS&#10;g/F1OJE3hv7oArRJilEZ5oxQR0cs/uXr2PDiGlguWQfPbfvhvd0eLmt3InDrNsQc8kLim1uRae6E&#10;hPAMFMXmoi2xGF3ZtShLKkLEngMIWmuNg1a+sN/pBrdfvI7IlebILytAaWMVslITJAeuRf5gHQr7&#10;BcJIf4RLfs8vLRSIcubyVA4Bu1UArhKATROtAnGzOi52RFIEEw97F6UumWhXil0z2YdTx86jsblK&#10;2lpg4oouuVctAJ86fxOdrfWoEIB5VlaJ3MuVl0Hv2bO4cOoqmkS1y6dbUDHXiO7jHQLiOQUu1Zfl&#10;dwKvDgWzQEyYv1EwC+zzKmzUJXdWI9TGFBPVlvPCn0u+/PFNKusEPhGV/fTmDD5jbizgEuRPaalF&#10;gT/jumqx0x9LH63CHNBSU08Lpp8I7nvzAC+E+O65IQUyy3sSd84O4dqxLpUj3zo9hLPTHRhpq0KT&#10;QKuUVeAkpA2ivApgBa9R14pMkOtMBUqp1ZcZCKrOgam6XPNMaAl3qEksmMBJkAk5R625C0lv7Kd6&#10;cpBKA0kl1vCynWBTiRk6DybErLOfcY8jzmKlRUWpwgzuRPJIM/JkLq/UOTIHsmh5aaEPzW/wJ0TG&#10;fmFDeQkrQSXoXI1FGHmtwWRYC2SOkZyWMuaEaZsJKAHW4B6IPvQIXAex3uynrbQCWMBXvyWgst3c&#10;l1sTRZ2lv7mXFWz8pV3Umkf0uEe74WRuOy60nEJb76fodq9BvlM+yszDMPCGJRq2OotVjoXJPAq9&#10;Azdwdug2Lnf0oizYC55rtsJpkxleFnh3LF4F65++BBf1JX4nhGzbg2TrzYjZvB15W6wRKflyalgm&#10;WkR9OwXcmqB4ZO20R9p2B0RttVXfRPKxdIXts2tg9fpuZNYUoqS2AllpCcjt4Rf8KlEy2ITMCF/E&#10;hjioj33niKJmC9ilAnBHfaMocJ1A14SySS7O6MHI8DhqKnJQJrkybXKBWOvaqUGcPHYR9c2VKJtu&#10;k5A8WFS8fnYQpy/eRmd7gxocM4n6co9w/kg9+s+dx7mj51DfKnZcFJuDYV1HegVCA2AF78PzRszD&#10;y/LX821KlWmv58Ow2gLy/LOcO/78tgGxBvjDaxP4SCD++NqkKO2klNP4ggNdHMwSaD9TYBt1Qqvs&#10;9TzAH98+pjZYLFRfxvsC+UKA2fYI4gucdhqQ+jAeXBjHO1K/LQp9Sf5/zgw0oL2mQGy05LuSI2tw&#10;a0uy/wJkqjMHvRiLtNpqWAk0gSXM2j5rsNlPjUhLnRDzg2i0xyrkOaoxFZXTQHpwi7ASWvah0hJc&#10;wzL/5RcLaZU5oEXrrPNnJ1FUtT84mTky10GLXZbfUzmvWGeGPuiOgBrTSwK2vBDYh3UjP+ahdxyc&#10;Ms7CIqQEVsPIezqoxoRS5boCJPtqVda5MfuxzVBbUWgJba15n89yzpgAM/i/a4+HBXqTmzAYOYCh&#10;pvuYyJpEhpcJ9TsOocbCG2UJ1ajY7YdRjzSMD93Au+e+Q11uG1xWm8NG1PbA2h1Y/exSWP/sBfj+&#10;7CXs+tmziNxuicht22Hy3IK09UsRvNsJLlaHkC42vCmpBAUHfZG3yRw1dl5I9gpFhnsgUrebI3SP&#10;A8xe24aDG/YhrVFsXFMtMnnqYbsJqe0lKFIK7INkeWnmC5ScB84XkEvECrc3iA1ur5PctU3y2kal&#10;otPTR9XIcYUoLD/XmTtQizoB+MSRk6hpLEX+UIPKmYvHmlA/N4RzlwRgUXEOenHaiaPTVODhi5dx&#10;Rux4bUuZmnLKF8C75/oF0AsKQML46w8uKGB/I6WGmNcL4zsF7zzMylKLxaYai81WC0AIMAewbjPn&#10;5agzFZaHBQjEAjAXfBBYA2CqsjFCrYLgSkmFNq4NZWYQYs4Ns64BJrhakZkT6zrb1TSUAlsstoD8&#10;rsB9+8wgjsvLq5vnhRVloaIgU2x0HpoqxFqX56FR8meC3FReiMayQiyiNSakBJgqzOvg4mh1TVh1&#10;Pkx4eZ/XCnIpORJNYAkzbTiXWFJxtUVmXYNLNWZfDlppkDXYrLun8tMtPJ3SVerG0kne0y8CKjQV&#10;92CMm3HsrEDLXJgAG6PQRj5M1XRLlpeA3CdwBI8bGgimtryEmgqqVHT+mvcZGnDW+TxzYg0262zj&#10;fX7CVH/GlKFAllIDvNvTAhaiwlbyErCV9u3uu9GeXo4Zzxb0RI5hOrYZrf7FaPGKRl9MMCrjCtG5&#10;LwIjVt44Jir90ZFPUO8cB/d1ljhgJW5kowVWLV4Jx5fXwPFXS7D6J4th8+YGhJvvQYXbZuRueR2u&#10;63Zjr403IkKS4GFxCOHLd6JcVDfvQCBSAqLRVtqIwsBYBOxwRM4OJ+TY+iGttVwBnJuVivy+amR2&#10;l6ldSTmRXkhP9lAKnNtfKxDXo3xI/mG1taOygws+miRXljYBeGx0AlVVeaiUfLZMrvOGG9A4LQo8&#10;dxi1zRzwalE5buFII5p4ftjZq+gSm1wmbVy5xZHsbPmzRy9exdnZw6hvLFGDY7Tig8eG8VsBmCpK&#10;YAku47cfXlTXDNZ/+8FFA2oCPA+2EWKvtbW+fwpf3T2pFFiNTEt+/Nk7ArGATJj1XDDBpAIrG81y&#10;Xo2V6hJe3TYfWpW1lWZdKbECevRRSVgXKjWBZru6p+ojosoj0j4i+XI/Loi9HmgsQ4NYZ8LM3Lex&#10;vACNFflorhCApb6IdplgElDaZMLMugabK7IILPsQagKsFJn92U+Uktcc2GKdFlpvbmBJSAmuttns&#10;w2tCqdWYoHIQyxiBpuoa9wxwvdV8MO26c6zxxULfzCBljwkxYSZgVFuWtLUcueYHww14jQPt2FdD&#10;zIPs2E6ANbi8ZhBAtqtpKrkmsLwmnAST8LJkmx7MUoor/diHULN9j6izpcC7lwfsyW9udtuBqtQs&#10;vOcv/+AdS9DkmomxiAqUuQXjbHk42jz2oXuvP1o88jBeewJfD99Br2MYgtduEatsi/2irr+UvHXd&#10;krVY+9RSrJL6agHac8MaVNuvQY3VCtis2oq3VtnCxcIVTlvs4b9lHzIsDyFs2wHkh6SgM6cCTYnZ&#10;qHOPQNlaW5RYeSGrtQTlDdUoyE1HXi8/fF2J/J4qFCeFIUf+G+aNNAjAAvRAFcoHWtHb0Y3Kdh7o&#10;Xo8CsdUVkgNPjY+jVqx4hbLDnaLM8nI6PIIzx06iobVaqalSVFHihplBXDx5ER1iw8vkJcB9w3WH&#10;B8R6N2H00lWcmpgQ1Za8fLpLwG/FyImReYBFfQXOhQBrxVUAS7Bd91HQzsP73fss56ecOGp974Sa&#10;Yno0vTSvxgyttApOAZggM0dWAEsosOfbdD+WOjdmqUerF8KqAdZ13lsYGuSHfEZKWuz3RM25Fvvy&#10;4R4c7m9BW0URqiVP5oh1Q5mALKEsNOEkvASRkGr1Zc6rbTRVWSswrwmwHn3mvmCCyCC0tNJcWkm1&#10;ZRvh5UAX6wST7VqZtY3mWVjOCTz43ViNxX486J1roDXIynaLunLdNQGm8hJIwkaQmdOynRCynQDq&#10;+ww90qzbNdDaMrMPIWTJfvwdXlN5eV//JtWW9wkxr7Uya8hZN/MVhfa2hq3k2uZS7vGxQFBKFO5n&#10;DmEyuBkuWyOQap+AYp84HCsKwNliHzTukJw0qA4DXbfw0fQDtMQWI83WEeEW9tiy0RrLf/gCLH65&#10;FOGiqgkrzOGx3AKHNm9CowAcZbkDb4gVX7l+P9xXWyJkvSVidzog2sYT/g5+MGWWoL9cFDAmEzkC&#10;dZUoe7mVo8BZifJGATInDYX9NQrW/G7JW9NjUVgSiyy5Zl6c2StKPdSBbgG4or1WqSk/r1Ix0YXx&#10;4WFUVuWiVMClmlKBW2eHcPbwMdS1VQnsjSgRO8z11M2Hx3Dh1CWVAxfLS6BIXhClYhkJ/fS1Wzg2&#10;MoLqxmIUSFvuYAOmTw/j9x9dFBhFbRcArGFl/O6jSwIww4CYpRqhVuBqBX48Z/z1g3mI7x5X00t6&#10;TzHzYj0XzFIBLEELrQEmsJ+ojRCPbbVWX13XAOvyEcASus57BJeltt+6L0E37La0XeaXKNg2htvy&#10;d3FM/h77mkrVQJYaxKLCagXmAg7CS5B5TeXVA1rsQ6hZUp2DOGpNcKWN87lcXsm1z6ECOpV2oYUm&#10;uOrYHQWqH4Ll2YUKaygzp4r4kTSuxjIOtGP+rNZBC7hcE83cmPuBqaZUVcKjbTSv3QVuKrFWYwKr&#10;oWXJdkLHOiFdCDH7895CcLWiEkqtzISTwTatwLpNqy/v8Xc5vWQtKrzb3RyWQXawO2SOKz5ZeJg7&#10;gTKLLHhZxCPSOgTHCoNwNtEF0y7mKHaIQFrWFKbrT6MxqQy1yRmoioqH3zZbuC3mfO8qZK/cgZKd&#10;++H/xArEbF6HbDc7mLkF4BXbELz66i4BfD+qXUJFlT0Qv8kJvk5BKM0tQ1VQPBI8YhBtdggVr66B&#10;aasFMiWvqqitQl5uGjI7y5DVW4GCblFgedkUmZKQ1lmKtA4TUnhkrChwf08farobRX3rUSzwVYx2&#10;YWpiDiWmdLUyi/PIeZLPtswM4dSMWOg2UXfpVzLSjLzBWjTPjarVVh0dDSgSBSfAJrHpfBkcuX4H&#10;x4b6UdVSKpa7DVl9dTh8ekQAvqwAXgivDubHBPZ3AvljJX5sr79TU00Lc2EjNMxc8MGBLSqxAbGx&#10;DVEF4ZX4XELDSXA15EqlJQigDvbTQGplJaQM1jWoC/vo+wzdxj5GaeTVBtwTYrVH8c7pIVyc7saY&#10;OKFFnmJHDdWNVMBSYanGAfkGyAyCrddE633CVGENtbfUCbnKj+Va58YEmEDzeBytoCpnlt8nwAzd&#10;j3UOZBmj0MYmfgWsqDVLPs+6OntLQCWwBJeKy9DgEk7e0zBSXQkfgSK0vMeS99nGkkGICSxL3udz&#10;WmUJJVWXkFJtdZ2DWPoen9X9GUqlJax8bGDmaYnd3sbGhx7/fHwZ34fbPrWoMUuD89ZwjCT442Ks&#10;K066WyPEMwW+kcMYSR1GU1oDWpKSURsi7mWVObxXWSB26WYUvbYRpXv2IuyXixG/fg22iNI+t8cD&#10;z+8JwLNPrIPdagE8MgbdpipU+Scg0dINdbYeaNxsg1z3MESKAme8uhb5AVFIiU1UH/YuLMoW+GrE&#10;Qpcjv7NCbWErqc4R21uH7O4KpArAZT1N6OvuQd1Ai8DbqNS6fKQLE+OHUVlTMJ8XNyCvvwqdRydw&#10;YmoWNaLAhaMNKBSwc/uq0H5kAhfPXkdbZ70axVbPjNQrhZ+9+jbm+ttR2y6phVjznMEmnDg3iX8Q&#10;deUI828EVkKrQdWw/vbDCwIwQ7ezH9XZAFhbaILL8pGdZoil1uumCTBLvbBDwctSggpM6JQCLwCY&#10;5UdSfl+FWddQ8prtCyFlmwZ5Icw69POss9TXfObeOSr5BN6VUgHswe2AEoSVVpmgsq4hJdAEle0s&#10;Nawadl4fEgvsS9gFRCoxodQDVoSaALKN12w3po881SZ9wsr7VGjaZ44+81pDzH604SxpqWmjlYWO&#10;cVMKzNCqyyCEvKatJoiEieDq0WlCzj6sa3AZGkbdRsAJJUFlG+u7PC2U0mpYdX8+y35anXl6xx4B&#10;19pPrsVC7/Ywx0bJg3O9wvCNTxPeC6pE38ZgxK10R39gIO5kR6ElNAKOxbOIiB7FRNIA2grb0ZGa&#10;iyhHH/V1/kMvbUTysi0oWLoJ2a8tQ9yPf469S1Zi6TprbFpmhp2v7cFbizdi9+IVOLRkNUJtvBEb&#10;mYOyfb7otnRFm5MPUg6FYu/ynXDb643qGrGxWXmoLqlAXkYiChoKRSWrUNBZjvKsdJTWFSBboMvr&#10;kxy4T2x1T6NS4KruBuSLmuaIWpePdAjAs6ioL1KQFojtzemrQd+xOZycnESNqARVtphgD1Si6/gc&#10;rly8i0ZR5iKObI83q11KGWLlqcA8nrdaFL98ql1+px5nBOA/CJTfvW/Y599+cElA/ctgO+E1rDQB&#10;Z15MgA14NcAaYoLL8iva6Pl8+CtuTRRwNcwK4gWQLgT2+22q3zzgDAWwhAZXty2s87mFpYZTKy/7&#10;6ZKhYTbUmHXen4AC2FksMEsqa0CBYae1rWZo1WUbz8PSakzF1psdCLNSZLnmgBOhZTAnpkXWSss2&#10;Akw4NaB7wxxVqe0yYSXAtM0EnLkw27USu8n/Xq80f6XGaipJ7rEvB6+4Z5iKS3AJtrbKBJqKrZWY&#10;fZgza0gZhJHXXIXFOiHeKeARWL4YWDJ4j8+zJKz8s/hS0HCznb9nF+KorgmwmcC9+uAWFPr44PeH&#10;anA3tALNK8zQ8spGzLoF4khaDpyCy2CWeRhuIf2YzhhEV/MYKiLTEOkSAptl2+Ev4IU/uxIJz7+J&#10;6F89g6i1G+GxQ3L3NzfBd8VuRL5phvViobcvNUPIym2IWm+FSL9MRO0PRqFDIGr2uKF8m/xdLdmE&#10;uOBkFEUnIC89E9XF5erQcX7eI9OUiUJR4LLMFJQJlAQ4u6cSGWKvK/pbMNDTj6KWCiS3FCq1Lh/u&#10;xOTojABcKApbiYKBOmmvQu/RWRwdGUV1a6VS6+IhgX6gCn2nj+PimetokHae3EEbXjbRpvLkE28/&#10;wLQoc02n5OVTHWKtW3D54gx+J8pLJaWiGrAa4FJtH5cMwvsYYA3u9wHW9ccqfAJfc0uigKsHtnR8&#10;yjlhAVTbZm2vNcAKQgk9Kk1INZQaVgbbjf6PrbgO3tP9NbgLQTZC22xjkwXjgYC8yDXFV/JcH2Wh&#10;/cU2a3hpq3X+S1BZcpshAWawjcfqEGRCzBVanFpSp3VIEEI9Ik3oCC7zX63CvM9rQ3WN/cIaUJ5q&#10;qa2zBp0gE1L2dRRQOWrNHUs2IQ7qZA911I5AREgZGlKqLOHTJdt1qWCVPhpsQkcgFXzzFpoQEk6t&#10;toRa57g67+U123nNksG+fEa9GESFtx/ajfUHNmE2owoPgvtw1swdA68tx8CSzWjb4gS3A9lYub8Q&#10;W4N6RclbUZfdh57aQeTvsUOgmTiCN7bC8clV2Pf8Gpj/cgnM1uxESHgk4t1cxRKbI9J+P5I8/LFl&#10;mTm2LLVS3wIOemsbDm7Zh6BdPqhyi0GPcyxaNh9AyJpdaIjLRWVkInxdXBAfIH//jnvh5+6K2OAg&#10;pKXEqa1qpQ1FKm/N769BRncZKvva0NPRjbKuWrkuV1NOFQLwzPgcqlrLkC02OLe3Ug169Z44giPj&#10;E6jrqlGQFg0Zlrv/zCmcOXwKTbTWAjA3TxQM1Ko11Kfefg8TAnBVT61adpndW43r1w7j92Kh1Ryw&#10;KCrB1HZZQ/tYgVka8ZsPzilYCa9W4oUAKwWmEmuAGVRiCQ2ykRMbU06sa2iVvZZrHuWjACSgAqaG&#10;l31Yavg0wAthZf3/FLzPMFZ4UZn5G8a2RgNotvM3jLO9FMAEl+GdLcAJiHo6iXASTMLLujqVksoq&#10;dZa8R/WldeZcMBWRYOpBLEJJYAkpoSWwhJFwGjmvYZ3Zj320ynIOl/c13FqJeZ9TSvYRTtKPH0Cj&#10;6grY0qaWVEq5cICLkBE+thFYQsk2KjLvU5U1rFRrthFogkcYNZC81jBqxaVdZl2Dvd1tj2pjf5tA&#10;w3bzvq28YLhLidNKVmKrb1SNYy5uFCVbfRG/1gEVvjlozutEsHcpDq7zQqZNKvJs81DhU4op53A0&#10;bLVCyDZ5ISzbgfWLN8N6zW5seeJlOB+SdMbaHtHrNyLOWnJjL3dR0GRR3z1488UdWPOmJbYu2YpN&#10;z6/FoTdt0BCaiSqvBBTwUys79qLAOQgDtZJnJqTCc/9eeB10RFRQIOLDI5ASE4NSbkhvLEa25LO0&#10;ypk9ZaiR/JTTSNW9XJ1VjbSOEpQPtmFm8ggq28SGS1/CTmXuO34URyanUdVerXYyVUzyCJ5aDJ09&#10;jwsnL6GhoxrFo81qAIsQ895pAXhqUH6/r05y42Z5QVTh5nUDYObAxhSRAbBWWaN+TpW///gxxASY&#10;4LL8vgIzjM0Pj/NgDTFHplkqiAVQQspppkdAq+N5DBU2juox5o+Vgv5fQGWpIdbt+kWgXwo6NMh6&#10;J5QOAmwE7TR/iy+IKWMzQ6gpDodSOJ9L5TUGswiyznndJNjGLzUQXm+2z0PJayo2gWY7gdW5r4aY&#10;UNNCE2DaZAbb2YdwstQWWqsu4eXv0BaznVaZ8DIH5lQTB7v2RToK1MbINAElkM4CItc/81rDrHNe&#10;wss2Bts0wISQ9wgvAWRfDe0jJZZSKyv7cTCL6st7DJ3/8hnet+SmBunP7xpzGonbDJ2iPXFy6CYu&#10;ZE8gYY04DZ98hGa04MjsZTQkiNXcG4pBsdbd7mIjw3tx1jUO9bv3I1OgtVi5E5vE+oas3YE9P38G&#10;hblZSBbVTV6zBSk2+5Dl7YiiME/47zyE6IORcNgr/40sPOEjpa+VH2L2+CNl2yE0B0Uidb8r4qwO&#10;ocXUjP6WQZTlFCEjPgHJ0VFIjeG3axNRlBKD3NRoJOcnSy5ahszeUlT2tGCoux8mgTKzpwIZhHq0&#10;B9PD06hsLkeOAEw1zeg0of/4MRybnlEAc8+wSWAtGqnDsAB8+sgZ1LZTgZvU3HHZRKvY72qcvf0+&#10;Jgb7BOAa9YlS7kF+9/YJ/E7y3u8enlHwPh7EMiAlxASVcOprDTivdeg+GmCGvv5WYKYSc+fSV/eN&#10;oKVWtloU+ZNbAtrbApgAR0VmLFRnDbFefklF1tBqgDW8GmDjBWBMW2mQFwLNfhpm/QyBJcz6UD62&#10;LXJJFjUUmHxyQtU6Z4JLWKnCWmEZhIy7j7Tt5bVqE+XlSDOnhgiqbiegBJgKykEt1vncwmcJNRVY&#10;Ky+fMUA1zsJaqL6OhDOBSyypygT7oEDM3JeHv3OKyVB2Nw5ccfGEgKRtMpWQa5kJM4OA8R4Vl/Bp&#10;S806++s+/A1CyLpWXg0xYWWbru+Zt9LswzOoCfd++V3mv/bB++Egbbvd9uLC9C1cr59C/Rpn5EYU&#10;Y3j8FLoKWtG2PwadwQnoz6jEbOcplEYPotWnAEWWh5C33RyuW3cjzOGg5Labsfepl+C9zQwxu82R&#10;6XgQQevNkevhgWx3L8TYeaP4QAhMvklIdYtDZlg2BjrGUZdWg9StLuj0kf+um/YgaJMVytNz0Vnb&#10;jvriKlHcPKTHxomFDkSqgFydn4aijAREBfgjPkXAbs1Dw0gP+jt6USCwZojKZg9UonasD3NioWvF&#10;Eqd3laFAKXAp+o8dxpzkwJUCao5YZw6E5fVXYuTceZw9ehb1osC0yYVirTnFxPr52+9hur8blb01&#10;apFIrqjy2QsT+NNHV0RFDRusVVUrMOtaYammxj1DhR9DbJTsw76GAp9U1+o5UeCvCKyU+p6qzwdt&#10;tbLQAjEh0+Ay9ICXAvDm/CKPBdDp0FBqMDW86rkFED8K+bM0vPoZ/ZsLS7HQ3souh5fFK3hpl5nT&#10;cuCKc8QstYISMB7k7iKgMN8Nlft6cIp9CBDr7EcoCSuB19Bre63BZ8l+Glb20ff5W3yOpf5yv2OM&#10;s1xz0IrTS8ZheNwIQVXm/QOivhyZ5sfBCSFhdGQpikpAGTqf5T3CRnhpn3Ub1ZeQEsqFwPI5Datq&#10;l7paoEFrLDkuj9vhsbM7xUrzjCxbsdF8kXAttCVHoT0tYONlj7tnP8SZcrHQy+yQZBGE2uRK9Hln&#10;4Pz+RLT7S55aWIfjx68iI2EApn1pKPYIQuY+R7hv3oYUV084PPcmNv78efhvMkfo1j0wf+4N7Hxt&#10;I2J9IxDmHQMfazcUeUWi2TMK2Xa+qI7NRm9lC4pck5G9ej/iN9kjcLUZ0va6ozg1BeXZOajOK0FN&#10;QSkKUtIVwF6Odoj2d4OP8374uR1CUlg4EuMF6uZGDHT3wtTBBR81AqwJ9WP9mJs6hrKWcmRJXpwn&#10;1jqlvQj9MyOY7hLrLDlwdl8lcnoEcLHco+cuigKfRkN3LUpGW1A6xvOz2iVPbsblt+9jtFFeCqLM&#10;xaMC90Adblw/gj9+fFmBq0IBacBM2AimhvUvIT6vLLWG+NHzEt+31I9glWd5/Q3ttVw/stfvnjBg&#10;nQ/CRgA1xI/mjrlNUcXjPJiQMQ9eCKB+fqECL6yr7Y48MUR+g+0a6oVA61gUXpagbDPBZVCJAwuN&#10;I2Vpr9mmTqNkniuqTKgIKNWZsKrPkArEB2h9BUb2U0ooMPJcaF6zn4aTpQaWv8U6+1OJ9X3+PksG&#10;7bPxZ1K1RaETuGPJXX0/mHUqsGG7RcFTfQRIY3qIA1OEUa3QEvgIJ0MDS/usAJd7SjWlzqkpDSlL&#10;tvODaMxhOTLNqSGHMMmfed60jw2cRNWprlsP7lBKayuwct53X4gALr/BZZRmXlYw95R82NcG1j52&#10;eGf8bQz6V6HcOgK+bzkgeZcfzpZ24UpFK3ojc9AXWoQ7471ozOhHpUM6ytwCkWHlAPOnl8JzyXoE&#10;vrUFts++iT2vrYTLS8tg+9RS7HpyBUKsvRC5zxeJzt6Itz6Akp0HkLHWBr3pBaj0i0LGvkgUBqTD&#10;YckapDk6i/32RllmFkozUmFKS0VNXgHKs3IEaoE40B/7LXbC3dEeUSFBSEuIV7a6vrIB/d09KO+v&#10;E0tdgaSWfDSOD2Bm4jjKWqsE1Ap1GkdCc64APIbJbrHHAnDugFjikSZkC+CT56/gxPQR1HaLtRaL&#10;zA0Q3NRQMtqKSzfvo7s8E7VS52aJSmn/9P45/F6NNM8PXgmU/yDxa1FkgvkPn1z6C1AJIKeGWBJU&#10;3f7/C+JvH0goGy12Wp5jKJgJsIJYrLTkxvqoHkJLsLSd5rUGj6HAm4eR8X31ZJsGluX3gyPf6p7E&#10;51L/nDBLXUPM0ItMBOB4lcNyJDqoiJsYuEjDOHWDSsw8mB8zC5I+VFAqJhWSChxVkajsM8/HYg7M&#10;XUocheame09ldXnUjnF6JeEk6HyesFJVjdM2Hh+38xeKrA69Mw6B5z1e857eocTthVy5xW2HDlRX&#10;sdlqO6HUudBDw6pCQNZTStpG87620bok9LzHulZqgro/VKANlRdAkFhqUVeqqmPYQbVAY68oLdu4&#10;2orKy3tUXjsBm9sKCTjbLPh9Je+9uNN2CsPRregOL0XFBl+4b/VAntjnRucYRO/0ERucjXf7ZnCk&#10;5igCNvohYosj/FbugNWPlyjVDdm8G5ErxEa/uRw+ry6H4ysrYPn6ZoQ7y38POw9EuPgi0icSEWbO&#10;CNrhiVI/yaOtvVFh5YOwzQcR8fx61EaFqQ+Ml2emozSdACdJJKM8Iw1V2XkCcyGKMzOQHh+LxKhw&#10;ZCQlIVPUuq2xDYNdPcgTe53elIfU7iLUDfViYngWlZ21yOoTWy1gc9HH8LETGO/pQ2lHBfIlLy6k&#10;JRYbffjSLRyfPYzq7hrVXjraJArcohZuXLn1HrrLUlA1yIP1WlE31YEv3hNIBdyFA1QE+HdUWFW/&#10;hD9I/E5sM8EksN9JSeB4tA5BZpsGWcOrSwU6l1oSYII7Hwrke1KnAktwxFoNdM1PN+kgwAo6wjZf&#10;V/ASsPl2DR4BZvBaw7ow1MuAL4X5a/WbUnJ74xfzv6NycSn5+1whpg614xywby7XQRvwGgBzsYYo&#10;rIBLgLmWmYBpG8znuJSS6kcwFYwCqm+OqDZhTjd2FxE+9iek7KftsXoJzLfrkWjWCSl/k2rPdvZl&#10;GINfzIONDQ9qb3D8IbiKnaZ9ZZ5KKLXiUn0JJGEklBy40rDyPoPttMjMfQnrQojZxo0RBJRbA6m6&#10;jtwTPG+NqbK6vsfdQu06IqwEfpebmVJk3mObuZe1egHscDfDaHEbzsS3Y2CTH8Zd4lEWloJ0Mx8M&#10;O8Qg5BVL+G0NxWjrJZw88gVGes6jIiwDbs+vgMNPX0HYqm2IXLUeKfvMkO4lefzS1dj/q9cQ/uJG&#10;RD27GT4vbUWcsw/CxUKHSBzYYI8ycw+cOuCF/i3uSHtyIwpe3oLOpGRUJKWiMDkOptRkFCUnID8x&#10;BvkJ0SgToCszebhaOepLa5CXmoaE8FCBOR6tNY0Y6+tDWrS8IIJ8kFydhrbpUcyMHUGl2Ors3jKx&#10;0WXI6DZh7MRhTA8NSr5sQobkxlwqmdFVjiMX38bRyUlUzQNcIipsErtcNt6NG7ceokMEoZKKLda6&#10;bqIN335wQQGqAf79J1RgAkuAjfof5lVYK62GlYAqBaWaElS5XqjEXCv93fvzefF78/BKuVCVvyXA&#10;Aq0GWcE8P9XE4D2twEqR54EjxGoEex5qWmJ9uiWD66wXwqsO35P4cr5UvzVf5+/xdx+pr/w2c22l&#10;wFRa42hZbZ1DEVwcoxZusE4LTbhogwkd64SLSkulpPpy8wLvcRSac7gKSFFO9vPNMga21DNUdarp&#10;PMwEk/krf5NKS3jZxj9L22wNtx1PmxTVtQsX0KLEGid7im0XMDmdxIEuAZbKq1WWgGrVZaltsgaa&#10;JaEnqLzHfrTNeiBrv8CqclgCLO3cUeQg0HJzwoFIF6WqhJbqS7AJNDfxc9/vdpdd6j6htfazw05X&#10;M7HUduBKrFj5xz/jY0Lzfh9c6q3GRG4SDtdWYiY0G1mbXRC4zg99WdM43n0X507cQUVMFsJe2YJ9&#10;P30NIc+tQLr1duT5mKEq2QMueywR/uoWlL+4FUlPbMCBF3YiPTgBmQHRKAiOQaRHGHIj81GXUIRm&#10;syBkPbUFpQJ7435PlMXFC7TRMPFbswlxKEwyojQtXpRYIM4vEmDb0dc2iLL8EgS7H0JBokBcWYpg&#10;b09EBPghLiIIDc2tODx9AibJgTN7SpEjNjqjiwp8GJMEuMUkimxSa6zTO0pxjAo8OY2KHmPjBPPc&#10;AgG2fKIHN248QHt5IspGjDXVjZPt+PWHl/GHT68KvAbAtMx//OSyUl8FtICr4V6otAsVV6utttZ/&#10;0f6QAD9e7PEdQ+D9jvAqWz2vvAIuIf5WXRtrqI0VXI8tNYFVJQEj0NLOewwjTz4i8BoLOhbCy1BW&#10;eR5YdZqmeuYx1Ozz6Y1ZBTPVlwBzmaf6tIoxZcTN+sYWQlpplgyqL+d49SkcSmUFXqqntrfc2EDQ&#10;qc6EmSUPudPA8powsj/btG0msCw50qzupxrtBJ5ga7U3YOeCDm5w4DeSxNJKUIUJMEee9UorgquV&#10;l0F4mduyrpVZTx+xjdesM6jCesBKATyvsDYCLVV1X7CjApWqSnAJKIEmwFqB2UZlZtBi83n2Nacy&#10;e1vIi8AJnVEm1B3yw7mWXJwqjsKD8z2YahmE34t2yFwXhL60KXxw9CHe7j+KLO9oxL2yAbYvr4f7&#10;lh0o9rVAvtcuVEnOn+nvg3RPbwQ9vQIBb5rBf70t4nzl5esZhzDvOPgFpiHZIxKJMSWI8clF/FPb&#10;Ufj8ajQecEdVeiKyo0ORFhGC3LhopIYFITM6XKmxKS1RyjjUlVRhqHcWkxOnUFtRjxB3F4R6HRJw&#10;Q1Gcl4+S/EIMdI9jZuoYStvFKo/UqCWXqe2FGDt2DOOi1kViobN6K5UKJ0rOfOLquzgyJgrcW4s8&#10;AddYyEGAe3Ht2ruoywyBaagOOQOVaJ5oxW8/vqwss4aUistBrT8I0FqBNbwsdV1DylIHr2mtHysx&#10;VfoxwIxfs+QOJio2FZmqOw+xMdB1Cl9Lu3oZiPoqgOetNKGjKivYBC5ldQmy3GNQhTW8j9uMPFhf&#10;a+AXhronfZSVno+vpJ2hdiMZqmtAS0Xmt5BokY0pJWPds7MoIVWZoKqcWO4RLubCfIZ5NOeEPcU6&#10;M/f1zzUUm5ASQPZVKj0PsIJW8lrdh8F2qi1Vlzaa8GsLTjtuH+Eo4DqpT5AaZ0W7K1XeF2FM/RA8&#10;wsmllrTSOrhkUimuQKr70TpTaZX6yj1O/VCFOWhlT0glNKBUU5YaRtadIsSKz6s0+9Eys433tjnv&#10;VM+wL4O2mjkyB7IsQ/Yhxc0X3Qcj0ZcQj9mCeFwYrMD546eR727CpS1xuLcxB7dzj+JUfhuKtlgj&#10;48VlCHxlFYLWbUaa0y4kye9nW21DirkV4rbvRsLmLYjzCkZFdBoqErJESQvhui8cuavN0fbSm2hd&#10;ugFpq2wQsngnYhZvgumgm+S/iajNTUV2bBgyIsOQKlAmhAQgVpQ1JVygjo9EZkwYKgpNmBg7gTNn&#10;72J05BhM+fkw5WWjprQClSUVGBk+htmJaRTlpSKjLhfFk81I6yzB1KlzmBkeRmGbSQ14EeDktiIc&#10;v3gNM6NDKOuqRK44EObGeWKlK6cGcF0AbilLRelwowBcg47pdgGUAF96BDGhpaX+B8LLEEUmtL9f&#10;MHX02wUQfz+0nWZdq7COxxsgDICptrTQ33D7IWGmKrOddbZz6un/kBN/H0rdpu0vFVqrLJ9RlnlB&#10;/+8DrGJBH2WrJfgbykJzbTNh5ZQRFZnwcgBLLdAQwBZ+qcHImQPVVBIVmX14FA+nlzzT+AEzKidH&#10;nx+PWIfJS0JDSziprNo+cwkk2/n5UMKqB7Z4nxCzP9Wcg1ccfTa2HMqz0o8jw/v4JX5+OV9yZIJL&#10;gAko10pTiRcOVlFdOVdLtWVJxVWQx3sq9eSo8X7JdWmRNYyEj6DyPmFlSRUmtISUQbW1EatMC01g&#10;93hYKivNZy28bVQOvOXADrm2xU4/a1hv2YhWhxBMV3RhILsAHXExuBqWibN9p3Eurw8frEnD27Gz&#10;OJPegkk7D2Q+txShzy5B4i5LRNhZI3r3RmS9+DIytu5Ekrk5Cq2tELZ6O4r9I9CWmouw4Ay47I1F&#10;9YubkL7RGQXbvZC6eAecn5V4ZhNCdtugMidZct1EVKTHKSWODvBBTJAf4kMCpe6LjNgIpMeEIjHE&#10;F5VFpTh+4ibOXPwQR45eQ311LYqzslCSmyMAz2FufEqdrBgT7I9UUzrSuksxdfocJvoHUNReqkam&#10;s/qqJDeuwJnL1zAx3AdTTxXyedJHXzUyeipRMT2EaxeuoSo7FCaOWPcJwFNtYpevCrAGxNouM+cl&#10;uCr/XQAz4VYqvGA9tA4FsJSEkxCz7TG0em7ZeO7XD6nCpx8NbH3LvFiBK3mxyo/nAaY6zwNMyFgS&#10;3IXKuxBCDagCUe5ztFnbbH1Pg69fBgt/91Gf+X68t4iLNAiksssCLyEmzGrxBlVTgpASYMLLPhpk&#10;BvsTNk4Z8SRJ/1za6HAFH+0w81ne13kwV3ARVN4jnMx1GayrVVe0vAIVn9EwGwrtoSBmcP0z7/EZ&#10;LvLYG+6kdijRLmuLzNAWWlligZg5L6EmtLzPa5UPU4kFToLoEiP95y0xAWYbg3XCqeGl4hJS2mT2&#10;JfD8DX5mhSX7G0DLS8NL7LMo8A43c6x13gprSztk2ERgouUIhiLyMLfTGl9ZuOJiciOmsxpwwSYF&#10;ZyJm8H5kOSb3HUL4C+twaMkyJLscQqKDA1JeXIy6pcuQtUFyX0trpFjtRYDYbO8Nu5FkcxDOeyW9&#10;sY9CyZLdCNoZAf99mQh+Q2z/E3uw5icrEOl0QBQ4HkWJkShLi0V5WjTy4yIQJwCG+3gi0s9HQBYY&#10;o4KRFh2CxFA/yYMLcPjYdZy//AnOnr+PlvpmRPt5o6W6GoNtTeq5UH9fpMREITo5ApPiKKaGhlDa&#10;LfaZ+W9XKdJEhc9du4Gp0QEUiwLn9Bo7nThyXTk1IgBfR01+hDqeNqOzAn3Tnfjz5zeUChPORwAL&#10;tH8kuPN12mmGhvd3XG45D+7C4H2CqqePFqqwcf8x7LTRtNC/FntNoL99lCcTaGOAi/AyFg5qMTSw&#10;Gj7dZgA5/9WI+bbPbjN3NmDU4P5lf6NUsEsebSg34TZ+X41CazB1PkxgdRBk3uc6aFppBtsJPfur&#10;3Jh9CHV2kJo2Mr4JbAx+EU4qLEEkzASZcLPO++xHEBmcWmLJlwE39RNiDTDh528p1eaSyzh3tUCD&#10;IFJl9bJJHlxHWAmpttJ66aTOg6m8etRZLfQQVaWSOkcfgmus+zyIRhBWnd/ymiWvta2mYlNpCfmj&#10;Z0KcYB8oL4SAfYbqHjLDblFl7lba6rYLjge84G8ZhebALNx08ccX9k749X4vvOeRjfMJZfi4sRdv&#10;H/0G4z03kJ7bBLdlO+H0+jpEuLgjb88u1L35BppXrUXCii04sHQ9AkSJE528Eb1fXpovrUaU5MQ5&#10;0r/opRVIXWmHxK1BsP3lVmz41Q5YrbRGvK8XsqMCkB7uiywpa7ITBeIYFIhtjg8OlPzZB0nhwRJB&#10;SAgNQIqAnBzuh7yUJMzOXMDVm1/imkRHS5/qHx/sh+ToaLHXRWiorkdJjryU5k5jfKAXJlFeKjLz&#10;4rSOYly4fgfTYq1zW0qQ0lai9hqntRWjemoU1y9eR3lBFMrHWpEpgA/P9eCfvyDA8ypLWBWw8+X3&#10;QsG7IL4Pr4aTwP7fAGY/LhZRA1linX+tBrmM/FiHocbGgBZVWA1mSRAohoZag/39uoZU1xWgosg6&#10;P9b39e/xvqG4RyTvlVD3je2P6uuEhJbzwYSTwBJQ2mICyjbCS0utPj1KMAVeKjLvse4pFpdQhRRy&#10;1Za8/aUfgWMezJxYq+VjS2xsbCC8zImpojr3NdScU0o+qt2Y9+XWQqNkm/pavygpp3kIMFWW9pjg&#10;Mqelyurclvc0sASdAPMer3X/A9JG26ynhggpg4BquHXoPiwJK1WWJe9ZiV1m7PUXmP0dsOeQBXY4&#10;71bTTJY+e6WvDba57oJHWDgivUpwztof9/a6466dGx5YeeLXrhm4mViP90v78bDvXXQXjqLAwRd2&#10;z6yA3codCF+/A3UrV6DotdeR9tpb8Fq1DfvFOqdbWCHNZj/CbJ3gLQoc8dTraHnxddQteQMNK7eg&#10;bbszItbaIyujGgnBSUgWgE1JYciMFId00A4pQV4oTgyXNlG/1FhkREteHB0ufQOQFBoo+XEIMmLC&#10;kREVKjlzFMbHjuPtO7/G2/d+h+nZCyovriopFnhrJepQU16No3MnRJkbkV+Tg6yBcqT3mJDRYcLF&#10;6+9itK8XRaLMHMTi7qX4hmzUTo7g5uXbqK3OQNFAg+TMlZg4MYh//vyaqO18vjsPqlZjjkarmB/o&#10;Ugr8vSCkCwFmEFhaYw2uhnjhMyoXFsgfDXItqBuWmrnxCTVKrUEkZISQ1xpiAsgFIGr66Z603RWY&#10;qdy03/MWfCHUGlaWj35X6vwdgkuAP7/NEW7DTi9i/ktQCaQGVOe7HMzSoBJqlnqDA58h/Gwj3MyH&#10;mdtyTTJzVoLLg9o5d8svEXJFllZlvSiDsDK03aZ9Jth68MoY/DLyX+Owd/mzU/2Uhab6Ej4CyeWT&#10;LAkzLTRD39PtDG2jNcAcyLIWy6sHrJR6zue2BJe2mAq70Eqzz8EoV7U8co/YYg2zs7RZe9vC2kvU&#10;2U9+V4C1FftMmM09rRS8Ww/sxMYD2+AU6ovu6il0bQxGm3MWRjOb0e2Zine8CjHsUYvLpYfxXeEU&#10;3hPw+l5fj4PProC1WOSipWtRtnI1/JavR/iO3bB/Teq7zRG0dhP8NuxC+BZzBO+xR5SNE0Jf3YDs&#10;pXtQtn4PRtY5YmCXP5oL65DgEwnLVW+hNDkMJcnhiPNzQ4K/G0pTxHInR6IiIxaVWRyJjkey5MMc&#10;3EqLCkOyGqWOQLaAzJHrwa5R3HznN7hx9484cfYBmmobUVGUj9rySlSbynHqyBx6m8tRlJGCRPnN&#10;rG6TOgjv4o0HAnA3CrsqkCPqnC/5MdW5+fCMWOgbqChNRPFQk9jtSsyeHMR/++K65LwC6MKcl0DP&#10;B620AphQq7jwqDSUWKCdB3MhyFRSQrwQYNa1TVcQi43mqDRtNMF9ZKfVnLExuKWmmQRCrcQaRMaj&#10;a67gEng5Aq4gltDz03x2Yf+F4Cv4pf0xvBx5FpjviNV+17i3yFXAIYQEktAuzH15VCwh1fkxAaed&#10;1jkz+xJetWJrXkGdxC4TStpdzgXzeB1tnXmP4BJiButspy0mrGxjScVmG4FnPmwot3FeNDc1UO1p&#10;fQmgOk5Hfpc2mYBqO01AaZ95n8DqaSK9oIPBvuZ+NmrKiCASVua/GuZHihwkdlvqBJtnXPGemeS/&#10;9lIyL1bzw3Jvl6uZQGsPO7HPXD7JgS0CvPuQOXa7Wag+/KKhjY89mrKq0bglBL2+xTg2eRWD9VM4&#10;mdGGtogeTKQM4NPcaRx2KUGMTSSc18tL47m1iFi8EtF7nRHi5IaUAwfgsmwN7N9cA3cLOyR5+yN3&#10;yy7kvb4RmdaOcDoYAb+Vh1C2ei8Gl+7F8FIX5DlIbitqv/bpX8Bx+2pR3VDUZScIvJFin0NRni7w&#10;Sm5ck5OExqIMNZ2UGReFJAE2LTIMWQJwbkIsCpIlf06KRU9LryjqV7h+50+49PY36OkcRFF6GgrS&#10;03FktA/t5ZlIlBdAbGAg4uJCkN1QhMu3P8FQbzfyOsuMEzwG6pApFrvn1GlcO3cN1ZWZyBJ4Uzsq&#10;cOzMmAB8U+C9YgAsYFJxlQoLZEoxBVIF9TzASqlZl3Y1Ms2QfoSdgBJMDTFBIrjaSrPU93WbEVy5&#10;dQa/4eAWFZgh8H9HkBWEx40Bre9BrOssqbr8gqKaU56HVw2SyTP/p/4aZK3IXwq4X0quzDlhBS/j&#10;ruTAQaZoBaWrAEIwdT7sluar1FbbZwJNgHWOrEeutY12kWu1qV/6EUzCzHldjgYTOMKpQeXuJN4n&#10;4FRtpcry27THfJbqq3Ndluyr819tw6niBJZAMh9m/su6OmpHlJw2msByVxDVl8DyPqFlO68JthrY&#10;kv600ARYg8trbkjg2maued4vUBNALpek+rK08rUxoBQbvU8U2zH0gNEuz1hztFtU2C7AQWy1Lczc&#10;LVVsObgDu0SJWxOT0eKRgvz1nujP7sbp8Us4XzeNgbBqXGuYxe+rz6HVswOHLOMRsNsNZotFbZ9a&#10;gbyAECT7+MFvpxn2vfIWnJ9bAbdNOxHnegDZy9fBtGQDktZsRWRUOg7sDkTiSidUrrRE09b9yHfa&#10;B/81a7DqmR/DfM3L8LLdhqK4YFRnxaFILHS+QFafn4rGwnQ0F2eqaaaipDhkxkQhVQDOEfvMxRyF&#10;yUmoys1GSYoAX1yGc5c+wa0H/4zbD/6MybETAnyE+jRIXnwEogIDUFJQiJqKCmSlpuLi1fcwPjqM&#10;ov4aZPdUKAud0VmM/jMXceXERdRU5yCnpxIJTYU4eXYc/0KAOYjFFVg6952HlRBTXVlqqB9B/KHU&#10;PzCWW2qAqcYLAWYe/H2IqcwsDWU+I89w9JpTS5IzzwP8OAwAudlBqarEN3cNIJVqEkgOWhHghXAK&#10;vASazxrPP4ZeP/f9IMjcKKEGsuRFYEAsFtpDLCpVmIpKMIOLoxS43OhPkJW1lX/4Wp21IjsJSHow&#10;y1FA433OKXN5JaE0VmX5qbla2mjCSDj95D5h5MYHTj3RbnOzxEFpU1NT8hyVk9NE/LOVxZY/n88z&#10;9+VAF18CPPeZA1ZcIeWR7GuATHVWA1nGvDDbOF3Eup5i4kYFKjcB5guAf5ZdsLHCiuBSZbUKaztN&#10;QNmm811aa0Jq6WWtSmWlJQe38hFoffeq/gR7p8tuNZBlJjnwHjdzaefROtbYtm87xsvy0Jlogt86&#10;dyRaR+Bc9yl0pLShfl8KLuf24+vSSUyaRyJzsxvSN9jA/IXlOPjkMoTssBP7mwCvnRbwf/JNpCzZ&#10;Bp9n+a2kXQjYthvBK7YgwskD8cFx8N5ki0Q7d3QmB6I/2R81UeI+1i/F+iVPYO+mN+BhtRFhrtYo&#10;To5W4NbmJqMuL0UB3F6eK5Ej16mizMkoSkkU5ZVISUK+AFyQlISK7ExR6QTUFhbh1JkHuP3wX3D3&#10;o3/H8RO3UJydh5LsHLQ0taC/dwgD/WMSE7h0/UMM9/agkCd69JZJXlyCpJYcjJy7gisnr6C6qVig&#10;rkJSUxHOX5zAf1cKTICpwhICM2FVyvqxwCtga4AJqYaYQWAJK4PXSoElWDL0oBSBIsB6dNpoPy0v&#10;B3lZyJ//awFVq7Cy0YRX1Jd91JSSwKhUlUAKwFRPbX9VnktgBW5aaKqwhl0fHmDkxMb1/wle/t7X&#10;6kB6PTLN0WqCLhbavzBcqSfPxfLI8EdQMb8JbBxyRwsdJDkwF26owSoJHqfDdkOl/VSdqk24I8sT&#10;FMBqLTR3DiVJbpsuaio5LAed9OIPQ5GNUz1YZyioJdRpHPK/hZv0dS7M+1Rdbc0JMtVYjSATVqq1&#10;qOh+yX25IIMqzDyYkBJa9lG5svRhsF3t1xWACTPBtPG3V1NIGloGQdU2mve4RJIjzlRqtnHAyoYj&#10;0kp1bcUmmyml5jUBpioT8N3uZiosxFbvcN6F7Qd3YbiqFNm+KfDY4INKszhc3l+EB7b5+MBcbGbO&#10;UbzfegyXd+zH8BYbdG4WR/DMCuz81etwemMdUs1tEfniWiS+vh3pb+1GyrNr4fD8CtjusEV0UAIS&#10;QlMR4uiNNIt96M3PxFR5PLpSA9GWGgqrta9h+7LFsN30Jrz2bkVCgBOyY0PQYspEV1U+Wkuz0WrK&#10;Rm9tEfobitFbU4i20hxpz0NRWipMWRkolcjjpn+5risuQMP8F+Zn587j3Q/+Ox5++f/g5p3fCLDD&#10;6GzjKR69aGvpQFf3EK7d+Aij7e1IT4tFemOeWnGV2JKNkbNXcOHoWVS3mJDZUY70tlJcvTIjFnp+&#10;GuljA+A/MAjwvLoyP1YAi8XWqrwwNMBKdRfWCbNAq0HWg1qGCjOY74oSy29yJJp9jZA+8xBroJWS&#10;yvOGsgp0j4CcD9Z5SMA8yKqcB17ByeclDFgNO67jLyE28mWeX62VepFnNk+UlBxW4NRrn2mbNZgc&#10;nSa4tMxUSZ0jazXm4BWVlGrJTf1KZTn6nBWA/fEu8rtGvss10oSRo8vBAjL7G9dihUVtaY3VIBUH&#10;vOR/B3+HsBJ4wkuICTDzaD7De67Szmftwo3RaK2qC2GlCmuIaZ11P+bEhJyrszgPrPNbZZ8jXNSU&#10;kmoTGAk1wdUj01xVtVdKqq2t3GcuTGDNPSzlWVFqAVVb60f3pG2r0zbsFIB3u1sh1tkPqb4F8N4p&#10;+aVZBPqC2jFrX47PPfvwVc5p/K71DCbsQtG8zhy9y8yw9/mV2PLcUji/Imq7ZD0cXlwPm2U7EPH0&#10;W8hZaYWwFTvgu90GmSFJYs8L0ZJYhIr0KkQ6hSBjvxuq/YOR6e2FFc/9EruWvyAAvwEX83WI8bZH&#10;Q0EiJjurMNJahv56k0BbjMFGk4rR5nLJz0tUdFQWo65QVLkwVyDORGZ8PMpyslBvKkSVvCgqctIw&#10;3D+Fdz/8V7z3BXD7vX/E1NRJNFfVoqasHG1NHbh9430MdbSiJCMdKXERyCjPQFpXIcYv38LZ6WMo&#10;qcxAamsJUkSJr189rAaxOHj1ezXSTHgZhgqrAaz5AS5e600NDL1C6/8Mr5HjaoAZxoINA1q2E2pu&#10;dlADVapd58ZcPz2vxvNhrNYiwPx0iwaWkM6DTAjnwX0U8gyBXAirhlRtolgwz6z7sdRAa8utPq3C&#10;o3QYXDZpL//4mduqbYSisoSYwX4s9Rca9gk4BJs5MC0tV1ux9KYlThfAUjwEYn84iX325BpnAZMg&#10;8pOh/AoDrTCB56gz1ZQwc3M+82KC6ppsDF4xL+a1ts8EmxCzncERaUJJWLXS8ppBQGmf1dpoqRNm&#10;/m9h7muMVh/EPlFTQktrbC32mlZZW2jCqxdoUHEJL6EmlFRXDl6x1JAa+bFhqR3ld3cd2vPITrNu&#10;JjZ6q+NWNaXk4xqCVOtIBG70RNZSO7QdyMbRqhuYSxdLFjOB35lOYfRgOUo37UPTpu1wWbsJ6371&#10;GpyWboHHWgscXGOOA8t2wrRhO7L9QhFpZov9m7fBzcIGgVb7UOQTgWxHX8RvdEbAVl+4bJUX5Oa9&#10;eO6XP8Gal5+E4/bl8LBZj0iPvajNi8ORwXoc7q9XAI80V2CsrRLDTeUYb63CTFedlBUYaSoVtc1C&#10;bUEOqvJykC85bWl2FqoK8xXIjWUlqMzLRHdbH+48/Gc8/Aq49/G/4bAoc2EqT/jIwNUzZ1CZm4YI&#10;Hw+kx8UgPTYaMemRmLt2D+ePn0eZgMtTMJPFQr9z8zj+2+fGKDSh5aqsP35srMxSwEqoOeJ5gJWF&#10;lvqfPr+qSgL3SIW/p8aEVMPKILx/qcKGvWYbg5AvfO4vAJ6Hnyu1lJ0mtARWoGOpvk1Myyt1A3QB&#10;ljEPJUvOO6vNE39RN64XxkKolQI/GohS4AUoSKmwnEJiO+eDqbYMQs1pJdZ5n7uYCDGtdFARdy+J&#10;MgucBNc9w1fFoRRvdbA7lzoSSMLLKSY94kzV1XWCSgB5NCyVl4rPI2epuFRgluyr1Ff6sqQCO8eJ&#10;M0j2UVASXELLOtVYKzJDA22or/H5UVpjDlgdiHKFrSg0FZmb8JlbE1qV784v3CDYtM9UZ1pjAkzV&#10;ZvCaIFNpqc7cCLFDLDcB5vV2552w5jPB8vseYqndRL0dbWFhuRv7dgvUO3YIiLn4NHkIf04Zw53O&#10;O2h2rkTccls0JfgiwnYnlv7Vj7Hhhz+H2Ssr4bNhN3y2maHA+QAqfA/BeetWLFq06FH8zd/8F7zy&#10;5BM49NZW+B5MhJdzKly32+Opv/8bPP/zH8JCrLSfw1YkBR00AB6ox5mJDpwZ78ZAY5U69X+yox6T&#10;Us701GNaIB5tqkBHRQEai3JRJxCbMjNRkpmBqoI8CX5wuhANpiJUZaehrbYRb9/9PT74Gnj49X/i&#10;9Nm7yE1JRZnAmxIdhuyUZFSWlqO5vhnZqSmYPXEd585cQU13rdp2mNZainu3TgjAtNC0zwLvpwKv&#10;lCoPFkCN1VhUXuNajVRL/OFTY15Yw/19K83QyksgWRJKgsVS58EKyvlgu9HfeMYIAfmDx/3UMwR+&#10;HkQVVFIJrcz6hcB5Za20DGPhyF+2MfTv6Poj2y3B60URkrfSCnOEmbaZVpngEmQNMCEluOynR6UZ&#10;rOu5Y45aO8W7qTKwMEKsdYCC10Ng5Vf7nQUWAsj5YA5yUXk1uISTIFNhqaoc6CLsDN5jUHlZElg+&#10;R8XWiuwnfz5PpSS8BJZKzGBd58FUXw5gEWLCbgxeOah9voSVuTP7MjjwxdDroKnGXDJJYLl8Uikz&#10;lVqeJbAaWpZUYTXlJKUGmaPWnHbifUsBeuvB7djhugvbDkk+LLnxKrsNWHtwG5ZarkGwpQM+7biH&#10;a2e/RuyhPFQc8sZoUQzcN67FE4t+gFW/+DnMly1FgKUFssUSV0SGI8nlAF577ln81Q9+gP/y13+F&#10;v/7b/4K/+bu/xl//6K/xw5/9LV55/RVsEgV/6dXF+NWTP8Qv/v6/4vVnn8BB883ICDuEpuIkzPbW&#10;4uRoG64cGcD5IzMYbGnEdEedAne6ux5zfc043NsmUDdgsKECzSV5aOJHpvMMO91QWoKWynJR4VI0&#10;l5tQW5Sj6peuvI8PBeKPvvl/cOPuN2ht7kB9ZRXam9vQ09aD3s4+qXfgwtWHOHvmEkz1RQKwCckt&#10;RXjvzikB+JoClgD/6bNrSoX1QJaeUnocBJcwGws8lJX+1IBYQft/AVhDrMCaP3tLA6xVmKXux5K/&#10;YTz7WIl1X4YCjaEss9GmQ/0uAaZiy73vpB+3L34f4v9/gF6kF2gQSCosIWZJWFmyfSHQvM+BLK3S&#10;hFvf0wNc/mLHObLMrzSwDCoIE+iM43MIKqGjbeZ0Ets0rFpRaZcJKyElrOzP53jNPvoedyTxRA4n&#10;dbSscWwOAaVF1nmuUlmx0ASYKswR64UWe78oLHNjhgafU0vsy1M1mPdSgam8tMZ6iyBtMVVXjVDz&#10;JTAPMPtQkXmfg1pUXpbsR5h3HTITeHcrwLc4bZd75mqp5Qax1psE6pd3vYnBsgF8ePo71Nq4oyox&#10;CXH2LrB6czt+8Dd/h5/86O+x4uWXsPbVJbDesBG7127Ez37yC/z13/wQP/rhjwTeHyh4//aHf4Of&#10;Pv1j/PzFn+LHz/4dfvz83+PJ15/AEy8/gWcWP4XX31iCVRL+B6xRnx8vkFYqgC/NDeDW6WmcmZ7A&#10;aGcbpjrrMNPdJCA3qPJwf6uqj7TWorehTBS5BLVioasLCyQPzkd9STEaS01oKjNJWYDmsmKcOX0D&#10;HwvAH339v3H3g3/ExPgxNNY2oKWuGV2tXWpd9ZXL93H2yElR6EzEpYQju7UQn753Hv8sdphKSnD/&#10;8bMb+NOnhHh+BdZ8KJhVHw5yEWJDmZUizwNMRdY5MiFcCLIGk7ARQm2hFwKs6wa0Rhhrpx/baQ58&#10;6b4KXMmfv5/76vv6z1BWWkKt9JoHmKEWkXBb4zy4ul1f61ikAaWVdpP8kEfHss4cl+pKkH1zQhWY&#10;+yX31KDznt52yOcJqpOAxTxXwSjQ+cg9Wmp+mNvIcQ3rq4HU52dRhdlGZabdJqBs5zVVmzkvwaY6&#10;sx/vcxfS3lADPFcBlMe3Ej7mwgSTuS2h1XZaz/2yjcpsrMbiVwkl7yWsck3g9ZJMtfBDgKN1JsA6&#10;T1YDWpLnOgjYVGGqK8HUgGqwmfNuPbBdgcqRaSow7xNw9iXkWxy3q83+hJoQbxKg37JZjZjETPzr&#10;Q2CueRpxbuE4sHoPNq/ehR/84G+UPf6rH/y1lD/A88++iHVrNuLJpxfjpz99Aj/72a/wtwLv3wm8&#10;P/zZ3+HvfvW3+NkLP8YvXv4pfvnKL/DUG0/i+ZUvYPHyF/D68hex8o0XsGPtSrHR7hisz8ep0VZc&#10;nuvH1aNDuHNuBtfPHsfRsQFMCbBHBtox09eiYqqrURS7BbN9bRhurUFreZEAWyL22YTqPI5KF0lb&#10;OTqrK9FTV4F2uX989hQ++OI/BGLg/if/hiPHbwjATag1laOypAyXL97EyekpNFaJfY6NRHZGLL5+&#10;/zz+LAr8B8l7//jJNQH4ugAsSiwW+U+fXvkLiBmqjfZ5HlQG7TSD7bxPiDn9pAHWEGuAF8Klg206&#10;/t8QG0f5GBD/ZT+WC8HV9YX32a5UWOD8Db8+ocBlKf8bFgCr61p9ddui/aJEhJC7igilt9hdjioT&#10;Ug5YcW7XQdSS6spBLfZjf4JMu80g3PZiZzkizZM6gsRCc5MD77GN87ucS+ZaZq222gZTUbXKagUm&#10;vHoTg8p7M6SvvBj2CYDMpRWMAo9LvKeC11HanSSH1VNEekCLUFJpea1Al5fDY3gNxeU1ASbo1gIY&#10;bbYCWUBk/ksFpo0mwLTO3IVEi6wHsjgSTYUlqDrYzjYGYSbkBJpqzLx4pygwgTbu26ppJXNPa1Fm&#10;gV7ub967Cx8cvo2jdUNIsrCD+YoVeO7N1/HkMy/gb//rjyR+iB/+6KcK2qefeQlPPPU8fvKTX0p9&#10;Mf7uR/8VP/rV3+Mnz/wQP3/hJ/jFkp/h6WVP4SmJxaufx4trX8Brm1/BG5tewfoNr2LrmqXwdrRD&#10;aWokZjorcHGqE9ePDePWqTHcvziLB1eP49hoHya7xUIPdiho5yRmuprETgvIfa2YFKB7aisVuI0C&#10;cZ2ocUtFudhqE9qk5L22siLMDo8LvP+MD76RvPiL/8S1m5+ivbEVmbFxOHvsFKYGexEbEoD48DBU&#10;5Oeo0zj+UdlmCVHePxHgz5gLGzDq+ONnBszfz4UZvPeHzx7bapZquml+hRZt9fcB1pCy1GFAagRt&#10;9kKAjboB8eP+jwF9BOo8xMZnT+dhFwiVfZa6WrY5Dy9B5lwzN0wshPv7IKvthARQW2N9VI4jp2vk&#10;HtWVsNJqE1yqLuHWlpmLONiPVpollZgrsviMVnCqOtWZSsvfpvqyThvNa9apsraiqFy95SJthJgw&#10;E2KCrldb2fE7SvKcO//3yjNOPGo2kYe1i/LKPU8qtoLRHtZia40BK2PwijBzRxAhJcC63YDbQ9qN&#10;PcK00FZ+jzfxa/VlEGI9Gr1XguudtW3WQaVlSaXlPaoy7fVGh80KXp0z8yWw3WXnvCrbKBXeJZZ6&#10;m8tuOHjbw9lDXiQOO7HGYg2eWfkilgjIqzaa4bmXV+LHP3sOP/7JE/jpz56S8pcK4LdWrMOPf/Fj&#10;/OzZH+PJV3+BZ996Es8sexIvrX0RL617Ea9ufhVvbHtdAbxsx5tYtnkJtu1cBTvz7fA9sA+1+Yk4&#10;NVSPmyeGcfvMBO6en8YH147gw5uncXZmDDP97Tg20o2jw104MtiJGcmJZ/vacWSoE8eGOzElkHdW&#10;VwjAhaiRaKuqQl1JCTpEiYeaGtBTXY6h9g5cv/0VPvoO+ODr/8St+78VC92BGrHfhRlpSI2PV7ua&#10;ets6BEANrJH/EuA/8lrCaKfiGqGVdmEogFmfh1etmSbYArCx9PKxChNCDTAh5YIPA1YDSA0sQwO9&#10;cFEIvw5BiB+DPA+oBPs/Avb7QSAJMf8M/iZB5e/L8wRY1R8Y4BLg3z48p0qtwmo3EkEjlIRQzbsK&#10;MGpBhtQJtG/2/7ev9wyWs8rWNM+PmZ6YH90xtycmpm/NjRvdc20VVuZ4702ezJPHe2/lEd4ICk9h&#10;isKDQEKAsMIjYWQQIJwwwgqEF6YwZahbHdMxMTEzMWveZ+1vn0ypuPfHjvzyc5lHyme/71p77f3N&#10;OpA0lo8FsH7FtADLvviK4qLQQMwYLffwpBdQJgpLggqbzUqSWGFgpgErryxTi1UG2mjHOY9tPrdz&#10;Lc8Blo1W7Nt3CutmDauz6ZGdTvvKlHGyAnGvgyhLjNICMo2nCLIfVUZ9O9UZ8MqKlu0LKHNa53f6&#10;Gs/AysSFOJwUk1kADHw1UlAABmxsdgQTxQVgVJZt9qHMHI9WGqiBOZ4fbbTHyN3VVtRVZiW9Ff7I&#10;liVthXZiy3L7ReUJVtksVzG41ioa++2v//YY+5/+48/sv5cq/5e/+2c79vil9u/+/X9nf/W3/95+&#10;9ov/ZD875n+1vzn+f7N/KPl7+4fiv7d/LP8nO6b2WPt55c/DduU/2T8K4uML/86WHvefrb+t0a44&#10;a509dff19qYAfvvZR+z9fdvtYwH80Wu77YUdD0iFN9mT9212kB8XxAD82J23CuJNvg+YH9h0k918&#10;5RVS4Sts83W/sZuuvMq2XHut3X7dtXbb1VcqTr7UnnnmdTskJf7gq//X3v/0/7T77ntccfH1tvm2&#10;O23L5vvskW0PC75XfD6wAywF/vETgJYaf6ZXxcauvLREhSO4cb9vR4D1ekRsLHsd4aUBYYSKbQdU&#10;sPLKA8LZZn8EOEId9wVwKfiI1+WgjR1BfP9Tze/J5yQAhySXAE5UN77SAsTBYnsSi5gXxc3ox4z1&#10;nZV1BubBs1kyJ6yLBaRxXBjl5DgZbMCPmWtXZUHGceDHPgMvnQDju9hiIMUWAyQTFQDV4+Ik9mUa&#10;YlTdCDBjx9wzI7VlVhKqy8ofcV2sphnFq/6Ew34pdFi4DlABd+RMXSuLjPoCaoQ3xsscQ3lZT7p9&#10;ISvlDmtisTwtwGKZvaAjAdTHgZPEFjCyqHv32gGHHHuMfe4U7DSSW6gwgPJKA2QseHwPzMTIZLyZ&#10;O1w72OAVX6hyUUeplXSV+77iTJkdW3+8FaUqrD6t+w8sWH1qyP7uF0vtf/5ffmZ//Tey1//j/2B/&#10;9Tf/wf7m2P8klf17qezP9Yrq/qO2/9n+sfQf7Bc1x9jPq39h/ySIf6F2bM0vrDC11E4o/TurLjrO&#10;Jnq77LyTVtvTW2+wA7u3CeAn7KNXFb++9KR9+sZue/mZRxQH32rPPLBlEVhAfvr+LfYMbdsWbW+2&#10;BzbfJFAvcZBvvRqIr7RN11xjm6+51mHeqP07Hn9WEP8/rsbvf/F/2d7n37e773rI7tiyzR57+FHB&#10;ut9+FMC/d7WVAju4AhorzTRDV2PZaMGcD/QRcCctX5Wx2W61iZPzAAY8YMpBGQDOhzW+j4Dnnxeu&#10;De8dyLwWr4uWehFaGtsCFHC/5VxX3NAcXM53xVUMnQwhATqtgGVjp6SavjC7QJq9dK0PGYXnBYd5&#10;wV3aT1KLc3m8CgoL+ACckuqh4lzryazETgM1++kQsMcB5gAuIAMtas8TFlgiB3ijveYVgEl6MW6c&#10;XUsxh87jaQynYu97BG2bgKUqi4kO/b4/vSJrKUEIiN3rWOSOhBZPEUSFw9rQ2Oa4cB1KjdUG6mi1&#10;Kc8kMw28ZJ4BizLIqKTsj7FwqM5KS5XrpZ7V2tdog+qUqH0m5kVlI7Rxm2t4z3E6BJQcoEmYeRGI&#10;OoVKHeP+rK1F1VfHQrfiZ8XG2TI7oXmZHduw3E6sLbbjyortfz/+GPvr//K39lc/+48CV/GtIP0n&#10;1LX6WCtqL7Fj646zf676uSvv8XXH2/H1J9gJjSd6O6b2OAd6WasAFsjFZT+3rpYqX4Hy/JPX2fY7&#10;r7N39m6zD17eYYdeedo+epkn+j1vb+zd4fDufnir2l2288E7bJfanodC2/mALPW9t9rWW67zoaRr&#10;L7nMbrj8coF8tW0WvHdcd73dfdMNtll2+6GtD9l7n/03+1AQHxTEL+0/bFu3Pm4PP/CQ/fj5a26b&#10;gRV4f/xcivxFmJ3ENvt+n6jvvwVwVOUIcf7QE4pMsisCClBx29//BMAR3ghl3BdjY99OjsUWzzka&#10;XgDN2eYA8OJ7nRf3o7bMQfaF9pIJEyxuX7DyqlMcRmBjNUos8PA5M4p1h1xd2QZo1JeSS5QaGFnA&#10;DliJibHgKC6vKDQTHTwLrX1YY4APCbJpV0oUk8QVWWbKICmvBGD2hQQWy8wCLtMKu9S6/T2PD+WJ&#10;DBkpLyrcOtsu4HhAOEUiDA0BJUNAlFSiqAwnkczKKNbtkRpPOLxhPJjSyqDGxL1RuYGY2BmQ2nVd&#10;Wq1thpg32OiY1AK+CHJG17I/o3v267vUDNYuxsDAGu1ztNbsR73ZB8geA+sY+/lc307OJZONMtMA&#10;ukz2enlHiRWq/UJALlNcvVQW+4SmpXaMFPqYhhNsSUuhoCy0oozOay+2Jc1LHdTjdPyEphPteMF7&#10;XOMJUvUSWXMdqz7Glmj/Mu1rbi224Y4mWzUxZheddoY9fvv1/jS8T17fZR/v32Wfvr5bEL9gB57b&#10;YU89cLs9+8id9sLjd9veR++yXQ8L5Ie22B7t2y2Qn7n/Nrvv1utlm38jJf61XXPxZXbdZYwVX+62&#10;+o7rr7e7rvu13bfldnv9ve9diQ/JUu9/6zvb/eROqe9+gZeDNzS2XxLIAeB8FY7Acjz/fVRej4l5&#10;jwInAPukh6MUGNDie0D8rWwx8bEDDUxAlQAawAzQRnjzt/Of6cTrEcrr+/MaHQDX+jbwhhlQDjGK&#10;zASKpDH0RD10AVB6OeV589Yl9eAJDRPnM6F/1teHDo8eDQks4CUzDdAAy3VRcWNFF/tQaWB0KAU6&#10;yt0hqDmXZJavX6X3wA3knqTSe+AN6ot1poCDqYRYa5JdXDfiMAIpY79ASgIrnofqso/XCDGQ965n&#10;6AhAswJYca3sdM1Ig/aFNaJR4ZSUlUXtWqXK2OsO1Fjnd8haN8tWZ/Tqq1cKVJSYai0mT/SuG3DY&#10;UErUuEmgp+dZ+C6zqLwtE4wRByvdpmt7Vvc5uABLZhrLjCXv078NUxSZXIEKs5RtI4vvTaHyDW6p&#10;2Vcjxa/jUaa6Pxab/Xw+j3hBpbnn0rblfm4F263L7ERBfLwAPabuOCn48bY0JcAZe1Y7oXmJYC62&#10;5W06r+4Ya5Vyj/e12prJcbv09LNt570b7cOXt9unb+61L956zj57Y499+e5z9smbu23f9gcEryB+&#10;4l6p8Z1S49v1KiUWxHse3qJ4+VbbtulGu/tGWWfFwNde9iu7+uJL7Rq9OsQ3XK/9V9qWG6+3F18+&#10;ZB9//f/Zwc//b/vovY+McV3sMutCHwlwAPqnAAbeCDCN7Tj2C8B+HopMRhoF9mRWUGBABjC2Od8h&#10;TixxhPxoGCOwtJ8COLYIbAA4QOznCf5wbgA1AKzm22oUipAQ83g4QB2SW9rW+4IxgUsJZZ9iVdSW&#10;emiUmP28H5Eyt+qHC5hAC6jYY4aWsM0kr1DnaJtdjYFW1zHbiGQWj1xhKAkFJv71ecIouLYBHXjj&#10;kBGvWOrhs1iZg7FgSizJSvPEBKqspHSCE4gBl/PiA8/SgrRrba+UVp0SHYAUGWiBuEWqD9Rc30Pn&#10;QYyrvwv7zPAUK1OylhWllMTBnfosnolUK8vL1MbmaR47KjWXagMjnUCKhJeApgExwKCUnQorsuo8&#10;2nRNVp0B4HINQGOXSYKR2WaICXvOo0cbxphqWK9jcgiy0gBNfM13AGbuwSsqTAEIQFMQUigVjYvr&#10;AT77iMXjzCneo+KxAzhRsKK+5T1S8vYihxelPq7xeMFerg6hRK8l1poutbGeFkE8Zledu8H2PLBJ&#10;NvpJ+0Lq+6Vs9GeC96v3nrWvD+7z5NYuwbv3MSCWEj8kkLfd7mq8UzBjtx+49Tq7f+N1duf119gN&#10;UuAbr7rCY+JN115jd918k236zZXaf7E9/eQ+T2599vnv3N6StIoAY59zIId2dBz8Uy2OB0cF/pFr&#10;ksx0sNEBcBqA0eJ7bx8kMP8EoEfvo0U48/exHe8djiUAJ6rLe2AmQfXd+7rG9ycQq331zlM5cPNa&#10;AYrLI1TmLzvJgWUeMO+JgUekwowL95zKWGywzVhmQMVeo6gxgQXIQAzowEriiyEm1pPGnnvsjI0+&#10;e9JmL1op+Fidg9UoUd0Bm/wl2elhB5r3gEt8G5+D1DqfdlCHztRnq6UFCNaac3jlvB6pNLYZxQVe&#10;lBhg0zzVQUCyf/iMUd/OnxcM9IN0SoKtFbs83eb3adY2NpsOwC05aizAWYKnRXCSfU7NdDgoZKtd&#10;nRXL1kndmydbpN4sBJ9xdWQ/CS7AJBHGNYDHY1tS6lxaeJ5wUr4J4HQIQBfPo3NgP+8BkVfuG4ee&#10;msbCGtQAC+ScjyLHVqmOokIdALAuTxf58BUA0xjeWiKVLskW61wpcWqJLWmQEutzpoYztmZqzB+C&#10;9qzU9cOXdtjht56XAu+zL97mh/28frAv2Ot7HhWw2Oi77BnsM3HxI3r/yN2286G77Yl7NtlDm2+2&#10;BzZerxj4ak9uob6bBTHZ6Y2/ucpuuepyn9n04P1P2KcffSLwsLtMZsgpcFBdLHSAOcTHQWmPVt64&#10;TfvTFyh5gHhxCCqBOGakI2xARrIJEPPBja809sd9cX/cx/X/KsTJ/pwCczw2naf33yUtH+B8+wy4&#10;nuwCYJ6HxAO+af2KPcOEhnkHeO6StTZx7rysbp+tuuIUr6oCYqBlDBiAR86d8SmDfYpjJy9kFUsq&#10;tcKKlR7TArvARo3D8BDPAw7P+R06k6mEijtXdgha1s4aEeDTxgLuUVUBlPiWfdho3nOM9+1SXLZ5&#10;5RjxMHDSGFYiTibx1SIgaUAJiP3ahxUH3gF1MOxH0YGdbRJc7G+a4nm/wa4Dcf244BLQjRNSR7Ws&#10;LDh2loefMSECMIGOZwFjo4mdW9VJoMqsDw10uQQYgNbLnrf6d+pTx1jZW+MqC+zcBwjpJFBWoARO&#10;ro334HhZd5WVdlfou3T7ah9LUsuD6gKt7oUSc62rt/ah3mU9FfreNTqnzJbJShcL1GW6rrq/2iFe&#10;2nailWSWW2GLYuKOchvrS9naiUFBfJrtTpT48zepHX5eP7rn9UNS+/AlO/D8dnv6Qamv1Hj3o1u9&#10;7RTUOx/aak9vu9Meu+s2KfENdr/i4o1S4BulxLf95je28de/9sKPm7XvJoF99QXnS9W32b988Zqg&#10;A2DgzNlm2r8c3p+8D+BGYI8GF2h5/ZfDKDjXBsWmeeGHFDjEwnt9kQBX3KQBWQQ5Ahi3o6U+GlBa&#10;VNojIT4yxg5N1/jwU4Q6gPy92g9q33FM9wBaIAbYCLED/N4uK1gpMLHPqC4KzDYQs921dsCVd1Yg&#10;+/iuIIzDRmSlAX1ESjly7qRl1/cq1mW1Dl0nqLqkrmHx97C+FlaaGHr24lWy11MOZctc+yKUUX1Z&#10;tI4a57AyZXgaA+fSUFpqqqnGAm6ekxQhpiPw5yTJOqPYZKk9uSWbnRKE7QKqSbC0Su0AZlCdxaJC&#10;k73WKw1l7lzDXOI+qxtrVCfQ45Y9wM9kh6zsdZe3VnUKZJ6BE4ABj3WhMzq3VTacJBg2mxiYxFe9&#10;oE0LdsAj1m0cb1JHwIPAsx5jo6zhHmlBV+GJMxYaoGNgcXjqpoG5RZ0C6gvkKGn9qBRfn8fQWbXU&#10;Oh5DsXnfINWv1GeSOAPuKhYX0Pcuzpa6vT6u4QQpcaGVK54ux0Z3lGh/qeLiIitpX2bpTJkNddTa&#10;9GCXXX/hWfbKjrvsk/2y0wf0A5T6fvfhPv3wXrBvD+2zD9/YJYjvsN2PADBqLKAFMEr81P2C+M5N&#10;9uCmm+wOxcQ3X3mljxXffNWVduPll3spJsUfN15+pb2861H785evC7JXXIV//PxV+9Pn+wVgyEr/&#10;lALH1/ztAGvYBuB8iKmTJqEVF8WLDThjKSaQAh1JrAjvv9UA8WiA4yvHY9EG9w3XsD8cD+egvrsc&#10;YpbzCRAHu5yvwMTEQF0QbTPPRiJxBcAkr4CzX9aZSf4+X/i8BcW8Ye6wj/dKgYE5rJ0l+3zWhKUE&#10;HnY5rR99s37EsewS243FJj4eOmfKugU3j0PBDhPHjp7DA9NmBGtW8PU6mECIQvMkBgDlkSoBVpJa&#10;1Ebnno8E3GxzDdACN50DtpvCD+x0vWB0G6zv1SJlBN5hfXfUGHCx18TGwBvKK0O8jaVunGh2JcZq&#10;c327tht0v5qhWoe0CWUWVChjGx2ErDjxbafuUz1Y4yACJUNQJKWIeetGFLcOk6QiaYXa1riqsl3S&#10;WWblvYDZ6BYbGAGvSarv1w3VKfYt9nN5T6vRvnriZllpzsV28x1qdC22nweRe0VYkiBDlUl00QGU&#10;CFbUuLRL0EqBy7S9pHWJVfUxdFVslZlC65XSD6SrbOV4v91wyQbbvvVGe3/f44rNqAWWEn/4gtRE&#10;P3rZ21f3PG7bbt9oex4DXBQYa40ab7XtiocfvfNW23bbzVLfqz0rfa3arSix4AVqMtav7XnM/nxY&#10;CiyAf/eR4Pv8NSny64LvVVlg1DSnwH8JbshUsx1bBDh//x9oUuiYzIrN4RXYvAJzfgIrQhyBzIEY&#10;tjn+UwDHRlEI47rEu/Fh5YtNQAIv0MYWlZdXWgSYBBbxcgEKieKuuuI0wblK8K51NcZO9/F4EsXI&#10;HAdMYlxUmOQVUE5fuNLLJLHIHCPmdet96VpPdqG8owKzS5BEgIF+kPsJZBQ1rJcl5RR4zbMpAcqi&#10;71MOHskt4mGO9SnGRXkZR2Yfitt3Ks9TYv3oTj+H+wEzhR9AD9DADLjAh41uVGxKgsuttlduKZYV&#10;kFjkFMUgyVgx77P6DBS4U/fhHLfanKdraofrHOSU3jfLamOVe+VYUGLUEiXtlHLXCFJiYlSYbDIQ&#10;Eh9jr+kAgBQ1ZCVLnuIAiOmFtBVJHbHZWHEHdRjgFfP2VzpUddqmc0B9KwRaTHp5gQnAS3FLpOLl&#10;grVB++vUOVT0VOu10TsH7HuFXpcLTlpxZ4kseKk+V/Fwaqlseak+q1ywC/T25ValY71S7vGeVjvn&#10;pNV2yRln2n23XGOfvvaUflD79GPcZ9/ITn8rNf7h0/326t6nfOWNvY/fKzW+2568f4u3nQL5sa2b&#10;pMS32bbNG+0mVuu4+Fd2zSWX2ebrrhPIV0uBr7CDr+5ySFHfHw4JwM/2O8Q0CjxQYwDOZaVzcPKa&#10;D2qENx/gaKMXM9ICllg4NKYfJiA7xAFmAMVSR2DzAY5AR2BjvXMEN1jhsB3fe6IqwpvA6hAn8EaA&#10;c033jgB7kwL3CCpmDY0q1kVtgZWhI2LjUB6ZW/AOKAE1ZqPZD8w84Ix9gEzyCutMvEvLYmGlnIwF&#10;U6VFi5P6AQ4Aw4O6Q5UVUKKqXMfC8Ch110m9stOjssc8O5hyTBaEJ3vNypVYa9lcAYnd5nri6Xxr&#10;7TG1oG+S8gEE0GKFyUqHmJfnJrX4HOFB/b3EwH1yCUDOeXQAHgfrOtSuRVacxFiPPrt1OowRY4sZ&#10;Jw6WOiSxsMgAj23HBqO8KHaLgAdGVLx+FAVliiJL+3T4NWSkuR+JLc6pdtAbvDXJDQA+51UILo6H&#10;YpJQJILyYptrpdxlfdVWLfArBxTvyhrz2Xzfyv4qfaZstjqX4k4prGJfnEDVgJRb9wbksp4yP17W&#10;VaLYvEwdkTqLwSobkoNYuzBk63ly/+o1du/Ga+xz2eavBfFX776gH60s9Qeo23478OIu2yZQyUQ/&#10;+9i99syDQYVJaj3mZZi32ENbNtndGzfazYwVC+abf421vso+2L/TYUV9gRj1zYf4RylxADi2I9X1&#10;XwOYFgEmPl5MZCWKC7yLTz70fcD8gn3vr2HmEWBGcHnNhzgCnP+K/WaVDhQTCP0estLfvgekyX0S&#10;iB3cfwPifDWmFaz89Wk2f/l6zzRPCVoUmQQU471klBn64b0XcgC7oOUVcCnYAPQB2WcA5lzGcsk2&#10;ZxVD8uxgElOM1aK4PGcXwNpkbQG277Qhn2oYLTMxb3adVJMYWhAS0xLDYqVRVhavY13oNMNBC1jq&#10;Th1jVhNL9GChUe1+nxTBe64B4uYk1u5QDEvSCHV1oLWNTUadGYLyISXFqowDMzkCYLHfUXkBt1Pf&#10;u4MYWPvJVrM/q/iV2mni2xbFoq3ToaOgNUhh22WdGU8GOI+biVkFOOpdPajYVIqJle1a3ePDT1ho&#10;1NKXptVn8j0ZYsJmAz4WmusBDYBd0dUBVAlU1Lp6UOqs1wrFwnXqDOgAgBPoCzuKBGe5tgkBpNzj&#10;DXrVdQKazgFVR4VLu2Wp1Yo7yVQvtQYdL84WWVVPiaWl3CjxmolRO33Nanvqvo12+ABqs8++FMS/&#10;Pfiyfowv2/cC78CLz9iDd2y257ffb3ufuE8Q3ylFvseV+PF7Ntkjgvjxu++Q5b7dNl97i1135fWy&#10;1FfZJ28+6ypLPTQA/+kLQQuogIsCS53/eJT65kOb3yLA8RxaVGBXXsHKqwOsV5JbEejQBK9eARjY&#10;IqyAGy12/v6jGyCzIgeKSbFG3A/MuSEqtgE5UXfBGbPREep8gONrwbAs7sorT5GqzRtLvMYZRoBK&#10;I94FXoAloQWoPpYrRfWZR7LRAM0MJMoQfdKBzmW9KxZcx5YCJqoa41OgQnkBLB5zQIlhUePE+g5K&#10;dVFaLDLHg9LKzmJxdV8KQPgerMzRKGVhIQCOT+r7hn1tul7f05NkTCVkpcqQsAIK4mCUFnBrSShJ&#10;8chOM+ZLEguVxXbz2q3Pzup7cKxGKtsgxQIebHKv7uOxtY6RmcYek8jiFXABE7tNB4CCAwrvgRlF&#10;xH5TionFbtZ2Ste6PeZzpKpYZGJW7Ha7OiOupzMAZu5XPRiUk++DarbPKyyYbxfANW7/OR/LzbmV&#10;A1XeaXBuwxgxdJ2DzfsAbIksdoWd2LZEn1nmmfiijkJPbhEbs69tqtG6FUsPZWttYazHTl89bw9u&#10;wk7vkBI/72oMxN9IjX/46GV7b/9ee+zuu9xKAy8Z6WceJC6+R/BuUmMCxC225YZb7Karb7QrL7rC&#10;Pn/rWYf197oeiH90y4zqKgZ29Y0KnIM4Jrj++NmR48L54B4BcDKU5KrrQ0wB4MUG2BxLYI6w5qvv&#10;0fvyIV60y9pmf9xePJ7sD9ckquuFI3QIAA7InBNbtN8c41UANyjuHKNoQ8rbSeZYikmcCphY6Gif&#10;owoDOIDGiQnAQh012yggw0ksAJBVLMkUwBjDAqlnlhXLUrc8dp46Am3zA0ONsbkoLecBOOcytktc&#10;zHGSV8CJLW9fKfVWR0EVF4Uf+Y39dDCUaHIu6s7n10006fuwtA5rQzeHGFj3o8CDyQxe3CFAW/V5&#10;KDQK6+qL5RZ4PVL/WqlapX78Xoap67KCd1h/L8UXPmQkIIEBhaWKi+tCnAzYcghqgAl4EWZA5Jxq&#10;wYbCkrTyuFfHSDhhiUmGkbVGsfkM1BQlBTrO4/O4J4ADe+tsm4PHsFfDpGCXZeZzA+DBuvOe7+yd&#10;gBrwci86AgBGpbHadA6t+q4VPRVWjfWWlW6fkTMY09/QUSyIa2ztzLCtn5vxtbMOHyBbq1hYAH/9&#10;rkB+/yX74bM37KM3X5CNvk8A3ytwGRu+y566/w574t7NtuOBLb5910032abrbxDEv7Ev3tkr+F4R&#10;OIJNAP/h01f1GjLRixnoRfscGgUftDC0FKzy0QBHC/1HAewFHYKYdacBOCou8AK4Q6z3rsgcE+AR&#10;1p9qDiJNEOYDnN8cWJ0bj/Pq+xbj4QC0K3KShY7bQOvDR7omqLkAjoCSfCIhNSYgQwJr3CYuCI8V&#10;RWGJfYl7SV5NXrjCFZckkyuuwOF5wEA3c5Es9elMwB/1xFMzMMgW+5xdqShKOrJh0jPE2GPeY18B&#10;DaXFHgM9iSjAA2q2UeQY6zLkhPriGPjsOPmBGUsoL0oMvJRyYqnpHIiFSV75mLB+uDQSVkxoIFlF&#10;ksrjYpRblpS4GNAZ4ulVx9Sp/a0UcQiurnVJ7KzrGP7B6nbwXufGxBZwdOk4cac/wUHWGjDJWGOH&#10;iXdb9DncH5vcrM/CCjepA4iwMQQVKrRCworzAZiOIMSx9Q6bw6442gs+1IC3SqAxDMbfwN/DI12q&#10;dA8y6jSuI3nF58QOgM9gPzADclRjOowKvZbo/TLZ6cq+cnU4cgWy1J3qdKaHZKenRuy8006z5x7d&#10;IiXerh/ZPv3oZKU/fEU/+v3256/ftt999ppD/NQDdzjAT28TxLLUAM348SNbbpUSb7S7bvyNffXe&#10;Xvv9p9jwEAMD8O8/DTORGAMGYgCO2w60F3mgxlGZ/3WAAfRHXgE4UVle4zbnsBAAEEeoOcZ4MYDl&#10;Ky8tbju8CYBhjDfEzMDKawR0EXBg5DwHOMILrNjmYKkjyAwtYakBl+NkswsAdOrCVT5ERAKLR6zM&#10;X7zWpxHGiQlY6nYBQREHissCdUw9ZCL+BAkwgU8yCavKo0Unz1e8LMvKLCJXUEE3dq46B5JPZJhl&#10;k1HaqQsXXI0jyFxPY9pgl+BlTJeEFYrMfmBmm9YmYIAUaKPaAjKdCu8Bmucp+ZpZanQgtSSBUEXs&#10;LRbWq6zSbqOBlx/76FnjgluKquOotcfHOh/wU+p0SKoBPOfH67tW93n5JKqKnWZSA9sATIKLJzIA&#10;ebf+LmBm5Q3iZtTXq770WYAEwCgeKt6YlFayr1kqCrDAxHnAxbV8BvuIZ7HJqDfuoVkKGZ0Ef2uV&#10;zi/VeTUCvRZgub8anQww05kFSMOYMtvRTvO5xMScXyILvbR9mcNboePY6rbJRusaqLWpwTaH+OKz&#10;z7In773NPnntSf0QX7DvDr2qH+qL+oG/an/+8k375MDz9tDWO902+9DSg8xokiLrlbnG2269yR66&#10;7QZdgwqiwKiqYFTcy/vf5ZVVAiyvEWAaVVo5gAO0rrgR5GTYKcbAMQvNWHAs6vB9OhZtM69AzTn5&#10;ddP57btDglftW16BWO0bhzmntItqm7T8fSwIH8ondUzXsS/GwwDMmPD3vk8QqwEwD1krYGlYCjNi&#10;EQfzd5nYAMRjG+YspbiWcshpgc4SNjMXrg5VVQIHK90n8N2mCsRhKWW71K7nNEokeYhZsLKsUNnL&#10;kwp5UgMPAb9gzrqSbZ7egEWODVvN0xxYWxpQUWHgjWO8EWK2gRM7ndEr2W1fwlaKTBKLZBoA0xkA&#10;YodUC0VCQSOA3eo4GgUH4HIOtppXMrf8+Aek9ADGD5xzgq1m8kOLJ4dYgqdtlseUBkVGRbOA7Sop&#10;VZdiY6+9DnpCCiy1Z5gHa8x4MdC5G9D5KGAlw0GTTdarv42iD4Z6/ByByj0dVr0HYN6jmBwHrhq2&#10;BXut4lpAbdR3pLPie1cISKB1gAUo9+DzXF11HQ1wo63n/lhotgF5WXq5OgxsdchGV/QKbsXF9SOE&#10;A1VWkllqfbp+vK/RFkb67YIzTrfH7rzFPt6/Qz+8fVKZF+yrd7GgAu+r1+31V162+7fcZU/et8nj&#10;YR9eevAOe/qB2+3RLTfbjq0b7TuB+zuB+8OH2F0B+hlFHMm4r+DMhzY2gI6vzFaKAHu2WUCyvha2&#10;2YGmuAO7LZV1YKXErsKAqhiaYSTGbFkEnn1etaXXqMAA+x1rayXra7E0j0MLXBFmneeWGkgFZgQ2&#10;QuvXOazJPuDV/p9qQYUBWWrPNUkiq2DsvFC8Maq4NTwPKcwBnrlotYCg8ALVnHOL3XsKM5VWeCxM&#10;JZYPH0mVUb5OqeWQ1GvqQqYdjkhZpcCAJXUjAdZIJlj7aIDLErRTF63wIaam6VY/FyiJezulxq3q&#10;FHz+bwIr++kUUO5aKU4onwxra3VLdRm7ZYEA4mRUOCbaOJ97E+vWKkYkuxxX6yDupWADKAEXaOPw&#10;UbeUF7gAmGMAQEurQ/LxYX0O6kvii3NcNQUGkDOsEws3sisVtzPTSbBT6MFEhW5d26C/gevoVAAP&#10;eBp0DzLJHsdSGKLYPAwzhYb6tktZ+SzABVpsOzBGteQe3A/bTGcFvIDMZwEvf4Pv0/XVeiWLTpEL&#10;wKLq3CN2EHwm916SWqbPFvjjQM7nVltRx3JZauqnC61lokFKXG/D+vea7m+2dZPDdtEZZ9jWm6+x&#10;gy9jpwXwe8/ZV1LVH0hIHT5gH733um1/+FF7/J6wsseO+26zp7axQMCttvvB2wXdSwLnZf1ogUtQ&#10;CmJvgjgCe7T6RkUOTzNkZlJIakULjPouQixgab4tuEMS63mB8qzDTpkjyhnVl2PfEwML2GibAXhx&#10;qVptA+7XgAV0QKbmACcQRnijIkeAWdkygBwa947n+3s/T5/nx0LzyQ8C358PzJARBRoh1p32uugA&#10;NIvWad9Z016d1SW1Rak71ilG1XEsdYxBUUCGkToFVdqzyQJVANFBAPD8ZWGBeOw4ybGsIMoKzM71&#10;fYI4xJPEucwuIgtL3BvtM2WRqLMnoXQNIDdIYVBg1p1msbomEklSOF/uR9+bJzYQnxODY7NrpGhU&#10;WHFuWNSdh6OFZWQBkc/HsvPD75T1R2UpT0Sp2ccrYLvyTuscfTaKBuTEsT0CvlnAsd5z9UC9A0yN&#10;NIkvbHMEjUUC2vV5TYnysw/lbkiUkUIOVJtSTADDXgNbJbBpu0+xeUYOA0i5DrtLw2oDHqrMPWu4&#10;ryAEVlq13mOlgZhJGsTdAAu8pYI3XkcnwTbwospYepS3YYx4m0RXrRSbv7FCrVydEvOXa/T5Uv2R&#10;auuTe5kaaLb1M0N2/qmn2p2KZw+++JgDjBL//rM37I+H37A/fXnAvvjokL39yh7bfs9Ge+KeWxUb&#10;b7ZH77rJpyFimwEXiH+nuJYYOEJMdvqn7HOEOqfEtKDAtKMBxjpHiCPAwMsrtcvY9Xgt8W+0yg4s&#10;QPn7IwFGhQGXR5C6GicwAm0+lA4m9/DG9l/uj+9p4VGp2ufnBeBpAnjMVl91qmebgdcLM2ShgRlQ&#10;mSNMUouKrFByKSXWNutd+dpZghZI3CprO9RS0xmEecbE0cGih3Wk2QZiYmtKLrHSPbLfEV7sctuK&#10;jCsuLY4Ro6Q0rCHxNkkp1sMidm6WuhIDMzbMWHFQ3rA0LbE7K2IOnT7hjzrF7vrMI6ZIqhNBkYEQ&#10;gEmiNauzYIiIIScUjFeUmXFjXhlmIkZmO6oczVVP6kbiiYIRlrkl7kXR0gIvwzkTssUjDWr1DjTZ&#10;X6DpVcfRSYZaoDEmy32AiM8mC+6JMeJkfS/201DpGBOTNIuxKxCzj8wz1thB1TZKT4dDQ4UrdYzv&#10;Aejcj+/J58YOhXtx/0Ks8midlLpVSnyi7k81V61i4SVqvK/UeaW6lvrqKstMN9uE/rbJwSZbM95n&#10;vxTEj995ox16+Qn7+l1+8FjgtwTWm/bnL96y//rNu/bxgT32EGtOb73FHrvrZtvz0J06LsssWIH4&#10;B1alVPzrAH8CoNp2dU2stEMbACYGzsXB4T0QUw/tcXBin/MB/iOKLUAjwAAbYA1Z6UWIdRywOEYs&#10;zBgu48MOcgIwjfeeac4DMB/c2I4EODTOywFMQ7Wx8rlz2RchLhhSfAq4qCLq2s8PXcpKnEttM8rL&#10;/nbFwthngEzLAqJyKC9xMMCixCyZs+Lykx1+7kcb2TCtmJjSywHBO2xjv2S1D8WvAqdV/9EZMtQC&#10;eETwoq5kjIHWh5XOUAexgSc39IastX7oQE2RRss8s5MGrF6q16hY0x/fok4BC436EgejvGyn9Xfw&#10;bKawMmWP10C3ydb6s5EEPfXQ2ExADMmtACyKSzY6ZqhRWl5JZgEy53OcV9SOe9QIJDqEqkHUrDlM&#10;ohDcxMgMOwE/9wAeoMPycn+Apnn5pSAEyoz+DTinVfcm4QTwvKfSi/eoLu8j8EDHK9ejoByPqloO&#10;0NpPp8M2Ssx3wzqj/tyPzwnKKxXWvaoGyHRLcYdkq6WyxbLLZT2lvg+oS7tKtE2VV7E6lFJZa1S5&#10;wmrVRuQgJvsb7KSpIbvy3LPt6Xs32nvPP2KH35aaHHrN/iCIf//5m1Lit+3/+Pagffb28x4TP3Db&#10;tbZv+70C83UpYwDYlfgjQSmoc7FwDuCownFfgDa3HVpSfaWYF8vs4CYNkON4L5ACK+BG630EwAms&#10;jBHzhES31LElAH8b3zuEOWB/CuII6feHAsBxf7wWeI8+FmYvJRY6pR8MqgjEnsjih752wJWWmUXA&#10;yX4m5XcJEsouGfclxqQCalIxc9dJwBsWiKeOGji5DvX2mUmnKN69eEHXUtU1Y92nycbKEvfICvef&#10;GeJlLDjvOc54LA1wU4IZ+4ylZsyYWmliYyq9qocVE6K6UmTUluIOhpFodC4AzD7OZUyaYSMai7sz&#10;aZ8iE+AD2FguSbyLRUexAA1AaRynkZXu0HfjWiz20Omjvh877BluvoNgrdd7YmtPUqk16libPotz&#10;6wQcUAMvEGFjGV5CaUloARHVXJ2rmDjR7gDGBrAhMy27ThZbr0ALxFwH+F4BpnMZ9gFqIOX78Peg&#10;wPxtfCfOibYb+871nE9pZVG2SJ1MjdSaoSkBL2gBt6KP8eEKBxgVrh6sFPx0FIq/x+QOBip17XLL&#10;zrfZoL7bzFCrrR4ftKt+eY49fscN9vozD9iX76BQ+2WN37Q/fvmO/cvX79ufpcRfvf+S7RDo+7bf&#10;nahtgJftWBP9O6nx0aACb751jjDn4M0BTANabLMnsfIhPiSbnEwpdDXmmM77C4BdgcN5nsQS6LFS&#10;KwJOc5iBLi859dMQA3BU3dw+V1ntD8dy5wPvNwd3SuF3WUGYjD/h470oLENJlEcOnTll7Su6HV4S&#10;WVhrgGAsGNVFpVnihtrkbmqIdV2rwMEqcy72mYKQlKxp7xnDNnsJk/ilgLK8PPxs7JezipUFmH5U&#10;LIzn0EuFUWPm8jI5H1tNhrlfkPCZbVIkbHNqldRQ9/VqKcHEkBKOgIQWKowbQImBGGvPKw9MY2VK&#10;YmASUCgxP2JgA+CWBGIABmqOuTIKXl7JSMcsdp86EfZ55yHosaTcg3sBSVRjziX2ZD/nc73bbm1z&#10;jCEpzkNRW3UNMAMfmWyGjjILoXoLFQUsyjKBzpNV3IuOQODlKy5KGm001/gsLN0Pywy88bt5QssL&#10;Pyq9kcwCYrLNKC+ANoxL3acoxWRoi/MVW2vb1bebdbkKrVbq3DrNsBQTLcp0TNZcSlzZL1s9Wm3j&#10;+j+bHmqz1WMDdvm5Z9k9N19v+3c+aJ+89rR+jC/ZD58csB8PH7Q/fvGu/bfvDipWft7efv5RWeT9&#10;Pu5Lc5jVAPiHQ4zfBtsclpfNNUDNBzgUdhwJsA8hJdAGS61jAJpkmYGUDDQwsu9H4FaLVhpw3T4L&#10;NlpUalqMhRdB5hzBlw9tbjtY5R+8AwjghseeBmu8CLC24/vc3OFcK0BZmasbJynwhEHgwwbzjCP2&#10;E6+iYsSW/mAygclUwbTiPIBmzSvsMgUhgMj6V+Fes56oYogJ+5wWdMOCd/JCJk2MW9vKbmuSFaW6&#10;iwqujAAfPltxqs7rPElKt1bxqz63U52ErwYiC+0PDac8UvYaZeZcACbmpYCjTj9i3AEPEEd9Kfqg&#10;AWjIOochnwgVAFLzjBry4wZAqqxQVN4DNfsYcmqZ5XiH1LzbrwvPYwqw857zaFhVwKXIg+MA4wUk&#10;eu2TNUd9vYZa34U4leEjEmBe0KEGcP4dBB8tDhVxfRzqicktGgACNfuBndiVjgCg68d50mKAutQn&#10;8gt2wds6w2eFGJ3ryIoz4SHE4JRYYsXpAIiT1XnoFeUt6SrWsVp9DkUfZVL3En2nRsG8VO9L1Bmx&#10;IkihHEWtvhs123U2oO8IxCvGeu3cU9bbHTdcY6/ueMA+e53J8i8IxLftxy8PKh7+wD45sNs+3P+0&#10;IGTcV8qLCicQe0GH3ruV9pLKAC6zhUIF1pEwH9kAmHNyw0o+nKTm6hpbAjFwAXRcvYP3gBmOMwf6&#10;XwE4aT7MlBznFXDzW4QTdQViAPbr8uCNLUAcrHZce3oRYOJZZhABEUmmIUoYBdOAVJniDgAGWKBm&#10;2IgYGNXGdpOoalvZYxlZ7na99qyXEgvcPsWYqHCrYsw2qWv/maPWLDUZ3qB4+5xxj3sp2QRgn/gv&#10;uDukzDxTmIkHLfpx+pgu47D6IVNUwjpaxMDdUuUekl5Yc13DqpXAG8ommYFEYospibL8Op9zYuaa&#10;iQiAFqEi1iYmrdWPGlXEHmNvW2ZbrWN1gA/I/Vxg1/UoLSWKqGlU3ZQ6IcAFdpSO66LShVLNZr8/&#10;EAIV8AEv1VtYZeqR6wUR9hhlJI7GcpN8ihYZZQVWVBWlbtX9Y3wLhKhmel4qKhA5B4iZaVQ9zJBQ&#10;q4/nMiTlRSF91Yq309qWug4EYBkeYqgo1Edjq6tkxynbrHSQW6cVOwtYIK7V+zJtY6vLFfvWCdpq&#10;4l81ICYjnZ5jeaBqfUd1LtrXP9Fkc6MpWzXRbxsEMatxvLLjQfvsjZ329fuC6LO37L/+9hP7YP+z&#10;tu+JewVNsNCLca8AjnY6H2DUFnjDlD9W38jBmw9z2EaZORasdH4DTFfYjwWjtiOsjAmzP4IJkPH8&#10;CCj2+WiIsdCL2w5fUN98gCOcrsICOQdrUOvYuD4CHM+J2wU8SDtO0Gd8t2Vetk4/uhkpLOA2zmYc&#10;XmYcxWwyEAM2Kp2VOnYK3P4zUMghnxhB4UZWcWZKCg2Ew+dOCuSsg9wmyzsilefezVJIFJuOo0PW&#10;tWk25QmyqKbEjAwLYYHZRwIrTGwQyCTFBDFZa6w5JZY0lrxhrSvGd8lqe5Za96USiwwz5ZSAxuJ0&#10;DEsBJhMPolUm5k7pxx1jRR9Wkt0G0GiR2U+Si1feY6G5PnYMvLoFB3ad47DrPapIQ0XbBKDbXQHG&#10;kBWJMdQYdaSD4DpXUL0CO0vV0gHQGVDZxnkoJ9+dV+4FxHQODEUBZXoupevr1BGUO3xtUl0gXtZe&#10;5NfQYdABtOnfpXmSlT4oGtFnyyKjsKguVhmY2Y4WmnJKklq1ss0VA5Ry0gnwmVyHoldZRW+xt1ap&#10;c43i5JaJWutWPD01pph4qt9nMd1yxa/szT0P2cdS3C/fFSyfv22H39tnLz5xp36cYRwY9fUklraj&#10;AvuC78lkhj/plQakQMz4b6yJjqqcD/NPAewK7MoayiYZ78UCs98tt86JsPJKxhpVzr9msSX2m+sj&#10;wLQckH8JMPDGODe+j9DS8juBAHSEnHWhr1xnC5evFVA8HkX2dW3/IqDA3KwW1HbMCzyAnQQVlpl9&#10;bGOVuYbEF7ATg6LWLLHTf+awW+PWlVlX4L7TmXAQSjE99nWLnHvgGcNTfB5DRUyO4F7MBWYyAzEx&#10;2WgUmpppL/IQoADcR+ysYww5MVGfZx0xxgzAvlolySmpPfB6eWQCJGPONOAFVo5jfeP7qLJAzHZU&#10;WvYBLkBxHgDTuLdfJ6CIKTmfcwDeM8u6rlXwYmUBFMsMsFhu1JfP5XOCeqccfu8UtA/wuQbo4nu2&#10;eUWdmV5InTTKSkM1AS8tV9Oxgqw5QIcsc7DLLFEb4mfU1q0zNdRSVkAtyhb6fUhc0QE4wIOst1Um&#10;h0EVGWpP0orsdImuxTE0SqGJo0utcoDxYx6lqiaA60erLKsYeeVc1laM99qpqxYE8WV2YI9i4v1P&#10;2ncfPG+HXt4hZb5TMTJPxQeulz0DTUWXzw32mBblJfvMvOAczD+lvEfCy75gmYEywvkXAEsRscAe&#10;G/NgNL0CEccBiTFZf5xpAnFU4LggQD64seUDmQ9jBPlIiDmef/6R18drHGBfrH2dgPvlrJQReMZc&#10;GYETwAAUOJmtxD6fzKC4F4CBlVfsMqWVnEu8TEEHM5IAEVVHZYMtH7F2KSg21y0vGWMpbozBqakm&#10;G80QEOCyRjPJKFS2SepRN9HosDLHmDi3gUwtsXISCzfqPckvKq9YxwoAsM80SjxZyRJYUeN+OQMU&#10;khJLFJOst2egBTkQAShAAit2GFjjPgAFKo7xGRE4rqdogvtRFMJnopZkqxk28npq3ZvOADV1Nda+&#10;GG/H+wAtn+OOQA2r3Mp3EODASifgSa0EXix4l/4NiNObBFBJV5HDBpBN/JvJ/QAlsAE0Uw7LeymV&#10;JPEUZhxlBHjtaK3+poyXS2K1seQAHFUZ+9yk991rux1o7tekz6joY/I/ykuCi9i4WEAX6TvLeUzJ&#10;UQzrujEcBE9xrLHxVRmbHmuz1dP9tn5+wW68/GJ/GuLHr+6wt3Zvsxcevt0OPv+ofXdQCpksqRMS&#10;WIIvyUKjujx2xeGN48JAnAcrDRU+EuocwLFFgHl1gElSqfHUB+JdhzMPcJ/sr9d4n7BPgAs0L7f0&#10;ewBuUM8jQY7qmYM37osQh6GlfHjzr89BzDUFzYyHruqzifPD40BTsr3YabLSAEldNKpLPTS2F7Xl&#10;OMci0FGJAT5C64kvYFb82qtYGjWNqorSkhDjXMBFjb0D0D6ABXBemXfLExNYDAD7jAKjxFRgMU6c&#10;VpzKEBSxLABz3G229gOXq6wgYV+9foSUX8Ypiyg1NrpffwtQ+8wiXQM4AEUHANxMhuc90MV7Aiqx&#10;NHY8wsz+qLbsY5tryaj7PRK1Zj9gorwoNMob43IUmA6Ac7gHnQN2mBlKQWVZCZNF8UK5I2rMShoe&#10;Rwu+SllVklPYZBqwRviwwS2KQ1FTYG6QtSZexnp7gkxq3S54mxX/M2eYbDTwA22Mg2kVeo8lZzyY&#10;e8T4t3myQfad6q4yK+xYrn2VDix2GhWmda5URzZYbm1TddYz1WSTk+22cqrHTl254GtCv7j9Hjv0&#10;0g47sOsBV+Fv399n338gQAQuCvztQUGUqHAAGGiToSNt+3u1fPscoD1ShcO+oL4R4ByMggQb7E8y&#10;DLE1wESAHNYEUPYDNdc53NqXAxjQQmIqv3mJ5SG15MHgRwOcAzRcH9/T8j+XbTqBgl5BM7xh2uYu&#10;W2dMbABSWgSToR4qrijSYL4ww0yoJrEw0HIegAMrDwCP6gycbrNZOE6NZyQxjtxK4cSpWOQBt+iM&#10;JQMsZY+oL2svAy1Zb5a2yahTYJpiiHOZKphbpZIGnDHOJT4m+eNzf7WPlT+YHEEsjBKS8MKOEyu3&#10;C1AWdCe2RqFRYJQPuACnR5bXlVhgAS9gM+wTz+E9NdEcc6XUeah03EZNSWDxnjLItDqJBgGHigNn&#10;zHBzHrY7KjD3AOoG/Q1MyidRBEitxKl0DmNSNH0HVBnbDNhMgPDJDNrvc3eZFKHzWmVziXsBmXsw&#10;iwgLjHqirIBN/MsxrDUKzJhvADZkoSO8nFurWJeJDHQALQKQmBeAUd/2eZKBlVaYWaLzGIYC+HK3&#10;0SSyUOTGMXUik3Q8iq9HKqxzot4mhpptpj9jJy/M281XCOInttqHLz5pLz5+hx16ZYegCPb5O4FM&#10;XTTtdx8xlCRoP00y0agvtjpprCNNQuun4+EcwNFC50NMY2I/oKDAPhwksKIC58NIA6RwTaLOSYtZ&#10;6Ny57GfNMMGZAEs7UoWDAnN+hDZa7aO3wzkCeN11Z9qQAAY4rC5gRmVlPvDIeWFljg4SRySkdJxz&#10;w9BPWGKHB6JxLQDHbDb7AZhhpH6p3piUPCUgWb2SBes8/pXqDuoePBwcxWXRd2YQoaQA2C5ABnUt&#10;FrlFcRyAAixAh8qsUHSBstbwg/X4OCyf4zXVgp1j7OMYa2VR9kmhBxad4adhfR+Gm1gRk04Cmw1I&#10;AApUvAKpq7K+D6t8hGIQfYb+Po4BNeABJGpMBwCwxMHYXiqoSC516VzgpZNx267PjGOzfCafAeAo&#10;cUa2t3Ea1W4QuE3Wp+8OPNjdoLz6PJ3LInfNUtlW3YNEF1P8Knsq9ZlYVsorKz0RRVIK9UWJ2Re3&#10;2Y9KAyXbNGwx9pmGAtMBADzn0yE0jrMQAd+lQp/LtESKWBqsuKtQ9rtStr9FTqLESrqX6zqBr/Oa&#10;JhhLJpstN6Bj5T2FckCNNjTfYoO99Tbem7bVk2N2+9WX2P4n77E3FRe/KTv98f6n7Mu39whaLPRL&#10;+tGiwjz4O8lSM8QkIAGXR5H+ifc+EQJVDACjojSHfRHiI5NZ+QDTgBAoQ4VVkpHWeewHnghsPD9a&#10;bY55VjlJhAV4A+h+DuruljjCGpU2KnA4n/fch4QXddQR2vzGvoLhc6cdPtSRh5ahvoAHgL1SThR0&#10;QqqKSpOJpqACSKOVRnlbpZots/pBCmCGluIiAFjp8BzhcVdybDN2lXLKMAtqxBNYKVfCsKpHm+6V&#10;WR2SVwDVShwmdQVcluEB2FC8EawxVjgqMZByPCa7AJ97RMsMzHWChKIPIAbgRsWnPpdY34NkEt8P&#10;S0s9MzBhdX0FDgHmSTBi91nZ9wUsd5jJxLGoxGzzCqhYcGwyca4njKSS1D0zJu1FG4r1GROOcS8w&#10;06gSY8JE+wIL4rW6AlJUkV6RDsosZUdpw1pWVE9RH41SB0Vm2AkLHRNTFIQE24y1Rj0DsChvhBPF&#10;5twIe3lPmYNMIox9rI0VrmNIi1fUmUQYVrnOh5NqpMTAWzsiJc4ukZqX6fp6K+5Ypn8v3AkxO9Mm&#10;i12NsyupXKux9qEyy2bLbHI4Y6evmrPNv77Ynn14k7215yFfuvbwW7v1w5edRokF8O8FJsD+4WOB&#10;+AlNFjlpEWKeKQy8KHF+djpnp3mNCnwkvA6kQymAgUogsYZ0vspyTnxlyiL3iccdMF0DgNjqWBjy&#10;/cfsD9sByFzcG1rcH165nkUA8lfC9Pt4C/cp6JalBDZsMEkpYOYVlQVSijOITwOcsrvaT9Iqwgns&#10;zMkdIU51e4rKsrxOv1/HrCSsMQ81I+OcFWw8zYFn/qSYAqj4GCgANtZWk4mmSARbTREGSSzWjg5F&#10;G8RpKd+mATPAxmMRXBJVQ/quPAQ8gEz9NtVk3fpuLALQqfsoFlWjYwBSwAHyVik2yTa/vyBGLQEy&#10;Pm9pTB1d7YjiRoHEMUAHelpUbuJYVJlXzy4LWuACbmAt66v0YxFe1BrQ3V7re2Rl97G0Idas1/dg&#10;3LbZi0S8agqrLVDJLjPGi6X2YSeBG8ZrK3VcnyFr27W6QxCTkGrQ+SyjA4SAHsaOuT8FGtj11jme&#10;YiEFZe6vYm2UmvO7Vnc6xAxVYZlRXgo1GsfoGOic+LwwDoxtrh+r0StjxJVW1LHUYc6u4ikVuAPq&#10;rxWvT5EbKLfsCnU2QxU2qr97ZrTD1s+O2S2X/9L2bNtkBwTxh69st8Nvy2bKRn//oQDjUStYZaky&#10;Sa4/+KodAtYb2WUBKlB5j1p7cov3RwAclDiqL/BFeGOLMHIsH+AIodtZvR5txXOgc61e9R7rHPZF&#10;gHMxbz7AHHfl1rU++0ifkRs7DvY5Qs65Bd2yrKzIQckk8I6eO+exMPFtjHMBOo77oro+zIRSA77A&#10;7RIsDBlxDlBSUAGEXiBCbCyomXBA1nn8/DlfKxrV41EtKCFDQiSmgJgMNuWZPg6se7FgAPdo0o8b&#10;uJhGyMSHGBMDX1RhbLMnpwSygy0rTXIKy00NNWrOcbLcfEdWuKSii/OAFwvMxAYe9s02SkkcDaAk&#10;roCVDgBrHpJVuTFfwMMSc26+ElMrHS11tMdxUoFPbtDf5ddL/VmDGcVvnRPMs6xGGZJL6ZX6ewQg&#10;xRkt01Itjuv6mMBizS2AZsUMElMAh/VFuQO4rAUdHlxG7Mp+gHVlF7yc3yw1BmBW86iVygI3Ks05&#10;KDP3430Laq33Vcn4b5PiWDLPQIwi0xoFdtNkvVUrBm6eCq8N44JVcXF1f4nAlQr3EhNXqwNRJzBa&#10;bvWD5dY5Vmej6pRGuxtsYWzArr/kHNt53y32qiz1oZe3y0rrh/+BoDyk+FXK68ACsYMseGRRUVqH&#10;VGrMfo+NSXKp5QPMa66h1kfCS1ssqUzeO1yCKA4XARJQsT8AHO7D+wBxBDhAyX5X5eQ1ghv25fYT&#10;I+MA+Hzi43x4eY2N71aA4lHLzNRBGlljIEZpUVCAjWtCk7yK6gzc85fwBIdZr2EOY71dXsDha0Oj&#10;5jqf+JKZTQDtjxbFlksJSVQBLpYXZfRiDVRe9yYrHSYgMBQD3AwVKUb2ZFSAFoABGlCZN8xkBzK+&#10;KDCQk/EOBR/96hQmFsEmC83sJGJdfxID31uwASjQYqM79Jn9SaFGjGlJNGF3uT+OgIIPzmfMGCUm&#10;e4w6M94bs80cR5GjSmOPARewUdlWwYtqMguJrC+L0WVW6TwpL4065IEzh6xSMPHcIqqqsLu1w9Vu&#10;Z4mHsc3YaIaGgDHaZY4DGvtQcUBEdYGVbZSVWBgFxmpjl4mbSWaVdLKETqjIigUgTYrFO1dldF2p&#10;32N5ZrlDzf5qMsuy1TSPiWf12RMUpVTp36xOnQ5znVFbSjMrpdZl6giYUtlmbdM1tix1gr5Ho9X1&#10;F1nXZK2t0L/Z9GC7rZ4atmsv3GDb77rRXtp+p+z0o/blW/oRv09mWFCRkZb6Eh8D9e+w2YcEMaob&#10;bXUCbASYllNg4I2vR8bBvI9K6gqsxn6KOJj0wCvHgChem6/A8T6/l3IHMLlPAjD3VePaUDsdIA7J&#10;swApnQH239U3gZX9EeawaIBi4Ki+VFTFeb9Ai6X22Fjb2GXiXKwztpoFAFKyzVhmElYAzbURbIaD&#10;sMaoNPByDdVdDqh+/BnBxDTGEUE3tmHSQUalmSJItppOBZVkBhE2mokIwM+KGtjTobNk5U+VSgsi&#10;wEQRUUYaHQLvUedKxYhABdwxbgZgFoRvkWpRGhmrsQALEIlrgRUlBuyoqHGFDppXc+n+rsLqLHj2&#10;sIOu7+YqrQ6CDoHrYmkl94oZZq7pWEVcre+g17EzRwMssq11UqG2hZRVCVJgZlyX4opm1FbQh+wy&#10;i9+FMV4sNPYZ5QVugGVfqz4D+JiDjJrSOIeYFSuNMlfJZnMe16DqAAzsZd2l/hlVApQEGsqNyqYE&#10;JgADKfaceBoFRnWxz8TC1EUDNDFxdhVWX+qsxthw+wLTK5v1dxZZapq/i86BMtIqgax7jWCty61L&#10;sfIqdaIrJzvt1BWTdt3FG2zH1hts32O327vPPWKHD5DYwWIKMkEcs9PAy5KsZKn/gAKrHW2bUeh8&#10;gFm142gAI4Q/1QCRqYdxm6RUDtafboDp48aJGn9PLKxXL7cE6KQBb7TWoaLrubC+lt7HBfIcXM7T&#10;+bSClGJNElfYX1Q2QgjAbHOsifFS2eUVl69fHGLCDseMtA8X6TjHAJ5X9rfIpvqqHQKyQT8+4mEv&#10;pTxvSp3AClderG/IPo+4wjPezLUMN81futa/FzEzk/XDwvDD/hwl4lTgJKPti9Yp1iU2jpAGsDpt&#10;VPdmP2oN2Cgy5wA+1ppiC+AD2nZWqNS/B8ABNA9AcystaFF3Pg9l9YQTca3UePDMEX2HbofVyzfP&#10;DJlpQAVeric2jpaaDqhOEGKRG6ebFRqoCTym7TUmwznNs2Sqm/R96UAUO3N8lEeUMo2wyQFFIQEY&#10;BfUhHkHelECMwtIhhGVwGvV3tQnGcgcPELk2RQysGLdW35Fr+YzC9DIrlLJ6B6F7o+IoNY9YKe0u&#10;cngZ6wVaOgJeSVq1zjC+TKwebDTbAN65JmPFXctcfVumGCcmyVavUKHEZypV9RcLWDqJWk9otU3V&#10;WPtsve/rW2i1Feu6bM1cr50yO2FXnXeGbd96vb3w6J323guP2eG3dtk37+01nowYX7/9AFsLFCig&#10;1FaAsqoGoALudx8CW3jPK2O9AWbehxg2X0WDaiag5gHsEOscn4JIS0CN+2PjXsTHbHNtmO2UqLCU&#10;GYi/TcD1fVLZ75j7+5EgBlAsMwAnDcWNVhxF5rWAaX1AAoyAh9oCL/YZNSQznAZWnUOGGJioW564&#10;YN6GpGwsPtcttWLeL1MHmZwA3FRzse7VzCWrdSxkrn2cmBUrz9CP/mTZY0HFkxmY4TQmF0CyKyWI&#10;ORcLzvpcHoNzjj4XlW7TfVHAfu0jK9yte3qZoqAEVJbfASIUkONM3mc/HQUN2AGQ9bvie+xsl4BO&#10;cw8BBtCoJdcDI0oL1NwTsFFlGmB3S81Tsq1VPC1B8SiTILD5PlNJwGKbqeku6RFACcQspEeyqHWe&#10;WUw6X0B2SG1bBEe9LGmTwGkQUCnBy/uyPimVgKe2OVpjFBN4sbchO8wiAGHyAdsACMxhOygjMSvv&#10;YyfQou9R7wu7s6wsY7NMW6xUzBpiY1pIYlEiSYcBfGHyQrTMbNe4wodiDlSYV2BukcqGxFaxQ0pd&#10;dOMYnQVLDun7AbYsc6ta92oWwec7llgT48XjVTa0tt2m9TfOj6Rs1WivXXb2ent087X23MO32ztS&#10;Yp6O+O1BKa+UOBZ6UI5JowgDSGNMHLfDGtBhiAmLSuN4hJfjDlsCXWwAk//eAc0DlRbBIn6N+0KC&#10;i+8SLDkAe9ZbjU4hDjUtqjDgMr0wUV1fmgfbzPtEef18qbMDPHnhvDXNZaWgPJUwtzYWr4zZMuQy&#10;oNYlSPjRr7hivc8eGjlv2rPQ2NbhswWDLG2Hfsy9ssiMGfeePqRXKSpwC0jKJRkyoogirWtYTgd7&#10;jfJiuYfUwqT+sAwPr0wxHN0wrR8y6zz3hAIQdSz96iwotAAiICPj3CJFRlWxtmNSXSBHLVE/qqqA&#10;mJlOwMXCAMSyLfpxUEPdr9Z3KjOYiJXDmDPugLWjUFEmQQA793YI5UiA3EFeyeR9/WBlNZnoz7lA&#10;T2EIExQY82UyPfFrSp9HBxFsNrZbykUcKaVMCch62eXu9T2+pjMdARYaZR7Q9xs4pd+VNcavad27&#10;e02X22QUOKvvAZhscw7b2GbAJInF7CPOpaXVcUSlzj+foSp/UgMOQe8bcQN6pSAEUEu6Cv0VECt6&#10;S6TiuAdgrZMlT1lpT6F3FmS+UzMtvjoHSs1KHZl5dTQCl0Yyi0YSK7uCWUuVArpeDqLa+td3WO/a&#10;jK4pUQdQax1zDTazst0WhqXIw112wamrbNvGX9veh263t599xD5/c5fgfdGhDUpM4gelDIACKvBG&#10;9c2BpP1qHjML2qiUQMFx4Mt/Twt2N7x3wNV4jRCzH+jIUvs0RIc4voYWzg/X0yL0QYVDsuvbBOBQ&#10;sZWoL++BO38oSq2gU3B1rGNSPgvWhaV1sLAADFit81kf/kF5x1i8XfHsxIUrbPriVWEMWNZ2+qIV&#10;gloKu06WVsrK2s/DGyYsLRhYhZIOgUeK9p+BJef+I34/YmpPbOk4s46w8OzvZNL9SWGOMKWTOAB/&#10;mr++66DA9qoqwMSeChY6kTD2mxHsjNEqBha0PGfJLbN+7Gx7rCwIWaqmRhaXRNfw2WNyAMTslGkO&#10;qKMIY8Wc69nsxHoznlszWi+173fLXC9gHWJ1EkxTbJQKosgAz+wiFLaToSB9DsUcwN0itWQ+cbNe&#10;UVQUjhJIQKZgg3nGxL/Ya85p0H6Gj0hShZU5mHVEqSSqWe8rdgCkK6ji/aq+CusUyEDLeQFSWWQ1&#10;ss+oMtYW+FgGh+Ocx73b1TE16O/jXqg01zSo02mTnUZpUVYU2NVYr9X9JKLkDnQfklSdUlAyzs1T&#10;TPZnuCnY7lJB3zZDhZiOCW5qo4GYOcPsa5nkiRTF+rwy61hosR6pbqvux1BT+wwVZFLidRmbV4e2&#10;MNJm84MZ27B2zu658Vf27MOb7cBupiSyaPpzXvDx9bvPSrEEgyspgALLi4ofiS9RP5SYfcAUFTcA&#10;fCRkETA6gwBwjFnZjudFmOO4siuqAIvH4yvHwmdwDZ0J14W2GPvqupixJv71IaNEdWPcy6vbb22j&#10;zgVdrq7MDuqzBcW4c5esMZbSATqGcXpOVsx5/oKraL+gJuuMQmKHPf4l9lUsCbANsnC9pw/r/bjP&#10;/wVqFB7lo3SRZWQ5F/B5AgT3wJZj2yf5DGJrAUGs3HNKUGz2Mbd3QB0BQyyo5+gGJj5MGk9RIIYl&#10;y8wEh2bZU9StM1Fd4EWVqY3maYdAjh0eUKdAGWS7bGSvlK1HcGNzAZrmY8kota6hkUkGVix0FuXU&#10;jzqO9fJK43sM6d8CUHtPJqOdsTrBAIhYaxJkWPVKqR2QtkkFARf1rhMQxMIAXCcwa6VoHWuYRMFq&#10;G1QvCXjdp3qoypNeJJ86iI/VSQA16gu0JJ1YdhYAsccUYJApRkGJf4llARF7yzZDQShnRn8v90RJ&#10;UWvABnTi5phZBsgGhovUOkiyCWCUFUtNzTMQk6xivJcYuF7qylASsBLvMkOpTba5a1XaY2ASV1ho&#10;qrIYVqodKte+CutazYPhmtQRKdamcktxcXZls2VRYv2OVoym1Dpt3dyobbn+Utv74K0+Vvzp67vs&#10;8NvP2lfvPGdfCeRvD6KUTDEEQtQyVGRFGx2VGYAikLEBXGic+6Lsqvb5dbm4OJ4TtrkGgF9yWwyE&#10;8fhf3pfPywHsCS6atgHXM84CN9hqYMY6BwUGWqq4YjwO8AVeoHHqmICVhRa8ZKNTsqu+nrPgZQVK&#10;Kqs8LhVUqDDKTBUTVVpsT14A4FzX5QqL8rbqR8XSOZRRMqzEvYiteVZwWp0Fyk3MPXfZWqlon6sx&#10;w0dUZAE0HUmvPpOqJ+YsAy5PcADcHtlZQMFGk7zC2lIiSYzM+37B7g/21jXYa8o1B2XtsbzYYvaj&#10;omkpGNtYYqYlYpvJVhObAz7nsm41xSAUTxC/kuyKMbGvKa3PRFVRZl8rWj+yWilk59ouV9KYoS5j&#10;qRpBBpzA20CSSGA1o3B6T0O1GwSQLyggUIHT42M1VJdkFyAT+wJaLPIgHiZudeh1Du9RZqw2ihqA&#10;LVOM3OINFW0QyMDLo0NR7sL2ZfobFXtrf6yyiq/UN5P8ysgapxWnM22wrKvIAcZOAzsdQ71i1wbF&#10;uNy3ZYahoxr9e2VkizutXuemZuQ0AHeyzrcBmoqsmkH9HUn9dLOuwVK3zzYJdv37z8qZrKEOvNLS&#10;Ojauf6O1+s1O9qVs3fS4bb3+V4qJN9nbex62T1/b5WPFXwhkFJmHjn/7IT/0F6ReipXzbHVQ5hxU&#10;AbagwmwHsHKQuoIm6p0PcLiOa0LztaMd0Jz6LrZP6SjYDvDmA8xx7hsfXeqfkyi/Z6CBWucBdYx/&#10;uaaAOJaxV8DhFUhZKcMrrQTn2HnhlZiUOJR5wyy7w2NS2GblDs7nifzEu74kj5SXBexQ4hb9uIET&#10;ezx5wbxnobHIvjC8wCajTaEGMNMZMKWQz6aYA3VvnKTUscuG1REwMQE19NhW1pnpg8SmxLeoJqtV&#10;+rK0Ao3zqFWuH2eJmjBlkH2DZ8iCC15m3jjA6hToAACZemhqqnnfLWiZ6ECnQNzLtVh24lusMp0B&#10;0AIosS1juHVYXG23K95EhTtWY8OlcPocCiTILnefRD008LZ4AgnlZHI80NI43k+8q/0ASIIq2Fwe&#10;kKYQQPfGlhdmiEdrHWa31CStdE/iV+5JJjnAG6qsADezwDCUFF6wN6oj8Wyz7H0dNnuAOmeUt8KK&#10;sssc2LS+uw8ZCWJgbdc9UFeALtY5EWDGpbHXZKM7V7MMbouPAZf2sHBAlf4GrH+TW2ha+6z+fimz&#10;TzWU6nbEOFjQZ+aaXY3rhlFs3EWLjsv+63iz7HT3QoMtnNxpq+cUug2lbH683+un9z26xd7ceX+o&#10;nX53rz9b6ZuDsplqQAzM+QDH13zI2I5WOkIat3k9ejsez2+oKAqZfyzCCrz/GsA0X7pH13/FgnWy&#10;1NwDiFHa73Q8xL8ksIh/g6UuaBVQTL7HDjM3mAXtyCIDFDExjTi2WfHgzMUrHUJiXNQWewucJLWi&#10;4tbrx9YixeDxKmSlgZ9xYB5NymNDyUynBAVjzHOXrPb4NlZtMf8XtSSxBTi+jI7Oo4iDB4vxoC/G&#10;eYEUewy0NGJVVJPXEXUqwEUFFGs/V7NgnH78ruBSTyYJZGVVmZlEwor4tkWqSRxNZ8D9uXe7zuM+&#10;ZKN7BDmqC8R0Digt98H6YoGBk2opoAVetn14SK1zXad+2KysUe/FGdWCleTT4Mn9UrdKt7rEmwBI&#10;6SSgAh4K2qZOgVroCCnzemmUSTKrCLixvYzHeqVUAi7nAhUWO2xTMUXds9Rfx4sEf6OuYUH2VmJj&#10;hrCkoNhl4mPKI0lYtQCd4lzsMuWQzDZqE9AcJw7mPWPD7ep4uAdKTwfA+lgMG2GrKeTgCQ7pBVbZ&#10;5CmMUlvBiOqSgfYstGLdqr4ihxk7TfxLvTTnAnBmodGTXdWy5916P7BKHbf+vrnJdpscbLW54X67&#10;8eJz7bmHbrbXn77HPnrlSSkZMSKW9AW15wWzAADgxDpjjYONDu+JcwNgOTjzAQ7vc/vzAY/nA3++&#10;Ah/Zwv159GmEOB9ezmEuM6+A+RXP/xWkWGtPcglih1fnRmvN8YJ2/agbZSEBCxvN0E3H2n6p56Q/&#10;TaHvjFGPa9P60TEVjwoqiiyIaSmLJKZtlcKgtn6eoECByUj7sJGUl86gTTBROsnCdGS0eUo/jRiY&#10;ZXQYrqJwo13vGXemMmtQ1p7VNbp0Tywun8/YLdChnMAGwFP6HiS7mPOLZQ6T5vX5UkzP5q6hYotr&#10;AJZaaaYk9liTlJQMMStdcl/sM7GvZ7AFIXaYBFjfKVRrUS4ZhpdQYGwyMSrZ5J71vfqOrBBCsUmw&#10;yMSyUVWrpHishsG5tdqPIrcLTrLEjMcyTxeYPTPtGWMmOrS7CjMOzPAQYAMnLUCO1dVxWVrAowaZ&#10;4gwgAlbu5xAmyatl6WV6bXDgMoCNPfY4NqgrKkt8S2KqvKfYyrqLLCsFxi5jnTnGfrY5J15fNcDD&#10;yEt1fVgTK3x+gLmSif6JZa7qV1wsi5ya0d+3gPtQvEtttF4bBTQAd66SQ2C7n2EnxoQb9e+g2L2v&#10;UPcvViehf6/pWmscKbP0ZI1N6vrV8x022t0oiPvshkvPtb0P3Wpv7KT08gmpsKy0IA5WGjACuCH2&#10;DQCjxGGcGCgDkEeCp/352wI3v0WAaW6xAS6xt/GccK221djOV+JFgHX9nw6/tng+EH/5/jNun/0+&#10;AOzqzvl8RlBjt9DYWUocUVuSV9hllJbhHlSTZxmN/3LWLSbWcvKCOcW2Iz5U1Kkf7cT5s4qTFQef&#10;MuDqC/TcA4AZmmqX9WZaIgvRURDBJHxWnxw8k6x0mC8MsNRFt/pqHIq9pex9lHgKYMZEyRxTnOEP&#10;PzuNKq9xH/Mla+xLzeo4Nc2MCZNUikUT3YKL8VaAHTqLEKFPHUiwzfw9DSSn1vd58YcXeEjtKaek&#10;SosMdIyZiWMZA+5ZF2qiGSIiqzx2zrgDC5SM28ZtCjFQYDoCwOQYCszKliS8WAUSMAGSV5JTKDWK&#10;TDkk2Wfm5jLM1KBOYfBUxeH6vJJskX7IVGORYSZBRVys77sy7VBTNJHGKgta1oVul3o3Clysd1YK&#10;2KRzyACTfOJassRssx9FBWTeA6srrO4NvIAMtJyHHa/Xe5S3QX9Tc6LgQMuxMPZbou8lKy2A2xTP&#10;Ypfb1XmEzDOPmJFD8SRVsNRM8o9gAy/HUeemcdwDdp9YX53jFImvIhs4OWOZ2VqbO0lWWs5soqfJ&#10;Vk4MC+INtveRjfbGM3f7I12+dCuNYmFPFaNKhQE3Np+4n8AM1MTBsVwRRQUmjz0By6/JwewJrQTW&#10;OCZMhhj4/JoEZo9l2ZYF/uGTMA6cU+IAcIBY34X7Aazuhcp+9a7stL4PsEd7Hss4aQWsuIHNjU9n&#10;wBJT2EGsyvrLDtsG2emk9Qk6lonFMqOy/qCydYrr9OOq1Y8WFWYecefJYbVJphJig0luMeFh9tJV&#10;rtKcB/zM92WcmSmFQEwMDLxNM1LRZPlWlJDaZSwuiSwmNtAGiYnlDJoEABbYz9HxbjXiVh5E5tfq&#10;72C8l/sBclZqCbAs0wP4qDcJLKx0i9SN4ST2Y5uJt+kMUO6+U/t0vzBTiIwxgJJ0wjqTtOrT3wOw&#10;HMNKY62x2ADs73V+Sp8RlqvReykvdtkLMvQ3cC+WtmHaYFbX0EHU+rhsvQBiri9PBSx19c6sSHkm&#10;mYRRmLjPc5ZYSZLPkEpLKbHVjO12MBymzwUqklKAiXoCKzEsdhhbjH1GedmmcQ7AAjBQ07iWohBX&#10;YTmE0s5iT0YR9xID8xllgj89H5wBSS1i4IycAnEv2WiWnMUSp0h0jaHw6rTUiHkrephDzDBWmYMM&#10;1A2Kp1nNo3Ecy05RCoUmxM5NNrg+bcP6rFn9XiYHZKdHeu2ai87yssvXnrrHPnx5h2LioMQoMnHx&#10;tx/y4xewamHljQBmVMyogp64IibmaYUJiA5O3nm+X3Bxvu/Ta7TRABwrrnL7AF7nO7y0sB2sMaqa&#10;JKt0r1jQ8eV7UmKGmbiHzonwOsA+V3dNGBJCNWfJ/mqb7DG2OMUQDIvD6UdNA14AZIVJxnOZ20tG&#10;uU0/3L4zqKFmuZxRqa7sqABnHWcWl+N8xoHb9ePvlM0dP29GijjmY65kkAGIx6gATr1+4CnBOHvJ&#10;gjoGFLDPM73EoFhcrC7DPdUj9Z4hprzSVVSxMfNtUUWGiBgTZu0r1BaIWS6G5FV2HfEvHQIzooY8&#10;sUXci6IPnkE2PMTHdVJJZibRiXSrk8IOY2lRUiw5qpkS0MALrIzllpF40o+VfagxQAOkJ5YEZL2A&#10;6tL9W3UvLDLqSzLK16KS0pId71Lc7EUfUn0mFixpO8Ez1pyDYqPSxL9BwRlqCnXJzCgakN0ne0w8&#10;XK/7YrdR7BArMyZM/TNDRYrdBSeqCqwkpYCb4Z04TES8S+MajqPKqCxgpshGD1VZeRflkDUCj9gZ&#10;20t1V4itsdXAzXpYQX0VEwvezDy13FRwhTgYcAG1TtDWDJQ4uMTJHKsfYfqhOiK9NgvgzAJuokkd&#10;jeLqOcXGK5utc77BJtdmbHqixWaG223V5LBtIrH12Gbb/+SdvlDeF2/tti/epu0S0CwiB3AvChLg&#10;QUEDxGHcN8DoypoAHIF10Bw2VDMBODmXFsDLKXB++w7opMJBcQPsQZkD3FxHEUe8nkKO73U+IB9+&#10;9+kwlIQKJ1lotgsyUgtKIuO8X8ZosdJMaqBkkseixLjWnwEsFeaVx6D0KiZFtUlIsS8rJRo8a0Sg&#10;6QdIry/g/DGhAoSlZEk0dQgEJjKwsiTQsm9IdnzmojnFwSSwcmtcDahDGdRnUA6JEjI8RMYZ2Lwy&#10;is4gyR4P63N71GEw1sp9mZHE2C8gMv4bxnS7rZEYUu7B4VUIANBkiqlLBnYeXVrG8qwCtPfkXnUE&#10;inFPpn46KCqZXhSWuDcmmlBgjmFXeY/qcg4TEqoECMraQ8wNhLqvF2sIfCYuACEwVg1Wuq2mKKRJ&#10;gJV0l1pxV7lia4amUvoecge6nnMZKuI6xohR7yYpNCpLgiqj90CG7a7sBSAsLatwoFj6fgJyaep4&#10;HSuVHW1UzFnjMTBKGzPOtOXpE12ZOQbkQIxC0wl4SaUAL9Q5dfrenEdnwHgvwHGudwyyvx0LFJ6E&#10;yqu64WDRyURjlWnEuJ7IkoWuVuwLzKgvryS30lLmlCw48XFqlsesUknWYD1rUw50g95npMrpiSob&#10;0H3mp9M20ddiq6ZGbOOVF9oLj9xm+5/a6tMRqdoC4s/f2mmH39ntaowCf/UeS9oAYaiZBmCgBkbA&#10;A+AY50ZQo5V2qAFT50WA8+GNcC6+51yHXtf7Z+i4VDmei02OADvQgja+fsVjSaXEAB1bAcUVqBnJ&#10;JmBkOiCT8Uk6TV20IPAmF20vEA+eM+G2memDVF6RmPIZRvqBdumHjp0ewVYLLn74TKSfUPzMipSM&#10;rTKOy9gqkM4obibj7CArPgM0thkeArx6xZxkoFFXZg8xcwirPKn7sS40cGGFsb6UQ1KTTMdBTFxF&#10;FZEUGPCw2EG1Q2GGb+v7cg1wYKmbpCp8X55V7MUd+sy6UamHrDr3I5lF/AqYJNXqBAhrUZEko/KK&#10;8V0AxWJjmVFfMs4UawAtY7RtUm+sNO+bBHxW+1B0MtRtug6FrpZqtpEokkITR/PvSMabubqoOPab&#10;WBjrHTPTzTgF/fsAa0UvMSzWuMn3s/40SSxiU5SThFNWnwl05VJNhw87LDCxxsAPZEBIfBxj4Wi5&#10;yUajuGEIKSg0qu2Ayh4zgR87TVFHrZSzRbBWD5QtwosdZjphZp5xXnW2imFRXCDOSIWxysDLulnZ&#10;Va3qeAT1HBZfnVBfkb5fuf4Wnnqhf5tVuJEqdRylVpI51tplq6dXZ2ykr8ZGuurtlBWzdutVF9vu&#10;B2+x15++2z597UlfGODzt3faZwee0TbPF8Ja71asuUtwkaVOoEzAyyWeAsAciyBH5Y3nuyryynXs&#10;S6CM8P6OGFfnO8Q6zjkR1HgeABMHcy+2v+UY30GfyTn+/GGeJ5wodcHwueGBZswDpsIqVFdhp4c8&#10;GcWaVlhhYl+UlLJKnlo4ddG8A0fMSRKLR6ZEZcQas41tJbs7ed6sqxsABzgFD53BmcM+Nzi9kvrj&#10;lN/PK6cEGEpMUQbbAAq4JLC4L/BzH4aTOM4idig26kr5YY8UkQ6Ac4mBR8+a8Ou5DhhR4iHvUJhr&#10;TLUZFVgMLck5CDAyym36Poz5UnfNhIm6kUYpq6BAqQkndH+grR2tN5JeTECIY74kzVBfbDS2F+hR&#10;abfTalRyhYRWgBToaWzTPHut9yS+0qsyrtSoPcNNJLhoQOxDQ/p8FqvLKmRg5Q0gZYzXwRLwgM05&#10;TDggjmbCQqe+Q4MUEgjbBDaWGhvNfF+uAzQUGcUlewx8NM5BWWM9M6twMCYMoCzijj3GRpd0LRe8&#10;lZ688imIOoYNjqqL2vLKeK8nqWSniYdRY/YDa2nXUnUEjJerAxgq0d/K0xeJrZlUIXs9zXAcIQSL&#10;ETBFstJGT1PYNF5hPfqeE2NNNtBZ43b6psvPt2fuv9kO7LnPIf5c8H72xtP22ZvPSI2fkaXGVu/y&#10;2Pg7TzgJNF4BDJBIPumV9zSgJQkVizewxFF5/dzkPOCP8OaDzDaKyjlRXeN+xnvjtTm1TjoKh3+v&#10;q3BQZikwQzxM4SP7TPKKjDTgUgrJA8sY8iH2RY1JaDEZAYhJ9GBfUUAKIwCX6qepX855AyiUEsXD&#10;shJbAicqh8pyHOuckYJhd1lNg/OxyNjqCDMJJl7JPKOOTBYgtmV+LuPCdCB0GJRCegmkYltARL35&#10;DJpPxte1KPiQOqJ6KU6nx8EB4OGzKCflu0mhpXjEn6OKo0mGkYVm2IhHsJAN51Gb2GUUG5XFGbB+&#10;Fllp1JzWd4rsvUD2xJb+XqquIqAo7uDpg/p7Bnwf96Aj8AQW9lrvGYICfDLJlQOV+oEzS4cpdwDK&#10;qpP64etYLNgglmboyauqZJWZBUQcS4FGeVeJVXSXObgt+ox2XU9GGUX1sWASX+qUKMNEaQE1Diux&#10;jSVmPJZHpfAeeBl6AlTOi3CznziXVxSZSisacDORgeEjJi8AKsAyVBRKKrHcZeqA5D4U/xZ1nOCv&#10;qHDnKnWiapzPFENmK9WPsg4XddxVOtbiELdLobMrseL6LoKdmUxjK1I22l9nA+kqWzczbtdddp7t&#10;2iaId9/rEH/6+lN6fcpV+JuDe2Spw+u3H1IkEYAEHFdiVJDYMwEKmEKLACfnyQoDIS0MEQnCxB47&#10;kAmkDir3TOD9XtDH/ZzDvVBcgOV7eOfAZ2t/VHBf2RKAiXmBmKonCip4TCgL0A2dM2VjUuUeAcSj&#10;UfqlXMywQckcFL2uuGyNKyzwoJiuyAIZ5WNIh+QQwDNpH+uMAnollJQNUFFWOgAg59pSJpjr3tyD&#10;KX9kf0lsobTsI8lE0mrM14ke8oQW34PP8pUu9SMePouySzLa1DSTUZaKy2r7QnLE4AAqlcVaz186&#10;78qbYZhH8SEQsgTsuP7e7LqwwiQxPNcAG8pIMgsV7RHwaX0e836x7SwAwDOSUOmYwPJxXcGeka1j&#10;fLhGqkUs2yzFYwE4OgJsNvd2NVdDmb0+mm2OCThmKgEv0LLmFTBHG02CyhekwwloP+qLJSbeJalV&#10;LTAZ7kFlGRJCReOQENtkk+sUS5d2lgiSkGAKFlodQQIrkHMuikwDdOALgFf5ufFeAVw+i+QX+0mc&#10;0TmgvmTJA8DYaFSZYSXe142gxqGUkmGlmJ0mmYUqVw/yeeUONosA1I2UWt9JCplm9L16lupYibVO&#10;6r4DReqkai01Vmmz+l3Oz2Rs7Vy/rZwYssvPPc12yk6/KYg/eWWHfbL/afuCecXv7xXAiQoLXpTY&#10;wRIoDq/AwcrGda3yLfRiE3hRTXnNdQBqQJm0CCp22u97aI/2J/CqOdh6jZ1EgD+JldXiffgcyisL&#10;WBuKSfcMH1GrTBzM41UocSRr7ENHgg6LTBIJYICCTDNwASsqh4Ky5M2wQCXeZXIBi8fxcLK2ORJC&#10;2N8Bm75g3vfHeDTfKnMPWqyq4jPYD9w0HACAhxlIzOuVnT15yOFE2Rn3RS3J5AIdaoutZpYSStt7&#10;Ko834XGiPJolq/vz9yS2GTCl7MzP7ZM6Mn7MypHN07KgijuJi1natWNlWpZZP1R1AABIDIy153MZ&#10;uuKVeLkDtRSYWHpsdlow952KpW+1cv34W2RdPQbWZ6PaJb2lDjIqDch0Fk1SRjoWOgwmNAAvC7EX&#10;dhTLRssGq1PgebxM9Kdgo14QVUkVAZh4lmqsXn2GQ0pCTcqN7SWGxSJTGsk2+xlfBkJqkCNwqCeP&#10;Q2EYCOA5t6RzuQ81RZDzG9nnks5CPzc9J4ciJ4DV5j5koN2yT/NdKq3M4+sihx0oy3uW6XuGjDSt&#10;dqjUOxOWowXgqv6gzmFoieWEFJsL2sreZXIZSxzklOx2k8DNLtQrnGi20ZMFr5zfzJg68nbFx0M9&#10;dvUFG2Snb7LXn7nbPnpVdvoNYmHg3aMWElsA/FvaB8DMNL4wnIN1peVDzLaDnsAV7a2rpvZFuHNA&#10;h3NDPIyyBmAj6N5x5L33sWFth/W+tC/5PM77Rp9VwBP0eVQo1pnCC+qQKX1EmRkmmv/VWq/Kysh+&#10;osZY2WhveWJCBJH3WGNi2owAAmQqrbw+WdewjYrSAZDYQk25hlg2qiwg0xlEoPmcaIPJDnMt96BS&#10;qludDK/j5yq+XZvVj5zxWlbc4EmJPKUw3AOYUPLxX065VS7t1I9S98Iyo7wAxlxg7s0Ss3QGvlSP&#10;nAPxL50Was8QVLC5Ulud36sOA/jIHJd0lnqRBzOc+CycSp9iXoZyOoBPboNOgSmHTVKmrpPI0ssa&#10;CtBmVBHYBG1UYiYtZNQBVAg2yjXJTFf2MWmeVTYYcyWurdMPVd9T56HQZJr5PCYmpHELKK4AbZd9&#10;pbACeJhd1ETnIKABmHg3gkjCCtXkHPYx5guIxLWAS8ILeImJA/ghMx0tdIC00a/nFWXlHCAN9+CZ&#10;SoV+L95jnTmnVPFyiKex5Sytw0SHBoe4UVYYpQbaGgEd4+Mmt+KK/QcLdVxxsSx016pWP5ckWc/q&#10;VhtaT66gwboF+7T+Dway5dYnO40SX3fxebbj7utt/9P3+uLxXxzY6cNLX723RwALVtlokluhBaX7&#10;5gMd80kFsq7YacEEaDRX5wQ8WlTR2BzipAGfx7nACZCc41DKumuba/Ov/+HT3LWxUQuNheYzC1b/&#10;+jQf/61VHAe4w2cpDl4lWymYsdY846hFYFDeyNBSvc7rkuquvHyt22csMHYVGNieZM3nDWF64dDZ&#10;zCcOw0WAh6Jim4OVxboGWAPM3Yt2GgA4H5vt73VeTH5xfYClR2oux3AaS/KMCLyw6ka3wHL4BTLn&#10;+bRAqTUdBJ/J+O2AYlDGgRsEj8e6ug5VrhuV4rGSiOBlfSsqpibOYz0tyirbguKukXIrnIjTCJm8&#10;QOOemZXtHp+Gsd5Ot7isJomlJg7GHlMb3XsKS+5U+9TCrO5H1tkLPuQKALGsu8Sz13QYJNNQXuqf&#10;WbiO4SOGjhhCIgZmUgTqS/EGE+mpSaaIguQRq0MCMoktMsOuorK0nXIRsSgDZeYVu4zqntBynEPO&#10;cVQTaAvTSzxZBdjAyzBQTFqxDXxAzPmcF2068BI7o8Rsh3sqvpc1BkSemVTBhAddS7ab10YpKEqM&#10;4jJODMh96+RmUGZZZ2w2a0sTC1f2kyyjhFQd3jzxtu4/iQrLfs+pQ5xQh6BYGSUeVwc8PtpoA11V&#10;tmJs0H5zwbn2xF0328vbt9rHrz5ln7+50xNavz34nH39fgA5QhwmRez2DDAQh5LGoJY0gGP/0RDn&#10;w8j5KLYfF7BBlRPY1TjOOLED7teh6JwfVJpYmww5s6iY1xzXxipgmiANy4yFZi4uAGOlGVpiqVcm&#10;GFCrHFawZLrftFdQAR1AkbSauXCFx7qoHIUXLFgH2BFE4GX1yGiRaagmcIdEVa+rJ9YZ5aVzAFjs&#10;79CZdATtfi9AZgIENdM+BjyftQF1LL7+szoRrDHjv9wbq82aWNyzaqTOv0+T/iPJeDN7qP90qas+&#10;m7HjMEQU5v5SKomSot4ATx0z8SiqOSklH5Ai147Kso436e9ArTsVOzMdTj9sAUw1FUmolD4rJaiw&#10;wGS9Y4KKqYVYZO7HPgo4UF7i2uKMVE62mGIPpgguzyyTqjD1L2SeXWkV66LCjAdTzeWT7mWjSUQx&#10;tMOQEDY6o3vX6nwquYqzyx22ntUdiosBDsWucqgYSgLiMMwTrDLQUfccVJPMMxPxsb8CUxaafcEW&#10;6++V1Q1ze0NdNcm0Gqy9zq/uK7MlLcf60xkYd2baYFOylM7xjf9otVJurg1L7YRySuBlMkOMhQEZ&#10;20z1FmtmVfTyt1CiWatYn1LSemuRSlPFVa9YmuErijy8MISVLle1WEb3GlnRav36bmP9DTYz0msX&#10;nX26PXLHDfbi9rvs/Rcftc/cTu9xNf76fQB+zuH9RttfHwTq3T4Wi60GtEVFduCCCgegA4QR7gh1&#10;jF9dcZN9NBQ9bHMMsMOrF5oIWOJyJmEwzPUdC/cJYBJufH4BK28wdJQStNhm5uu2UBhxzowDzVpY&#10;TDOs14+8QfEga2CRmGItKyY2VAw2+AQFhp1QUOzmmqtOEpSCULCioMTJgIsKAiAgxUw0qgioLAHL&#10;Y0uoqgJonj7I5AXGiVlYAKjoBMgks/AcT7DHyk7IQqOgDOtkBTBZbT6PDoDPC0NHPM0/PJmBhFc9&#10;2Wt95rjCBybak4gCXK6Lysp7X7OZqird00ERRJRkAiSxLpVgPYqNC7uKBVqRz15ijSyGoUhw8TQG&#10;L76QclcOVbldJ8ZFyRsEDatyEBNjxR1kdRJknrHdy9uXWpFgpnCD2Utkm0MSCxutH6z2MwZMvTEF&#10;G0XpQv+OjVhu7S/tLnWQWK6HLDTDSKHsErVifm0onwRQ7DQgY6ljsgsQUUWgDA/rDllnVJxZRqya&#10;AZRAx1gvRR3UQ9M5kO0mMUbyq6K72FWcTqVB/wZVivUb+Dtlg4GYifvAB+wO8niN12pjkwOwci4o&#10;sWw1FrpVsS4ZaZJblYITYBl+YmgK+Fu8VlqqLEVO69rqPsXZUv0qOYYGqXXfdK1N6zc43Ftv/ekm&#10;23DKGnt4y7W27/Hb7b19j9unrwvitwLAJLZoX72X2GsHGWiDGjNjCIii+v4FtIAsOH0aoKCMx3K2&#10;OdhrP8ePsS1wk9rsWKsNsD6nGfUFaL0P30MxsJdBLnQJUtnfC1fK9k7YBEvnCGDi4g5BTYILyHkC&#10;A+tkTTB2LMULS890eqHG2PlMSRyy+UtW2cKlq/RDj+s99wv2AVdh7DLAAha2OVhoZiaNuuoCGCrL&#10;wnXMEW6YokKKyqsBt+bchzHdtlkeSULBBAuxD3pNdB/nnDfjcTmPcKHIgyEnPp8VMfls4mjuz9xi&#10;rD0xNDOWGGJiiR4maQAuIFJCiSL3nkLMrX8HQUFtNQrPnF1W26D22pe+0X3JdBM7MxRE4qlpEpvY&#10;5OOzDOEQp3pJJSqNiup6FrID6Er90KnsIqnFuljYY5QclY2VWgCMAvOKNe/W357S92ZsmHFgElHM&#10;TOpRaEBSC3uNMtfLdtfoeLmABiKAZVI+M4WwuyhqzE7T4vhvsNdkmJlczxASVps4nDnKLHYnMLO4&#10;AzLH9QJWx1yByRQzRRG7q6ZjAIv6Anejtks7BLTujW3nGUlUYGGnGW6iIyGeJkNN7Ivlxj4DLMNN&#10;tcOy/sNl+q4hPmY4iuMxPk7PEscXB0VWR0An0Ki4uJEsuM7vX9tmM+s7bWYuY3PT6uzb6uz0lXN2&#10;/81X2fOPbbZ3nnvUPkmGl758NzYAJsFFTfWeYK2lwgBMnXKEOCawaJ5sUiztK0kmQMckF+AuZpVd&#10;bUNSyoH+9BW9SoWTSReUfOaD6wk2ff7X7+vz1IkUsF4z0/gYPqKcEnXFtjJDKCtbDbioNNMNWcA9&#10;FF50utqOyDIDXo8gJPZEbVE+ln3NhzSCTJ0z4DAjqQVrfDaL1k36uWSMOQeF4zv484MBSZ8F9Iwl&#10;AyTxLYkxYtxxwQyELBzH/F+W0qklySMIK/TDZsE77HbtWLMrMGrMd+lTR9MGWFQ16fvQ2XgiTucA&#10;c8gms7rliP5tcAgsk9NvtSMN3omQvSYRh1JjdYGbQg5W3CCW5Tqe/cs6U8yiAngSVoCGre6UjW0W&#10;uIwpAzFOYjFpJStN0Qb7uTcTFnr4DH3fCLM/UVCdhsPL8311X2YgEe+SwKruC88BpjyzuEPKrHPj&#10;kBIKixVGUYEFQAEYZWU7qi2ZZhoQo7wAynAUY71Ay5pYnItyVvYIeJ3DdQxj0ZHQGdT4cFSl1eta&#10;zuG9Dyu5kjMWXerAAzIll7wv7ljq+1BhbDxxOetiASTxL4rLkBPQevml1Jb9AM4rEFMggsJ3zKvD&#10;Xk1uQK5mTh2u1DktC96vfTPn9Nqcficd9YXW01ZvJ81N27aNV9meB26zN/ZsU1z8pH1xQDGvLDTZ&#10;aSCOcbHbaingN1JiAKZ9fTCocb4KuzWOapw0AF603XofztN9qXsWpL//fL/f91tUmU4AmPOUmOaJ&#10;Nn2PHxQXFwAmc3JJZAEq61ABb5zHS100CS5qmSmrbNEPHihZkYMSSmJg3qOiFGLE7HEfVlw2kwn2&#10;xM91E+FpCQz38KQFMtpMfACIVikqD8T2zkCtX98FBWYoKtQuh6wy2WqfJKF4GUveLzVlNUjuS3lm&#10;uX64WGwgxZYzjktWmcb34Xuyn+9IZ4IiV/sQT1jJg+VefW0sncPjT3ypWToduQeeZYSNH6BeWtaZ&#10;ewM/8FF11aAfMuqbVevQNTxxoUufx2NPUFOUE2sLWICERWbKIKrM5ATsMYuhY3G76KTUyRELo6I8&#10;l6hen8ljQ5kWyPOJuK9bcB1HmYmTGQeuVnxNPMw11G03aF+DrqV8EjWOVhiIQ9a4zC0u70McGub6&#10;RgXGRqPAaX0W8WyrFLVG19QPo4i6j1SW1iFbDnBV+htQeLfKApfPQHmBmFYtSFHxwsyJAo5YGCvP&#10;dyr3jDSf3706IzAD3J5VXqPvLmjLFeNSuYWlBlbKLit7idFJfoVYmdeK3iLtL9G/Q63CD+ZOC2yG&#10;w9QJMN+4RR3C0ClpL/bobVcM37jcMk2V/nTEu669zJ59ZJMd2PtwyFDLTqO+MbEVGgoY3ytmfodq&#10;rp1JrTJZ69xKkgHUYKEdQoHJ8A/HFkFW4z3N4XTlxn6jzHQCgByUOAKMxf/h8PtWQFUVK2uwYoY/&#10;0oRaaL0nqQXUJLWaBVioi57yyix+4EDATCMsKdAxqR7AxhRXonbMswXu+Ayi9MrwsLKwEobiT9lw&#10;EmRDsrusfUVMzXWACmi4AKACNNQRC47qExtXjzaqw2C95/AoUc5vlt3kPBpFIz6xX9eyFhZZbaxv&#10;5aB+aFJzvjPnhCGjcA4qTizsiSvZYTLXJKdQXjLZ3GNInRQ2uW6UZWAzrvC+wqTiVyq7mE7Io04Y&#10;q0Uh43pVKCevxMLl+jH3657YYDLTKDazmLDYFFK4Qqsz4kmGjKsCaouALOvhSX/J4nb+iNFm2eVu&#10;/eCbrUwxeIUscruU2a2yQGWIyT9THRwqTTklVViAidWNysoQk48bqzFBgX1ZLwLBtoZ5wJzPnNya&#10;ASmxjlOGWae/ozB1gu5fb7U6zuem1GGgrj4MJfAzAh9oqfTilWs7ZJNJpsVGdhqAUXPgZB8Q8oqN&#10;JkGGMpdkl7jqcgx42xX3hmquIt/PPkBmm5JLLHrHXLPuU61zyHDLRqvDoBPqkM3OLjTYgOz0sP5P&#10;urrLrL1xmaUbK23lxIhtufpi2/voZntbEH/4ypNeN/11YqGBOQdRgDhY2j2hCejfMgwlkCnSCAmt&#10;2IJdjoDH2DmO/zrU2HO1ADDWmdfcex/iSuz714detQLm4NZPtComa3E4yDS3rmBh9k5PaqVWMRmB&#10;4os+KU+z4A1JKSBE6chGk3RCLQFwUD9yXoFrTMD7ueoYmKzPNsdZLof3zAGmkbyiE+C7YGfjGDEq&#10;y36qt1BhjoXjKZu6gCoqgKWoQ/eWggMmjfh8Qh0J+xhK4jzssk/EF7CUfvrT/dUZOdxUaqmzGTyL&#10;NbCZ1YSVH9C/B8NfTH6gtJPlcqQMUjPuSeJsjNU39QPo0HcryhYLesXN2G1st+5PSSZL3wAddhgQ&#10;SVKhtkwnpIgkVoIRC2OfedbvgADnGjLPXNMmiFFalsjhiYQ0HplCrMykCrLS1f1YVe0fU2egzqhT&#10;nVeN9hH/lnWVCjDZSoajZM+x1B7PKtZkKiLjxV69tSYjZ9HgExZiAstVWFaa2mbUlCElhqIqOgut&#10;TjAwPIXtZXZTZY86D92X2BhQyruKvDFjCUWu0H1QRoAEWtSa70BHge1FbQGUsWAsNkmtUMrJRAqu&#10;SaqyZJt5pUXrzCsKjK1mG7BZ7SO7QuHTQqguK+pYohhcrkBKjJXuWq2QTCo9uFoOEydRvcTaG0pt&#10;dqjPbrn8AsXEd9jbiok/eGm7fX5AwEj1PBb+IMCb346AWOdxDkM9qCs22EFMJiAAM8oax5eDEgNw&#10;AJVOgRahjfY5wB3uC/y+rCzFGsNSToogGqekAiyvIxVmmdepC1Y6YCSv6ielgLLDo257B121UEie&#10;q8s5KCmQA7OrsCAl+xsWNlcvJ3iJj1tmsa4CQPDwcDQWa584T+p9zpR+QL0OCPEu5wIg9rhmtEmK&#10;TgczbKPaD3BesigwAQy4UGGax7iCnGwzMWrdeJNXcKGsjbqGa321S8HMZ3AeCSsqxoCfMV3sMcNQ&#10;fHdqoVlDq0UqGhdtZ3lZFrTzyQYrFdNrf/UAC8ylBZuspKAGLlSWcVriXZ4miAXG/lL+2MtsKCk2&#10;quzrZTE0JHtMLO3K6bFuqy+xw9gxYIenECrGl71uV4fjca7sOPaZGJeOwRdl198Z1ZhFAHxaoa4H&#10;agDHYhdnC90a88PGthMHewKrr8SKMmFRuypBSMNSo4ioWnE2xKh1uq5eilyqWJXjHk9LYRlDRnGZ&#10;XkjMWy94ywQ723QA2O5W2WZiZ5Q6FnkwBsxn1AhUMtulnSyaVy4AU1LnsJJHGFaqtqUtx1hFT6HO&#10;Y61pEm/Vnrwq6WRiBQm4MsXQy3RNjTpTuUBByrI8qDFZb67pmG+2Lm2nxkl81dr4SRkb1G8vJSVu&#10;qym21ePDduOl58hOb5ESB4g/e2NnsNTvMHspZ6n/0mJHdQa4EMc6uEcoqZpXejGGLIBjCWcCqncC&#10;yb1y8Krp/W+5L1ZdEBf0nz1mPBaFRE9YnZLqplm3uGSYWVaWWLjrZIGRzEga0CsKhk0GWh6NMimV&#10;RlW5fkR2vEHAd6zu9eQU9trhkPrRGaDW2GHsMgkpYAIknn/EErOAzzEe/UkWGuAZu8USk4hi5Ugs&#10;PDaYFTZG9Dcwv5h9XMc5KCoJtzjuzJMFWZydApCWGR51ot5ZKs90QWJf7kPMy9ARmWgAZkI/HcTA&#10;GXxPwCdeF6D6Lt5knZlRRVllndSNVSmxxDxNgXFeElEkwLiGQgyyzMzbDcmoFiuRMvrT+9URUChC&#10;ogslphLLpwkKOuJnYGZ1DsaX4+M9eYJCvWDhM+gMgLgcBVRH0AjQ+u4V+htb9DeTlUaxiaep1EKt&#10;icMBjxiYxrI4DYKjd11Galluy1Mn+nFPYAlcXgGKOJcYmPFc4A9wMyOKxBGKie2udiUuVWzt2Wm/&#10;P0NMUmXGkHUNqsp4L69krdlOTYc66Wp1IstbjpVaVjvofC7fEdjLBG4JUxpRUqktMDIchRpTwQW8&#10;1EwTHzNWzMPSmsfoWLRvdYuNnK7/Y4EP6ChxO1luvWeNrdkzum1qdYel20osIyWeGeq0X51zsu1+&#10;+A57fdeDdvCFJ+zjV5PKLYF82BNbexxgklyLCr0I8W6HjnHcCLC/T0D1YaNEjcPKmagvCbJopXNF&#10;JbH59drvSnzwWfv/AWS8aSQh7P+rAAAAAElFTkSuQmCC"/>
  <p:tag name="ISPRING_PRESENTER_PHOTO_1" val="png|iVBORw0KGgoAAAANSUhEUgAAAUAAAAFACAYAAADNkKWqAAAAAXNSR0IArs4c6QAAAARnQU1BAACx&#10;jwv8YQUAAAAJcEhZcwAADsMAAA7DAcdvqGQAAP+lSURBVHhe7F0HYJRV1iWFqoCKgggKFor0rmJf&#10;d9d1VVoaCVURUbH3svbelRLSeyP03nvvvQRIAgQSEtL7TMr5z3nfhA0hurquru7Pg5uZ+cqr9513&#10;7qt1cNH9z7mKSqCEUszvpfpNqeRvOypRRtE/VJajsqIMBXw4h/cLKcW8buP1sgres/OZMl6k2Pgh&#10;f4xH1VwJ5QzfOcxvWytysKAoBVE5CfgmbSNeS5yBpxNiMXxfMP625Tv0XfkBblzyAq6e+wQaT38E&#10;daePhNOMEagzfThc+L3BjFFoOnMMrpk/Hh2WvYrb1n2KB3dOxsiDYXj6SBzeOD4XkzJ2IjrvGJba&#10;0rAL+UhkzLIZB0WzplPalQ9MNIUpLqtAud2G8vJyE+8CitJdCqaV/lTQlwrzT3nF501+WWlUXpYq&#10;y/j9ovvfchcB8H/RqRar9hIZKvm9gkhQwU9VZoGZcQQClPJXCW/oWb3jcKroJQSGIt44W16EI8Vn&#10;sT4zCTEp2zHxyEq8vXMGHl8TAPeFX+K+Ge/hltjX0SXyBVwfOh7XhD2FK8MeQ5OwYWgQPBSuIV5w&#10;jvCBS/QwNAobikvCvdEw0hv1o31QP3a4JTF8NsoHDfncJWHeaBTug3qRvBbK70FDcVmQN5qHjkLz&#10;iCfQKvJp3Bj+LLpHvYT+cW/igTkfwWfJt3h2Yzg+3jsPfolrMSt1L3bkpCC5NBs5FSUG5ARx55yQ&#10;kck3mWFj4ssoRDw9oaywMdMqKALBynL+MRcpFxHwf85dBMD/QVfGilrE2mzjZxlrsV2sToyvnBdV&#10;8WvUZNXt9Mpi7Ck+jSVpezH58FI8uz0S3iu+w31z3kPnqGfRKngMmgYTuILc4Rw0BHXCBqNOOCXC&#10;jeKBOpGeqBPlhTrRQ+EUQ4n2NOIS7QWXKE+CIJ8J5/0Ib0sIhhdI1fVw+eUB51j5xe/yK8bL+Cv/&#10;TTj0s04k/YxgXBSPkCFwCXRDwyAPNAsegbYhj6N33Mt4cMEnGL3GF2/siUfMsbVYl3UYR2wZZH82&#10;g2vnOWULG40Kgp6NX5RvIsJifyUEzfNz7aL7X3AXAfB/0An0Cmny2UtYm4sJb2UyElV9xXIqabYW&#10;YmvhcUxL2YIP98/FqDV+uHfGu+gQ+QyaBY2Eqz/BJZjgEkoR2EwdhjrxEoJPrDuvCfQcIBjI33ze&#10;xd8L9ad4ofEUbzQNGIbLQoeTsY3GdRFjcFPk47g55in0mPoK+kx7A7dNfwt3Tv8H7p72D9zlkDv4&#10;+5Zpb6J3/BvoEfciOkc+ifbhj+P6sDFoFUL2Fzgcl/mRIfoORd0pBETFMYBC4KsTPohgyM9oxiuW&#10;cZ7mY8VX8RaYhvBaoAca+nujZeij6B77Ah6c/wme2hyG7w8vwYL0vdhvS0dedUgk+IkdVjL/SkvL&#10;UUxQvAiA/3vuIgD+LzrVVDE9Er4yexlOleVhTdYRTDmyDC9tCMEDM99HR5mq/iMMcNUJIkiEUcSo&#10;BCBxAj4CmwAueCCcpwxAw0kDcXngMLQhKHWLeh73Tn0bbvO/xOMrg/Dypni8v3MewWQlQpM3Y/qp&#10;XVh+5gA25SRjT+FpHCpKw9HiDBy35yKlLB+plDP2gvMkrayA8czHScb1mD0be4vTsav4DLbkn8Lq&#10;zKNYkLof0Sk7EJC4AV/tX4p/bJuFF9bHYtTSSXh49ke4feobuJlMtWXIWDTxG4r6kwcQICmhBMdw&#10;gmMM0xSvtDFdSqfAPdgTDfyHolXQI+gV+Rw8F3yBd3fGI+rEBuwsOImsiiK1Jlb3gGHOF93/mrsI&#10;gL9DZ3E1/lUHnvrqysng+FnFQdQ3pXpZyi/6NBVU4nAZKMWaguMISlqHx9cEot+MN9Ey4nE0DHAn&#10;uxsMpxAyJZmScTQ5xZKi+D2YJmTAEFwa4EEQGYVOsc/i3oXvY/iaCXhjRzQmHlmMOad2YkNOEhJs&#10;mcioKAXhoXqwP+yqx1Hfq6TqWs3rEgeAm+8/4sRt8/nwqfIC7C06g1VnjyLm+CZ8fnAOnt8SBrcV&#10;X+O2OW/hxsgn0CzEGw0CmPZAAmIoP+PEEskWY9kI0IR35vV6foPROGgoro95GvfN/QCvb4vD9NRd&#10;2FWabg0EVTlHvG00jSXqKrS6FvWdNypUbvrUg9bjF93vz10EwN+hUyWys2pXVpaxHtmJfXbYK8r4&#10;yWokYKClVmYrRwlBUQCgynWiKBszTu7ECzun445FH+DqqFFwDiHbEfsRm4slw5tG1hPLis9rzkFu&#10;aBjsRRNzLO6Mfw3Dln6D97ZNReSxdViVnoDDxbnIMjH5F04PnBP+OfdpiTWi+vOFf2qR6n5XC/dH&#10;nPo308pt2J2fjgWnd8Pv0DK8vCEcA+Z/jL7RL6Fl8GjUZ8Mg8DN5JfY7jYAoxhgloByMRiFeaBf7&#10;JB5e9T0+OrgQq5k/WWUaZ7b8L2a5lKmzUJin/kM2WFZ5ORouxtcafb/ofm/uIgD+Dp0mY5Txn/rr&#10;xCzEPDRNhXh4zhXyalLeKQQnLsfoNd+jd+zzuCyAjI4MximMbC6an6rM0azMNPWc/DzQJHgUOsQ8&#10;iwELP8NbW+IQlbIZu3KTkFGWRd+q93852GUV4Ipm2hkbDQTw+u9dTKbZGHfmVwXjbmM6TOp42fqo&#10;ZP6V4HRJBtZlHkbA4eV4dl0I7pr5DlpHPkmzeDjqqGsgVEA4FM4azIlkwxEyBE5k0NeQIf955pt4&#10;eVsoFqZuwwnbWfrnKBxlGQMrZFjKNpHBc/G66H537iIA/g6dKmiFYQ+sPWIWjrqjuWu7C1IRcGSl&#10;YWzdwsfjcn83OAX8HU7RbnCO80TDKA/UDRxIwBuApv5D0T38WQxf8B0+3TEXS07tQ0LpWeRVVVbj&#10;BA5kLPwU6Ck4mXKWPafpMwI+TQlxRMLhqir171YEPJIqU5qfwkSNjNt5Xw0MOdq5vNXHmcpi7M07&#10;jelHN+PNDTEYOPNj3BgyFg39CH7+A1A3bBBcY8kW2bA4hQ5E/ckPoXWAD26JfQnPbAxBfMp2HCvL&#10;NazQuKrGg6KpSBfd789dBMDfo1NdUeWhy+OXA6XpiD66DmOWfI9eIU+jyRT12dGsjddopzecZOKG&#10;DkE9f3dcG/Yo7p/3AV7fJIa3DbtL0pFbVcurO14SQJSRrpSVl7KClpvpH+pyNN1WBAkxUDsfkiFc&#10;04daQed3JIq7zE7FX9/FXsuYLpmoFWxY1MCU0zS28bdAUdnN1845fU1HEdbmJWLykRV4cnUA+s14&#10;GVcGDXOYy2xwyAxNGWh6TqA7rvIbjjtjX8VrGyKwIHUPklh6lqFM/xzledH9vtxFAPwtnWpYDSTR&#10;zxqXjMuutGNJyn48vzYYXWOfQwNN+QjSdA+yD3XeR3jBheyvUZA32sc9A59l38F332Jsz0rG2UrL&#10;oHXgGM1AmtQ2GypsxTSjS1gZyfeIcgI6e4WNBIXXaF9rtYShgGItBAwBnxGDiJarHlcDNJSa4GMY&#10;o4Tfz913/K669s/36PcFz1bd+wkiZuV4vup9kzCBHL8T1q1rBDozqZlprCTKV1TYmdRS/iTAE5yU&#10;xgrmQTnzw24vYV7Z+Zze5StMqyaRn7LlYmXafnywNR5/XfARmkc9BpdAmslBHtZgUhyB0EwNGojL&#10;gofj3pn/wOc7ZmNX9unzB1AcTrnKWJm/53K22teL7td3FwHwt3JUagGMYR+qVVJyVTyBjYMdqJLs&#10;LcjAF7vn4a65r+OKEFYqjdjGeMKZTK9OtMX0GhD0ukc8j6eXBWDO0e1IKso5v4LJb4mpYQ5wEMgY&#10;IaQJIBzAoRUP1qoH67kqABEjlClnMJGyJ+sknlk2AQ/OfRdPLPgGJ0szDcgq+lVhGFGwZQQYAojw&#10;Rs8oeRWai6jw+YxhZoycRksN8DKscl4XyPBVEPv/6d+/EkZA7Eq4rbB4yQT4r0H0n+k2eVHjukTX&#10;zD2Tj5RqLo/392Wlwn/PCnjO+QrXBY+Fs+ZOqv+VQOikOZORmjTuhjbhY+C5/EvE0LQ+WV5kFbeC&#10;5BflFZXCClP5o0ETIfJF95u4iwD4GznVH/IsAyZmMEN6b+4ARTTFVp7cg/Er/NE2crypSE7hA+E0&#10;lexCgxhB7mjg54XuoU9hzMqJCDm+FvuLz6CAnsgPAY0ZIT6vIv/7IjAqZVzNIIitjPEuw+srQlDn&#10;u7+jTgBZ6PcDMXqNn9WXyHRUf5d/CEaVZl2xomMekTf8atga77GaW8/yt+Kve2aZHi/pWTG16n7+&#10;mAj4la8O0mrARVLbs79UFG85NSDlDKwqrEwy6HW5R/HFgbkYPPcjtA14FE7qN9QoPM1jFzVgGk0O&#10;8MZtU1/DZ1tmEDxTTJ/kOad8ZCJsDMfmCOei+/XdRQD8lZ2pPI7Pcmm8aiw/VOET7IX4JmkN7pv3&#10;MVr4j6JJOwRaAuY0Q8A3CC5TBuImViafuV/C99BK7Cbo5ctTOQJLJRGjvJQgaFgQqycrZfUK+++K&#10;GKqYn2hVJU3CDUVH0CHocTQLGoUXd4ejnf+jqPPpw3hn0zRWWCGWI50U/iHIE5j0vjwpIrwxrvp6&#10;zlxlXCuMGaqHLKc2QfkiVqh1u9Xj82NSyuft8of5YAIleGrAobZnf6lUAbdh0gyujK1ZmcJUuZr7&#10;moNpx8rMo3h32zT8JfZNNPclc9eE7Klkg9PJEMOHoP4UT9wYMh5D1wYg/swBpPIdAanJhFL6r3zX&#10;bzqFd9H9eu4iAP7KTgqsHUjK7aJClpm2qygVH+6chTsjXkdDf/Xn0VyaPhJ14kfAlazhcrK9vrEv&#10;4c1tUdiYc4xsSlXL4VRT6InqvEaFxSjNNWHPuQrq+Pw3xVBK0TH6rZHST9fF4rJP3OC9ZALOoAjT&#10;9i/HsNlf49ONs5Fnt4zv6u9rMKWEpl16RR6SbWeQYc/nb4EaH2TcZPbZy8uQT+abkH0Km7MSsTf3&#10;FEHSTiZXgQKZxdX8+zERkIo2ltNPseAymZC8XuVqPv9LxIA3PwWEBqEYdBE/NSHcFJGxwfXDchmV&#10;RZh5aitGr5iAdmHjUF/smWZxnZmjUCd2BBmiN1r6P4JBMz9GaOJanGR+GccGTTqjtJlwL7pfzV0E&#10;wF/bVdPfDblJeHlDJLpEPYe6AR5wifRCw2iaSGE0l4LdcFXoo3Bf8BkiE9cjsbTAmIYW4NEsslsV&#10;3GI3qotkWgTVKlPs3FZX/C1AqF5xf67ofYGUCInm0O08cRQLUvbiBGOkOq7dVQzsqdKT/fCtf74r&#10;odt25igejHydQP483KLfw76CM+a68kOVu5h+JOVl4s9BL+HKKcMwZPqHBAzyW74v87t6fGoT/rH8&#10;oythRA4VZWJnXiqSSqtNQ3G4qudr+lF1XVLbvQuErY5Sq/7LMnONaWHZaBK0st0IC8NOsLepz1N2&#10;Of+Lte/MTcMXu2fjjvjX0DDYx/Tl1o3wQH1NUOf3SwO98acZb+O7fYtw3KaNui6638JdBMBf6mR+&#10;UsRcSmkX2QQOrCh2sSg6QcaG3MN4eWMIbgodi7q+BDstPdP0iSg3M5LbOewpvLkhAtsyk1Bo4Mzh&#10;hECqXKxZAjiZh1YHvWoa0YcAaPqjeE/hGygytZLXya40uFDBOFnvqQJb9V0VVd8Vdw1OlGvVAqVM&#10;Qt80L7CCfmuKSKEqMV0B/X5n3xx4Lf8K9019GR9un2oxH8WRfim5AjX1H8otSd2HKyZpEMcdDb97&#10;GM9uDjRpsBNQiyiajnK0KBvtIp8m+A9A/+mv4XRFIT2SXxbzOV8E6koXvzNOArnkslx8uWcW/jr7&#10;bbSPGo+2kePQZ+qLcFv8OfwPLUdaeYGJHorLUMR0asTXbI2lURbHoIzKqpT5JPZZwfSLvRrzvFIl&#10;yWv8XlXGVXFRGiWmHGQCa8NAZqoZVNGAjhlhpiHPTyZYSmDSJZdRXoR5J7bDZ9FXuDpwNNM+0Fqf&#10;LH0I8cClvp64Jf5lfHVoPhLtajTot7yg/1X6pT0bVYaKl/Xlovt33UUA/IVOikmMMiBVqRE9VRj9&#10;5r1NOYkYvyEQrcMfQZ0gKvo0byr6cDgHeaDxRE/cykr/0f7Z2Fp0wgw0GCeQkjgqm/mnilb1u7o4&#10;7tUUAZ62cjKjimQjihsxx6rI9EohSVQny0VZWPHN1BCxPr6rClZpYyXm8/mqX5S9+aloEjQcdQIe&#10;ZFoewA3Bo7Et7yRv0rGei51qfNP0CdKtTD+E5kFjUCfGBw3IcK8LG4GNuYkmfJvMa/5PKs1Hp5iX&#10;TN7cHv8KTmt5GSNWToCqLV0amVakTd7mnsBDse/AecLDZFCDoS2z6kxlw6LNHCIGo/EEN7hHv4/N&#10;+SnMA2IgAV2szbC3MsIITfd0Au4ZQqLYrJkKbgCQ35lvZZWESr4okFN0CygCvQviRBH4C4f023zh&#10;++okFCenT6Y81AeqW1Uug7m18Ox+PLEpiA3jONSbRBAMV1cITWOt4AkahH7xL+LbPbNxojTLekn+&#10;s4xMmfKrtumqanAuun/PXQTAX+gMkKhGGhRkZeDXfQUpNHVDcE3oGCq1WvdhaBQrNuSBRn5D8efp&#10;78L/4AokluezgvDlslIzGZkQpF9Gz2tWtJ8q/MOoVBhSYiKjCNJVryb55BEpNLNO2HPI7FRJeV/A&#10;rZpuyBGBk79VaYsdL848uR31g4aiXuxQuM4cRiY7BG9uirJMYb5TSaajcCVya9MT0DLoMbPhQP04&#10;bzgHDsKYlZMFB6bm6qkTpYXoEfOqYUH94l/CiTKLAVb8AAAqPnKHis7inohX4RTAvI0bAdcAT7Ty&#10;G46bgh7F5YEE6VBPuMb5wGWKG+6c+hb2l5ylp/KX/qiRKraxwbHj820z4D3zc0zZuwSHaD4bpszn&#10;SvhZqhccS0eULcVV79cQw8j4LL8a4WPGmWzTH15QnqgfV10UFlsnGAvsyRCLeHVrwSm8tTkWnSOf&#10;hZO/ZgB4ooFG/yUBbugd9xK+O7wIaWLIcsoINk5VmzBcdP++uwiAv9TJDKFCynTdUnoKr2+LRUe2&#10;6C7+g+Ec4YW6sayQgR6mYrpP+whhiWuRSNgxFYXAgRICEJmHKkIRrwpM1cLXrGg/RzTX0Gaz+vBy&#10;+feoPZOM7AAmHFqA51YHYFD8+7gz9CXcHv4yxs7/DnNTtiGT1Vj9VuUlfM8uIBCYMWkyCZm2j/bN&#10;Mv2UDWi+uxAEXaK8cXP4E9henGpAo7yEMCAAcUDt1uwkXBc8jozMB86aIBzrhasCR2Ft6n5zX+lP&#10;LS1F39g32DAMRPe453HMnm9uVNYCgGKxxYyXdn55boUf6mo/wBkjUD/AGz4rJmDW6a0M8zDmJW/C&#10;iPlfwCWE4DFrJOoQqF/ZEMXU0WuBs8qrtBwnKnMIjgTfyQPR5EsPBO5fZcWc6ZVJbNNzhVbrYa6X&#10;kCESPM/N13PEq0wrSuxMO/NOfZd7izMQvm8tdpIxm2lKGqUyoG4N1AhY1eiwyWOjQQUo5k0GoFkB&#10;20tT8SlB+faIl1BvijtcgzxRP4b6E+YBV+rQ3fFvYnLiSuqPdi7kSwLoiwj4i9xFAPwPuKP2bHyy&#10;dza6xDwDl8AhcInxgEv0ENQNGIxm33th4KxPEUGQOUulF+aJYalSmA50KrCAppgVRCaNbqkfqnrl&#10;/9nCCpxXXoTgvUsxdNHX6B3zAlr7jYBL1b5/2uSUwCTz1NnfHddN8MY3u2ciixBsY6U0I6qsqJqP&#10;VsmKXUzm4bP6e8NmW0aNwnXxj8E1gv74P4T3tk5jdVS8FXEmgOHLbctJopn8JJwIlHWiadJpYnCw&#10;F3ymf4a0SlZ3pv8szew+8W8ZANT2W4dsuQYMagNADe4wBKzPOITWUwhs00cyPe54fl0oThBOzNw5&#10;sVg6bQc2dNVkhueJujQru4XS76J0c8/yH1iRdRCtQmRuMv2hj2FN/gkDvgJI9YVWEiRLaSrPPrYV&#10;8zL341R5NstNJvL5jZMBRQKgek+XntmNe+NeR8NvhqCr3zh8sS4OOTSlFZ6w185n1UWgQZsSmsjC&#10;WE2El4lu9IHP6Oshey7e3TcPt4a9hCbfuaN+qDsbHXc4RbihUYAH/jrvfcSe3MLyqjncc9H9XHcR&#10;AGtzVExTGaS55osqlkxCKr9aXF7SHbGR6JQtpmW+dJI1qusyjRU9YhCB0B33LHgXocfXI8fYiPSB&#10;3tjJCMrFsPhbRq8GA4zW854qiX5qIrGZI8cXqkYeDbboGd6TGWXMMV6sOeVF4eidzMoieM38CHW+&#10;fYCVnHGiSajRxjpkpi6Bnrg02IemI4Fp2jACtjdafuuOoCNLTVSq+svEaDTQklGWi7tmv0kAHISu&#10;M57F60enoVmApu8MQe+wp7GvOF1PmvTpPf3YlZeCdiFPwCnUDS1nP4lmUx+HKwH3iklDEZG8nk8D&#10;6QTAW2e9S6B6GB1jxmO/Ldu8q8GD6mky6WI61Xi8vTYULn6DTLz7E2xOlltsupwtRxnNcJWRfm8o&#10;PI3rGb5LiAcaTx6KqMSNJo7KZ/nz5d75aCB/Qh+G+4x3TBlpbERzFG1lNOyZ7oT80+g0aSyaBY+G&#10;+8wPkJ6baeVvtXiVMV4yneO2LEb7T5mnE4bg+gXPowFN2d7Bz+CI/ayCNCxZfat61qRH6MfM1hxG&#10;9UtKr6QXNjOnUBEFDtuy8P6emejAvKnjP5ANyRC4xqs7wR1XTx6GESu+x5a8E6bMjNOrfFe6oYRa&#10;TYbiad276C50FwGwFmeUyAEsMv+o5rxgM2aevqrdXZF1BCMXfmc2z9R27E7xw1jZPdDQ1w23xb+O&#10;SYdX43iFZurJQymlQzsp1StQbWLMJe0GIxNJHfNSYikwL+nT9CXJK1Oz5OX57+s5VfIP905Ffb8B&#10;cIrzRJOpj2Dggo/w0cYYBB9bgwUpu+B7YAk6TX2OTJBpCHdDp4incKQg0zoniemXWSb/dxecxE0R&#10;j/OZB3HrvLewsywbf419H/XCaAoHPIxv9sTrSVnzZLKMFP8fIOPqoHcC/o67V3yMUZsiCLwDyD7d&#10;8JfpbyGtoghZrPz3znmfDPDv6BA1DgdKCIAMT10CF6SJ/9OYqnv5rnZi0Yamn2ybY8LVPT7keE6f&#10;1ty8wfM/NQMkWpXx0a558toUniaZDF7wFZwCtW53AL7cHK07BpM0CmJGb+niElbi0gCyZQJ/7+hn&#10;kG8vNmFVN4ELiPolfGfOwQ14ePonGL8sCCvyEtA+4km0CHwM23KPG780GPxT5mfyjwEwoy90KuIt&#10;Ral4efNUtCVTdZ1CCyNyKJxjyazJnG8KeRTvbI4ieyY4y7HQKkqlKGpE1NDSL3pldOWiu8BdBMBa&#10;nCBPp6IZliWkkfKoctAdp5n2Ac2+GwPGsJV3h7OWqxFg6vjT7Il4Fp/smYsEtvp8k+/TD1YQVZja&#10;RhB/SIRylXxXBxmZ1lwa7IiA/hrRY0Zq8YNxlqkVd2oDmgcQ3KLccf28Z5Fcedb4YaqWbG26VVmH&#10;cT2BypWVymnSYLy9carxXw2ATHK5uae24XJ/MsjwgfBe/o0BxskHl+OyyUx7tDtuCR+PpBKLHclE&#10;NABIVnhT9DhW0gcJcu9gcWEyOkU9weeH4hK+F3hgqfHnb3M/oFn+ENpFjMX+YvrB17VTS800ye0o&#10;PoO2YY/TFByMpmSwixz9iQr3/OdNG4BH1vgSAMny/N3w8loL5PTsfsa1C83iOhHuaOLngYWntppb&#10;FgDqZeY9vz6/cgqcgrV5LE3t9YHmGd2vHqcSIluRrQzZTPRBYxOo8SnF8HlfovV7XphxdIu5pkOV&#10;qhrVfyUqc8MUmZcV5sQ6a6BlZe4RjFvlhxYBo0x/rNYb1430RCOW250xryD62AYzidwqQIoCppgk&#10;8asV44uuursIgLU4KaDO0jDLqzQESKfJrMHHN+GOuDdQVyN1sVQ+x+jm1YHD8PymYLNUTTpn6Fep&#10;plFIcS22po6+n8IAJAI8TfnQelqZdNqxJcl+BiG75mNb+hHLzGRA1ny0f7KRKhEI2fn+rqIT6BxG&#10;0GEluTRiGFaePWAqRm5ZmWOU2ErbZ3tnox6ZhUYdu8e9hFS7tSKBXpn0fLl7FlzN2tYheHtzjLl3&#10;jA3B7eEvog4bAG3D9cWu2YYZazRYYRwqOYsOcU8RZAbgrthXkEmfPtg5HS5T1A/phTsjX8JBewYe&#10;WkyWRgC8Mfwx7ClIN+/WZIAmInTz0/bhktARfH4QOoaNw5EiC9CrP2uelx+8/uhaAmAIAZAm4/Or&#10;IsyzcrEnN+LyKWRQkW64JfZFHC+lmcp81Dpcg4L8f8pegH4xzzNP3HCFnzeijlpmu+JyLhyKBo00&#10;Eh52cDXcYj7C9/uXYGdhCo6UZWEaWeHGlCOGtWvZ4k8uf5aLBsJkGgv4zN6QhtVZq3/mn92Hh+Z/&#10;iEumsAEOc4eLNspgGV/uPwzDl32P1bnJpixMu8n46d1ylvlFd6G7CIC1OLXUFQI/u5SwEluLUvDk&#10;igBcGjycFZpAMMMbdVmJr/rOG8PmfYVFVEiN+ElBVRuIV4ZBal6c+tGEM2Z9508GQIv9CaT0c0Pi&#10;TvzJfzwu++jveG7xFDPooEqlSkuOeMH7AkiBYFZlER6c8yFZkHYlGYKJBxab9GmEU4OT8kN1ZH9+&#10;Kq4PehTaNr9R2DDMdzAiBa50jVk20TAODZiEJ6y27tF9v2+B8VcmdJ/4V3G4TNNNFB/gqC0LPWOf&#10;ZtgPoX/MS8gsL8GJMoJKxMsmPo0mD8E/9k3DQ5u+Nc/cGPYoduWmmQj9EADOOrkZThrECRuIO6Je&#10;IFBbXQw1n9WHAGDY8u+MmViH4P3OlpnmWZXLSxsCzfknAtJxyybxihhzGWzMd9NQ8bklqQfRLFAD&#10;OAPRLegJ7BY4y50XlnVpAYG5XeATcPb1QJ0pHrgt+nUcz9eR7QqPj6kgiy8spx8SozCMh9reQmaI&#10;ZgeY9c5KlGWd4wSbZL8jy3FH5Cu4ZJI7nOLIxqdTQofghvBx+HzfPDNabDJUMw1sTNtFd4G7CIBG&#10;i6l41g/zUyaDgKGQP8IPLUeP0KfMoEad6RpMcEP9gIG4lRVw0uE1OOPQyHKaQWIPIhDqPzOjhVRk&#10;6a2Wq5m5dbUouzWoQuH/c8KKqA5zY6XSDl11eg9ZJsE30gOdg8ZjawGBgk4gWZMB8g/rDoGR8ZFX&#10;L2+NJnhZE2vH0qQz8/DUyccPxTGbYWvem/siMTGCQtBAvL/NYS7yXlplAf467S2avx5oGjYKC3IO&#10;IY/hnirOReypLWgRPdqYYjpdbcq+xfLWxDvJnoP+0TQzgx5C36kv4aTN2sZh8uHlaERAconwRIf4&#10;Z9Bp4atmMOX60EexLeeUlf+19QHSzTmxkXFkWsIH4U9xryKljNBg8osBCnj1Vc/zM5spfWD2e3x2&#10;MJwDPPD9oZXyAqcrc/HA9NcNUIjRBiesMmGWlNtNX56KU2n4avt8uPgPghNNeK+5nyDVaITiYvWr&#10;qTGT21NwCn1Dn6F/nnCeMQJO0R5oE/YkwZyNgclqlj2RzBDjaumRyIvq1/T9nFhJsoTvSofEUM1v&#10;sUMzUg/spDn/0oYYtAkcCeeQhxkHgmCsjgB1h9us97Hp7GETT5MpVfLPj//37v89AFaW2dny24kz&#10;5FLSUikqr+/KS8PIxd+gcRCBL3IgXKd5winSC618h+Ht1SE4RsWT6SP8Up+RposYk5QvazSxgkov&#10;q6OI/hazQtuKtTStBgjqn8BII390pZVaOFdhwNIsfdLzhSXI5dXRq/xoyg2GExX7rR3xRoFL7Va8&#10;6dn5/vI9gYhcfOImNFL/XZQH+s94FdkEJqG0KpJe1QE+ch9uiqc5T4CPHgL35Z8QPhgC7+8tScHN&#10;YWN43RtNY4bhliWvocvcl9EifhyujHwUl8T4oH6cB8MYgntjX0dCOYGO76WQ7d1NkNIk527RzyGp&#10;1Brh1VKwh2e+S9aoOZJDUE+TfeN80IoMdGVWoomL4lc9PfxjLs87tQMNdU5HxENkl89gjz0Xhcwn&#10;eyl5VnEJCVK56YUTYGzLP4l2ZJVKT4PgEZh9yuovXJN3GDcEDTNst23UUziaZzE7rYApMsPAOi/E&#10;Drc5nximeumUwfh++0zD5MrLtWqE5cwwNXqvIzz/Ov8fZjqQczRZ2HTmc6wXusU+hwQN6CjqfE45&#10;zCiZOYOVpdQahqVrmlytMlZ3hxl9VtlLJ+j/eel3/K4CR3Od13Rdza+mR689cwie097HJWShzmyQ&#10;nOMJ8OED0CZ0FD7ZNgNnqFtylZqBQP0SKS2j3hqF/X/s/t8DoBTZMDajDOVmj7vgo2vQK+IZMgcq&#10;Ec1dbTl/6aTBeHj6B5iZupOARFXV4AYB02qtqUR6X/5QgaVqaawsOZoXQqd+6Vw+YpYtVSmw43sJ&#10;UfJYaRZCk9Zh5NRP8fX2WWSV9MG6TWaiCdJS8CNoHjiCSu2F7jQpj5aeZaUhC1C4CqO6v4xPmVCA&#10;bnveSbQJt/oB2wY/ir05Sea6oqz4VlWAqMQNaCiWGTUY98x4CbmaCkI39/QOXKWR0PgRcJkxjCbo&#10;YDInSrg76gZ5wUkNBCu/87ThaOjrBd99y8x7Z8jO7osj0woehC4EwAQNkjAo5U90ykY0CRoKFzYq&#10;qqwCwJYBj2Bp5lHzbk0ANGmi20aAbB0y2jRI1wSNwKpMKy3K75jdK/HyAj8cL7OWjX2xcxbjw3hG&#10;uqNLJAG42OrX1GTwBlMGMP5u+PvcjwloVvoZimHTcocLU3FT2OPGtG/t54NVaXtVHGaqjSMqSEcx&#10;nlg60cxFdA1zx7Uxj+Dy+EeYf+7oFfeCOQPZOOqXSkJZbeZ/UvZnHses49uoR1YeC3wFgKbxU0z4&#10;cM30/5CYATbN3eS/4xU5+GbffPQKGY+6vgOtTVlpGjee5EFA/xRrs47xKUWET0vvGbEqJvv/1V1k&#10;gGr0LRKEZILKM6v90SzYB04xNH8Iflq+dsOUR/DhtnikEtTU4pqRTiqyJsZWmaH6XVlqp3lYjGVn&#10;98JnxnsYMeNjVp59ptJLzWoqr1w+I/DakiA0/o4MM9ATTSZ54bkNYThd7jh2kcpdRBBUJfJY8jVN&#10;QG84+3vh2wPz5aHsbeP7eX6zUmifPN3OYHzulAmrZXiTPRCWYJmCumc2GHAA6MKMfUw3K3CkG/pG&#10;PInTRTkmzt8eXgjXAJqRBEABVYMgT1xJRnVt5Dj0jHsRA+d/gt4zXmF+qX/UG3+Oq5riYsP98W8a&#10;k/pmmsIHqpajMbwM8imfJV/SZHNjHouN+eBqAuDiM5a5Vn3jgSqRO2XLw91TXzOsrn6QB15bbw1s&#10;JJfmonvo86jz3QAMWfgxlmTtxS1a5UHWqjOAxy+ebPJP4DJm9SQyOw2MDMJ7W63pOwagBASOfrKY&#10;5A1w0WamUV64J/ZVnLaTzfGWySo+pg1YP9gajUa+bCDjhqN10Gi8nTwDN019kn4Pxq3TXmUDQF6m&#10;uDsAUGxb8/y0YcTYRRPQ5Bt3jFn0BfamJxoIFgAKCM1sgZ8BgJq0Xa6RYlkgLHc1BjvzTmPEgq9x&#10;2ST1YbIBj/eGKwG/Y/g4+B9cRMboYIPqZLSS/P/WXewDpAKorZ6Rugt/jX0T9adocvBQ1I8ahCYT&#10;BmNA3HtYlnbQsDDjqDOqK1q9Ye1ErD3s2K6q85xKvDx5GzpMoikU9DfUmXI/mtCsfHTeFziSdsSq&#10;ENVEfgl7J+5biAYEvjqzRxFIvNFgsjv+Nud9bMm3TEJVCFWSmORNuMyfQBThibunv4VUrQ2lHzX9&#10;1fNawysTXO89QVB3pelcx3eQOb3MgLjuC/n1EN3K7MNoEfKYAcA+BMBThdnmufGbQsxggWuYF0Yv&#10;/QbTTm7E8jN7sJFxO1yiY4MqsCrrEG7wG426Ud40Gd0QnLjG5Knm+9UJfBjtI8Zjf1GGCUfJllt1&#10;9gCu03SOWIsBtvAbhXmnLTNVI8nnpYei+KpP9tNt08jMCcg0na8JHGVOyEsqz8IXu6aiLU1eTe5u&#10;TtO8YRiBlay0ecAIsuf9JpsyKopxzyyCcsQgXMpyiadJLSceJnKmwQKV8+Nr/ckQHyJ7dcfzKwNM&#10;HopQy2TVsEtQ4nK0mEz2S4Z46ZRh+ObAAiwrPkR2yvwjM/7z3HfZENJXRlpto8EYB9AsTN+HK8le&#10;zcYNkx/AB6sizXWVWdWovjKpZvp/SMQaNaG+zPyWR8Y7pPGq777l6Or/JBnvYLhOZfnHeOGqyUPN&#10;wM/WYm3DSncRAP9/O5mz7+2cgSupvE6hBJ84KifNtqsChuKtbbFIYaWR087LpC/ULy16YmvNll3s&#10;UZOVDQt0KFJgwmK4fvcQ+i1/G2M3+6N14Dj8ZdrHOHCa5hqVs7ryGmWl4h+0Z+K2uFfgHOaJulNH&#10;oG40K0fwAHSMfQrzTmy2POazGWSF9898hxXYDZf7eiPmyCbHvX/6afylnzqX1maQDvj6oMw+T7JA&#10;N9xHYM1n5TTz/CpYSR0RN9tXCZCihqD/zBeQxbDkx4NzPyQoDkDDAHfMO7rFPHvOyX96ofXGjy37&#10;Fi5+mqD8MB6Y/g6OMt/+suB9AuBDuD7kcex3DNwUMSEaJVd/3VOrp7CReJBhuqHxBC/MOrnbPKN+&#10;qurpkSiWIt4naUr3jX3W7LLsTHZzSfAwDJr/Pt7YF4Huc19gXH2Yh6PZgHnDJdgDz20O4fuajkTT&#10;tiQDXSOfMvMIW4c8giW5x0x46t9Tn6taowR7Pv1/hczpIbOaI8qxaqWU5c3gsSx1L24KJFOOI7sK&#10;GmQaF430r0nZjSuCaZ7HemHAgo8ZnsWuHd6acihghg1jPjkRwBs4Vub8Y1OMUYOq/mFrwrxecLga&#10;+XCBSA+ZOQJwhaVwlH9aZqn4bso7CfdFn6Oe7wC4RHpYa4sDvdGdzHZ6yi4TxP9n978JgCr5Kj0y&#10;NUfKQUWRmaCOD5pYcvsLT2Poqu/MwnqnGB+4TB2GupMG4/6o17E8ZY9p7c2T8kuKZkYnxU6orNI2&#10;0UAquVpfx5gDJhxfhjqf/x2j500wFSu5IBOp/FQ0igk2ms5QKVOLSqpXyhgX3ftyx0zUJft0IWu5&#10;hKZXA1YkzctrFv4Yvty3wLT0ckGHlqGRnxecw71pZn+Cwgrr8CGZP2Kg+qEKIevGjK3wc4PYnSon&#10;AbB92DjsKT5lIiTLSWFnMSbPrCNLDNRcPzf4rPyOFbgSCaXp6BH5NPNGm7UOo7mWbOKgLgArTAID&#10;4y9wWZS+F1d/yzj7PoRWX3nCL2ENfBZ9h2YTRqBf4AvYm2ttnWXllfpdy7Er5wT+OvU99Jz6Bv4e&#10;/i6WnTpIMLG6FhTv6hXdTCK2LDeszNyPXkHj4ORPU1b5JJM2fDDMEaEEJhea1HWjfdAxYhx2lp2Q&#10;R8Z81ZK9riFPwonvXBbog4Ck9cJvsmUGZugQEHliI5pqo4XIQbg56mlsLyFw6x4f2UPT8vbwF+Ci&#10;U+Cih+NPcz/FyXJrh5aZxzbiEjE7grnXki+M3lTaZJ5q/bB+8ZnU7biGDL4emWNj6lsd5vfrGx2r&#10;UIhgeVIilmN2aT62nU2iuWwFTVUx+makWp5IDPIxP8+77tADqQz/I52aGLh9PtpNoQ6Yfm3GM9QT&#10;zdnof7JvnunPlNO6ZJ0Do35F/qe/Ctck3VIUKxn/U+5/EwBZUFpPq82mzORWFqLWbBaUswaVECj4&#10;yLTT29EvhoyBSijgcw5zI7B44LFVk5GsEUs6czSigKW6clUX+USFceCgcb67F+Dm78ci5tB6Mwtr&#10;S+ZRvLM8HKsIQnJiBerXU3wMAPJT3uyjSdIu4ilWIE/Up1nYOH4U6oZ4kcmMQiOyvVGrJiHZXoCT&#10;Ffm4I/plVtChuDxwGM3RgyY91sadEnonEKS/AkG502VZ6DVN73ihsb83wtI2GnA+UZjHSrkfj66e&#10;TFPdA64Kl6Z4aNIG897yM7txzQQynYBBjNs45JRaJnfVUjD+oVlIwGKjkldWDP/di/Hl3jmYlrwR&#10;+7JPISE7DWszErEzOwXFhQVWxTTvl5tpJ0WU9LISpNoLkWUrRpGNxlwJ+VSJZl/K+2p5TTGVUsK7&#10;m7OOYMy8r9EqaDRNYncz1cWFn/XJ2hqGeBNkhqFpyDA8QrN9f1EqSvh+uvolY2iWR3vAiWyoz9SX&#10;sTH7mGGjbNaQbMvE37TULooAFzgIj66cbHRIlf9UWSHum0dGGzwELmyg2sQ9ifXF1jI3ubBDy81U&#10;IO1FOHL1t9ZFNbaajkSQkmnttuhLM6HceSrjN40metAQAmCUedSY2I7uCL/9i9Dm+5EYvywQu7NS&#10;zT21ZjXz46eI0QshKN3i9P3oP+011GHD4SorgyAsy8Bn6bdmFxvpjs44KWCAymuBnxoHrbaWmv4v&#10;uv9ZE1gte2ZlGTSR1LReQgP+z2Qpf3BoAZpG0owh6NWPJ+vzH4yOgY/i64SFOCs+I0WgMprdP34M&#10;AClSLoGsdvjQ0rddqYexJTsZZ2levr8pFm1YQetMfAi9aXptTdGAiFpX8jk7KwajZjZYIHApvq9t&#10;jGRc2ELHeOGejZ/g/mUfm5FVjcBq5PX++PewpuAYvjw8Cw0J1hpxfHTZRFYu+iVFJ/BJcQ0bpIgc&#10;WA2BTK/vTavvEj4cdy16D14LPsNtYc/TbJPfDFObtU5+GF4zP8MZxwDMrANrcbvveNw74y28uyka&#10;pcxPgVj19GvHlLIiTUOR0edwCtfkufVT1dpeok56sV0KK5jNTD+Sf8xDPau8oN8lzBc701I9DIkY&#10;vPq6DIgSILVSR7tUr8lOQuDRVfhi2yx8vnUmIgjeAYmrcGMQy1d7ME52w5hZX6NIcWcw3+ycg/qT&#10;BsBpFtMb64G2EWPhufo7PLE1GHdOexUNmf9OZOGX+Q/HgrQ9ir4x8ccup7nuNwjOzCenqZ64Im4k&#10;hi79CNMPrTQ7U392ZJ7Vz6rJ1RunmPc0mKNVGAp53qldZJ0jUD+ScWL5Ok/nZ8hAvLkhysRLyZIu&#10;nbRnod8MmuD0p+HXbpiWsMnkjayGmnnyU0THD0iPNVtA4ewpP4snV/uixQRaPdp3MI4mcYAbesx8&#10;A3PTD1plaGinpUs5zHMt83OQ2P859z9qAqvls0wzQ+mpWMKH5LI8jFkbQJbgzRaQFWAWC5/A8qf4&#10;V7Eh46DjXb1EhatFmWoTVV6xOG2IpEO1LQ+Aw3lncPOkRw0jqDOTrC5wCDpMeQzhSaupiHxJ+8sJ&#10;PAkCUlK5HTnH0SGAFTfGHV2mPoPleQfxzIZQ1AtifCNplhHAukY8iQ+SZ6HnjOfIVLzQlhV9TSbj&#10;zriIKQjnzXZOBBj1UxYpL+j3d7sWkH14oH70CDhpLp1ZwSEzm0wgYDAumeyOh+Z9jD1FZywwon+n&#10;bTk4ZEujiaRmRKDKNEuqpd+cM0xGK5ajSizrXquvzCoW5SMrU9XggYBAoqpo8o41TKPV6hcUQ1ND&#10;Ukr/BZTnheEQDThZc+b0jLXhwQ/VyxmnNqFN4Fg0pjkecniFyR8pxPHKAowgE6s/YQCcYwgC0QQi&#10;AoBpBKI9UXfaCDhPdMOjS/2RRSQQeH+2cybzx8Msfazn6CaQqV0nYiAa89k+ZNddl74OF5rddYIG&#10;4PWtoSYOAhABSSrD9Jj/GUHNA5dHjETbuc+agR/1l766NtyUj5mKxc9J++db58X4D8QDM9/F6Uqm&#10;kpGQXyyBC/LkZ4mlZvSuAmH7F6O1ukVocdSbNhKuwV78PQ6+h1eZ0jZ9iCxTNaCycAyY/1Bm/4Hd&#10;/6wJLHYlnGGNMg3a5oJ0/Gn+e6g3hZU9wgtNaF7W8/fE6LUTkWDOXqCCsZCtync+y6kp/CNVNP+M&#10;YrJC6vhInSNh+qrol/pV/jr7LbiEsqJN18RUMq3woWg9ZRT8Dy4lILBVVd+N3WZAQBVaUX525QRW&#10;lAEEPXd8s302lZFm9b5luNZfAxSD4BLmjhbRY9B6xpOoGzMUTgEDWImCFH0DfhqZLqepX2EvJUsi&#10;+5OnvL4s5QBcgwjGwQNo3g2Gc9BQtAh+BLfGvIonF03G1KMboRNJipQ2AoXSZaWEX5iPdlWIanlw&#10;TvigRi7F/9S/qX0NJQJjg+uKFAtADELPyo/qIKhKqWcFlqbF0g4MDOuCcMyz1pSjqvBMvvG6RH2H&#10;1h57fJ+ZqdHpWSk78f3aacghG6+gn9qKTCZdYnkePtgcj76hL+BSXwIRdUJ5XiduMBuHofBa+C0S&#10;i/IMK484ugktJvnAJc4LdUO9MXDh5xi89HvcMGUMGvjyHZ3yRhDRlmOuNGud/R/G+7uskV0lSW7O&#10;ia1oHEAdiPRCf7K7cUdizICbAPD59WHmGeHLfnsGbo98kcDqjasmj8Acx6CTKUKVh/KghvDPBdd+&#10;SEzfrfxhxBS3pWf2os+s1+Hs547GET6oz4bxEprxz26PwSnmJV+xyk//FYn/QfeHB0CVkeqZKSwV&#10;kgEjVgpqlApcfV3zyO5uiXoDTmRh6oB2CfdCy8DR+GLvPMKUpaY6da2QnmgJmmpubQokv6WoahEF&#10;lqqw6nazJkWX8F2baTHVesokfn6tH+r7Poz600ah+YynWckYNpX78inD8I8d8ca8MCY0W1qtpFM6&#10;Fp7dRbAjKwsdjE7TXyE4WxNqF5zZj1tinmEFY2WdNRpOM0aQkbBixvqgS+h47C08I+ILuwBfKw7I&#10;AE36eU2ZdKI4B7fFvkgz7xU8szEYk48ux4qzh3CM5ptl8NIx/zRBVvPVTIsvG1osgB+5SpfywJEX&#10;58QAoEDNvEyQ0jcN8Fhz3swkX94XaFWZzwI/fnO8Ty+ZcH41lVN5KxA75381sTrn5QdFqGlGcZhW&#10;emAOfxI7NMhrgbHwlN6ZZYE6pEpL3cyxmbwm9ri7OB3Byevwj20xGLfsO7ywLgDxNKFzBZi8Pz9l&#10;P9oFP0NmSJAMHogh0z6iFZGPFKZgCfPuvc1R6M08vXQyy5UWhcs0bTA7EJ8fmMG3GS7jrH0GfWZ8&#10;BqcQd9Qj0Hx1eAE+PbqQuuhBfXgYzzrmMipO7+2diQaThxgAfGjhdyjQoAiTKCA2c/ak18oHR34o&#10;n7Trj8qdN6w8Ut467lcX8xBNYTWQBfJHmU13xJYJn+UTyGwJ0DGa9E+z2N8LIxdPxoEyLShk2NQF&#10;NabyRuGYSqDr5u8f2/3hAVCMS+aTiIOpSBTpjRRGHdhBx1bgBi30D3aDa9wwuLKgu4S9iPhTuy3o&#10;kx5UU5QfE/krwLPTb4FcHq/l0QON9JXbbAY8BSBa/C6//fYtRn2zY4cnHtkZjAdXfEnWoPlYZAv+&#10;Hnh8lT9NnEKjU+VU9CIqVgbffHTWFwYANUAz5dACRVAxxb7iDLgt+sIcoK6O+Lo03+rGjoQTAfO1&#10;nfEmTHtROVmfSdS5ePMPMaECx/LOIotAfYGT947nJNXT/EeWqhp64fV/3qvVMfvyywrNBPXLJ7CR&#10;8XVD97CnsFtrleXUKFjfcLSkEAEH1qFDHBu4GJZtsDu+P7TEcReIOrEZzSYOQ71gD/SJeh6JFYWY&#10;cGAxnxtkAPBVxzZdx4uzcHP0c6gT646mfkMRd2KnuV5lwVTtJqNGxdr9mv8pWmqpbh7TcvBBo/v8&#10;WTPNtQn/mHzQlq1vb5+JKyePRP1w1pFYAqH/ANw74w2szk+0QLDEYs+m4afwLxtY/pWq/YHdH98E&#10;tqmzv9L0I2nsUO27CiyLJfM5C7XNZFF7N9SdOhT1/Txw/4x3sSHfsYuu5vZRmVWctSlIdVGrKh0z&#10;dIgadqAoBc+SMSzTFlN8X53dUgjpopREerEwdQ9aBND0DRqEgau/xmGaXo/P+hYNJ9FkMockecFj&#10;8RfYa081fiKPGkyvZpzYgUZmI04P/HX6G0gvzzVzuzRlJomw/samUFwzgQyCQFpnOs2uUE/0Dnve&#10;9N+J2Wh9LCN9YfyVN2JApQxH7M48dv5z/99ELFnAoryQM9fYytmKS9hYFGJx6l68tSQQcxI3WDoj&#10;fbGXEZf4DNmnCloMesCiD1meDxPUPDDhyCo9ycatBA/P+tgc3qQ+4Im75wi38M2+BYZR1gkdgLdW&#10;RZqgv9g6E64EPr0/ZMFnBCUyeDJXMzAkz8TAGK+CSjvODeyx1dfAUEpxtlnCyahbdJHRqpnOWkUh&#10;61hPqoMGlIIT16Jd4JNwpV46x3ugbsAg9Il4BnNSd1t6RY8ZK6NHYtcOuq5vf1j3xwdAFoD67TSv&#10;TP1pApLTNFOeWheKpr5UKG1YStHo6uNLJtLky5F2iG6R1hNUairFj4i2yJKZtTRlJ+6MeBZOX/8V&#10;bjPewSmaCtYorOqD4qPnKnCo+Ay6hsv0dUfnac8hvcxGMLNh/MogXMK41SeDc/UdhL/PeAv7Co7z&#10;fSojFfh0RQn+rAnPoe64JNAT0clrrQpKhZPey2yPPboSnYLGwNlsUzUEN3w1AvOP7TA4qj3q5GrG&#10;3/SfMV7W4T4WINZmLv2/FuqSObdDDYTMTjp+o2NeEfhspaWwa9CHz5pJy9S/zLJC/GnWWyznwWbq&#10;Uohj78CQ5PVo4kfzOdwTfWY8z+esHXG+P7jIDJbUCR2It9bHYC/1p0eYNmgdhsv9R2HOaYv9GaAl&#10;wzMAyCJVF4JASACo/kxFbL8tDUOi38Gr6yKRzAbWALPiVTNdPyDqGqiU+UTLQaldkXnEbLFl9lGc&#10;yfoTOQQ3hYyF77GVDJn+0lQpo4iFMqiqzPnDuj9+HyBLTaJeex2cnWQ/i0eXTjC7ptSZRvCLc8dl&#10;k4filc2xyFT7pYfZ6mnpmhpL9dnJg9qUo6aUEVgEICEJK9B0ohfqx3ij6WQ3vLUpgkopf6wIqQdM&#10;yqoDcaz9+IagMU2LlelHzCOaivPGxmhcTXboGuGNun7uBNTnsDL7oBpj4/wOLCVjdWOlGAS3uR8j&#10;X7Y939Z5v0yEeWb92UMYGP8BRi2djAWpB5BhK0ZFMRWZ4M4YXxB/qXiV6AkNJKhPqeZzv7bwzw9K&#10;bc//lsI/BJxymnvMZ7EufijnmWEos2mvZ2ugyWKNKmsgsSwLPaZr8GIImgR4Y0bydpZxBR6c8R6v&#10;eaJ+gCe+M10Zlpt0cIkZLNFUl/HbovHugblmk12t1/aa940BOWPfEmHM8QgMyiJbBD6KYYW8z2YX&#10;z672g7PvQNSd6I7x075CdlmBFfdqafoxUR+xcL7SMEELzfYUZeBv0z+iXg5GnRmaFO6BFv6j4b9n&#10;IZlmMdPOBkANKd/7o7s/FgBWz3AVGj8MAzcaCiTY0vH3hZ+xdZVpSIkdjKsDvfD9rgVmGgbLm9jH&#10;VpQlJ0U2/XWSGkohMcxIJUzRp9kuSUpZou3PS/HIpkDU0fZRccNwne8oLElxrGPls9rB2YxY8rc2&#10;NjBTLAiCE3cvMs/ILS1Kws0zX4JTzAg4TxtlzNjOQY9j3ont5n6SLQu9YsejTtQAXDNlBFamyNRW&#10;BbCbOXbqE5K6phFkDa+QNUZt1vbsqhxMxAVpOieONJlBCdNw/POeGKw+jXZXv24qoliklTd6Tp9V&#10;1/ifz1cTRU6f/ylXw39F71xcHCKGa8Xr/DSZh5Xeatd+TAg7bOjYFDmWOZrDoZilNubX/IRt2JyZ&#10;bMpWO37zcaTZ83BrDAFw8t/R5HsPLM48hNnHt6G51ndHeaBf/Cs4UZ5rskRuyoFlqK8daSLd8cD6&#10;ieil/QnDPcxBVbPT9pm8q2Bjbg6CZ2FripFA12xwwTjI9JUJGnZoE1p/69D10KH4eH0UbBVFjCf1&#10;j/GqLW0XCCuQ+rW1+3ihsVz4Il1SaRFGL/qGZjDjGa90DENTv5F4d2c89c0YwNQdqzjMH+s1y1X/&#10;/jt3fxwAVKaysEy9lCbxu1pFmxn90ADBKTww5x04BXnANX4EnMK90Dp0DKKT1pnXTZnxZWsahVVh&#10;DAhUVwaHqC9Pm1iaRpiv2WmKVNB81fOmueTFBJrS98a9Q+AaTuX1Rv+418xuMqoZxVRYxU0u+OAK&#10;uARryoM7xq0KQVJZHt7bFYebIh9Dowh3M3KouYhmXln8MLQOGYnQQ8sNE/xuxzS2wgPN/RGLvzSV&#10;UYmtijsja8IweSMgV/pMy3x+en5QlH5VMr6j903fpX6K7egSr8uc1/w7A7zMB3PymmqMI+hznw7H&#10;V02fmPbl0wioJlVrM9Rjpbk4WJSJPYXp2JZ7Chszj2M9gWQdRZ+bsk5gR95p7OX9Q8WZOF6ah9Sy&#10;ImRX2th4aZMCa7K4yuOcUxYonvwqXNAyR00YLmc87XxPmz0oDZoPacpS0TYPS/iyI89qzRuBTbXG&#10;Qe5YQSbaBj2JZlFj8NqiycgoyTEbnqoR3ZOehFfWheOBkFcx88QGuE3XnoeeaOzvifC9S0w2qf9V&#10;LuDQatQTu48djqZTH0PdWDaCQZ4YtvgbM+mYWc2IOuLhiJ8a4ELNT3Lo38aCk+gU9jRcIrRqZTAG&#10;zfkEWZXMeSZSu1tXxftfisN/qyFz6I7JG5WhHS+uD6UlMhTO0SNQZ6oPLiWbfXtrOLSVl+Kp2Qua&#10;VqMVVlV+mML4g7g/FANUucjUVGsoMDO1gR8bC0/ilpmvm10v6mtggK3pjaHjzGHZ4gRaWZBLUQGx&#10;tM9XgFrENIl0uwvPIC5hC9KleDqTwc5CF1iIHPD+0rRDuC74cQNcdajAzy/3p/kh9DDBGLcq4wCa&#10;hWnCqRdumP0ibpv5hnVod6wXXMgKL6NyPbjkE9wQNpaMgHGP90aLgJH4cs8CLLcnoKP/o7h0oid8&#10;5nyBQscI7r9anfJzRF0AakMMpilRRBmNSMs00k9HMs5zuq7VESll+diTdxyr0vYgLnEdvt43H69s&#10;icLoVb4YtPQr/GXOB7h92lvoHfsqukS9gJsinjSHGl0bPIZAPwbXBD9qpBW/ayeV6yjazr191Hh0&#10;i30J/aa/gdtnvoW/LPgI7iu+xRNrAvDOtnj4HViCecc3Y3PGQSSwjM5UFJt+sfOrnWLOCsm/Sp9p&#10;J1UuvGC69yhFvFZWIz9qk6pM+Hj7TDZGLKMwN4yIfZ8WgY1CgNXsb35qm6/TbAQPnknA/eGvwfnb&#10;gfhzjLbGyqPe8JEyIQXgf2iNmRLjROCr6wCWq4JHYwV1RUHJuwviQX2vUCLoj0ZtdRSDc+AQ6pUn&#10;OgSOwZrswyatBrQJghe8/xOFf1j2VeuSNdOhCO9tjUUj9WUS0Buwbl3i54HHNwfjrDbVUFyV8Xxc&#10;k4fMBCJHfv0R3B8KAJXR50wB5TzduqJkw760NKy+ACR0EG6KH49FGTRJWaMrbTYWZgXyxeIEXjUK&#10;vKao8LQ6Y87xrbgl6lVc9s1wRJykWapCtmkLdvrDVriyyAr/u71z0VjKHD8cV0z0QsiB5aaD2AA0&#10;ETvJlomu0c/BWasuZEpEavTWB66Bnrgz/lVEJG7ESb4xJ2U7ugaOI3gLHIej4Rfu+GLnDEw9tAqz&#10;j2xGBpWNPv7L+P8c4R8US8mZNm2f5egCMnlQ5USc08oLsCf3JCJPbsTHe+fgKbKCBxZ8jp6xr+Pa&#10;6HFoGuaDBv5ucPEbDGdNKtYZtmaUU5sUqJIqzZRYsp4Y/tZnnLtDqn2P1T0Jv0er74mfel9b9ZMF&#10;a8Coni8bOcolzPOrwkcQLJ/F7fHvwHPJBLy0NQZfHF5IM3InjhWdQZYx7BzO8UUMRyRKO93kMu1m&#10;F5hqeVKbyOnvC0t90fhbNzT9YhBiaFkou7RLjNlgw2axZNHnyvJSM6n56+1zsChxq3nXLqB0AGDA&#10;4bWoqz5qlrOrdmcJYQO34nvmNf0pKScwX9jAmda/gKDN9z/ePRdNv6fOTfUyByMFHl7KN+k/9dsw&#10;MBZkzfd/qvAPWR3ZOwlDsepYUSlzsRSfHZiPRsFecKbV4ho1FE18vfD4Gj/qrmLE9/iOWKoaF2MG&#10;/EHcH84EFrBoVxYpy+acRPQnU6g/aSAaUZnE/HSS1xbHNkdldjsK2OSbAQpjP11Y4DVFLq/CBo/o&#10;D1BnkiqjD3pHvoK9xTqBzOqDK1cTTQBUWR/AGdw3/RU4hwyhOeKFdsHjsDQ3wbAkLSUq4reB8z6E&#10;a/Bg1KXCXho2FH0Cn8BnZBNHtT29nAN4Vp05gFsDnsONE8fgjZWh2Jth7XgsJ7j9yabtT5BzTkDu&#10;mBqoFBUxow4VnsL0lK34aOs0DFv2HfrNINCRmTWb7I1LJ3vBVVtrBRGoafqL2ZrpODLhdQC7gF4g&#10;H0pgCyIABhAIA/mpM3h1xkbAEDIXgiU/XQNZmfjdNYC/NbeR35201Ew7lgRoHiQ/tWRPm5OGW53x&#10;BhhjGJbC1AoMxSGU7CTAi+Dohca+3mjmPxw3xjyFe+e+iydW+WHivgVYmrEXqaWaZemoncpzLZMR&#10;FXS42vJJIvWRSZxCdjfz2Hp8sTKaJr21X6J5RpOxCRhsGgkWAjrmqW46nNpdNYraEl8u+Oh61HWY&#10;wK6RPmjlNwJLs7SckTcZn3P+Vo8DdVc6MCtjH1oHPIr61CNX34F4aqUvzOEMAkgN2gjQqXc13/85&#10;onpWxpZPU2NKZc6qa4RhBxxegmZBrGcyhSN8cMn3g/Hkqik4QXtAXQ5mJoRal2p5+nt3fxgAZLaq&#10;fM+BxSaCX9/oV1GXraerFvLTnLydjGp7nrY/4rMsNO1prBkhWqIrzPohADGeG9EfK4hlGYdwvc6U&#10;IGvTpOVhi7XpgHSB7zjq0MGC0xi1cgKuDBmOurGe1g7SZEEesz83u5zIYpF7aUsQ6k55CC7h7rht&#10;4T+wO9/aRUT6ohFps8KB/gqHNmWcwMoTB6js6vdhXBiWzDZNb/glAMg/JkyTzmpOle1oQSZmJW/D&#10;G5si8RDNVh3qrQ55F1VSAVcUAUh5rJPHogVGvCZ2p2V1NAe1xO+SqFG4JnosOk97FnfMfBMDZn+B&#10;Ect88cTqYLywPhJvb52Oz3cvwLf7l2DSoZXwP7IGgUfWGgngd78jqzHx4HLeX0qGMw+v7ojD+E1h&#10;eGStPzyWfoe/zvkIfWa9jPZk91dFj4FruPpOBbSKC0FWW/VHEECjvawT0uJ5T/EkG60X4I5moSPR&#10;m0x82OKv8dWuOVibloC0EpVoDXcun2rmIbVCFNlR9pp8L1ZnVqDIKmBhVpYSBKmkYoU0OIx5KFwy&#10;yyPL2HBq5Qqd/+E1bFwfJpAQTAj0Tyz/lsBZpm400/Wgl6qHXVVmGuS7h9aOplVpg9r+0S8hsfiM&#10;iVa+gEovU5/U1XPuXb5c3a/qIsdvF1yXjpM70OSmZcA0aOWITAHFPuTYKrMRrRqfulPZIPoOxeNL&#10;J+NMpZmdaHTa9LP+QdzvEgBNsZkWjVlqlIGFQSl19IFsLDiOO2JegnOQB1zmjYUzW/+/x75FZRBL&#10;o47yHU2OlqlsZqtTKc2JWo4CPicKSZ23fEemnkbcBJw67V+F+e3+uWa7oHqsbA2Dh+HbhOXmuubP&#10;RZ3YgNsjnzMsRorszBaxYag36pIR1Zs8EB9vjTeDAXIRiWvM4Tp1yBDvW/2NmaStimRXw83WWsxB&#10;Sqs4y3/GynTeazmX9NrUIn45L+4OUb6obhq0FMpTc+3lmixLrsMbppOb90028DG5ggo7NmYew1d7&#10;F8NtyVfoGPkUtE2WYVw69pOKbUQsK5Smlv9gw9Aa0ORsGfOE2VpryIJP8OLGIHx/cCGmHt+KlRkJ&#10;2F+YiuOlmebgo3ymQoAuvPgl9UF5oXgX0pfUsjwyr7PYkXcSC1P3IZJs7JM9MzF29WQC5Hu4Oe45&#10;NIt8DPV03siUgaaPzJl5bjZ8IGupE0dQDBtoWOaVgcPNJgaPrw1C6NENOFyQbuIqZz5NvusHwYBI&#10;pnXGFeoH1uR5MhzTn8hnNOJsRp1F86SvFJWlGJ82OFCxqJxkIhpdpFt75jD6BY8nCA4i+3sMa3UW&#10;Cv0TcVJXhPywGkVepk5WsEzVID61IQjOhjl6obX/CCw6vVueE3S0LprlzMA0YmxYIKOp4MwelAJq&#10;XpeprmsiaabvV91CYpy6pvQW8zlmtiwms00bH9RMCflt5to64j83eStunDwGLlGj4TLzEVw6cQjG&#10;rvHFKVEE6rTWjavglGwToOJlvfq7c79LAFRZKNMFZNIrZZ5pVfi5peg07pz6OhpSeVynDYWTnwf+&#10;MvU9bC86pdvmZfO89cd86t+579VETn2KMUc24PPNM2hKFFNJKlBIhVF/TW5lCbxXTiQwUOnY4l0b&#10;NQ5TM7bjw21T0cR/mGGdjchAm04eipGbAjFi9URcogPGp3uije8wzDu529ShrVmJuCZgNMHFA52i&#10;n7dODKMznd0mvo74nBPedHyvHt/aRFAtHZM/1HFWIJphYiPScvlPr2T9p1UUY/HpPXh7cyzunfUe&#10;rtBJbzJjw8jk4mhKGsDzhhNNyvqBSpMXbggag/umvYnHln2PT3fPwryUXeaQpeM0/8yI5L9yJh3V&#10;hX9+ktTy7o84VnnksKyOlJwlsCciNnEj3tochWELvsRtUS+bDSiasIxcgz3MWldjqmtL+miWqyaS&#10;s3G7Lmo83Bd+gwl7FmJrznFoFaxJocImOKnft5B5K+ZXld8mavx9TvTP8Z1/jFT9thi+vsu7chws&#10;Po3X1obg7XVaE85HixmeA8gsEHU0fmR0en5q8gbqFuMc50NTfwg+2BRNuLHqx7mwHOGLwan4DSYT&#10;tLXbEH8aUcN4ljEx51jLEfn0nIBXC4RkLRmro5p/xm/zyecpatgjj2/BDZN12JaWZHqiyQQ3jF8X&#10;jAzlGt9XPTSjwvyUXjqw83fnfp8MkJklZRGpNqebmVIG9hP8bpnxBlz93K19zKi8D8b+w4CfthtX&#10;S1nV2pgC/BciF5+4AW38HkGDb93wzq54ggXDot1cqomhLMjdxadw47Rn4Erwqh/jg+YRI3FJqA+c&#10;yPq0tXkvv8cxZe8icwaDDgbX0ZCagqO+rTtiXsex8nzDiPryunYZvtLPG4tO7DK6pK2fqqYh/LvC&#10;Nt1UFlVIKZvATvonp3XKazIT8CHZ6ANxb+EqHfYUQMAjCDjTTHTVdlARZLA0cy+Z4oV2QU/gwdmf&#10;4YW1EQg/ugbrc47hZLkO5bTy3zhGXEWixqlUjFlsmYGbjTeVKIfUFtdfKsZveU99UKUWS7KRxajT&#10;3rArR52uctonMaE0A8szDmLS7kUYs8IPd0/9B65heWv3bQN+kZ5wMeeSUMI84Eqme1PYY/CZ+ykm&#10;H1yEPTQxq6BeFV9WpgFAxufnjMarjHTsphmIE4vkf/lngJb5aCu2kzVb621FyTTh2UzS5+O7C0+i&#10;S+xzVh8oy8pt5vvILCtAocxtPsIAzoWj72YliwpJjLW8zAwGzc9g47czHh4Lv8QDcz7EsEVf45t9&#10;c7HblmaVLuOgnYAUNSWyetzPiZ5j/DXPNZO5Mi1pqzkLRv2yDaJ80MDXE89sCmVolgaqe0D1SZaA&#10;kv17dL/PPkBmlsrPLNXS1BMpsu0MK+fbqOs7CHVjac5EeOKu+DeQWHXYjkbYzBpXKYGloD8mRhHp&#10;vtk0HQ2+Gkj/vNF0kiZNz2JoZSihPwXSdD4WcWIdrvKniat5e1FaV+yDJgFD4TbrA2wiSJgKYuZZ&#10;APPS96OV/6N8bhhcJ3vguTVBVMBKjFwyGXV8H0Sj7z0Re3C9UTpjZjCM2uL3U0Xmrl07v6iZdbhj&#10;RZn49uBSxu8ztAkYYxoM9RvVZQVyIegZ1uc/AJeFDkX/2Bfx9ApfBB5ega15J8z5sVUV/pxjWYiB&#10;FzC6mlCunjMBgQUG/CMQF/oqPQ6pLa6/VM75z7CqwpO1JfYiMFG8FEf1pZk6+M8sMU5xP16Wj2Xp&#10;B/HFrjkYNu9LdIx60pwwZwZraP7rPBYzty54CBsFT3QPfRZPLA9EXMpOZKtTjI5BGMDXksLqcwX/&#10;lWheogYKlJcqLsVXuxaJhUkXtPOyGKD8LWGZyuwWWxOT1R6EGmDqEPQ4tuVZfchSeaWfnp8XjtY3&#10;l5WauQjYnp+IRxd/i1aBBCrtQBNOoI8k29d8WV83dIl7AdE690Qj2AJBviOWW9NP4y99NPluGhwL&#10;5GYlb0az4JE0y4eiXsRQ1iF3vLsthqyW9bZc02TUwUMnQqEI/c7c7xMACQpmYwHlGFuzRHsGHlj0&#10;GZzYYjdQf07IEPSLeQnb8lOs5/WYgMSIeeWCwjOif/oU+Dk+dV7CSxtC4TpJbGAoriQTmnJooak/&#10;2u2FlhW/V+DV9WFkDQ/DeZqXOTLxkdWTcNLwVEWXDIgvlBdbk3U/2jMPdSd7o17IMFzmOxRhJ9fh&#10;840z0N/vRXx7fAPS7DbD1tTHp17jC+L5E4R/HKIM0NywUixK3Y2Xlk9Bn5An0YigJ5PPnLqm82G1&#10;U0kQTZXQ0bhrwft4a8dULEnfh+SyHNPnYxzzziRctcpsNSWWZYGMTCqxcZNWVXpTEazKr4phKocj&#10;bj8s1aJ97lpN+bF7DmEUjeg742fKnXHSygnFT+zJxNfct/LYjEoIdSS8p6TmMLH7Ss4g6sQmjF0f&#10;hM7TX0XdQHVtKN+YX9rjjzpR198NV7IB/EvMq/iELGpLQTKBQjGgo3eMiJEL4llDBBzKN60g0SYG&#10;WrKmkWHT32viTUbNT+u6RpWBT/bPRT0/D+sckQBvhBxaYYI1jY9pDGqEof/0T9uxTU/die7hz8Jp&#10;ymC4agNWTUfSLjQEe2cySYG9U5gXrp44HCEHrfOcGUWrLa/mZ5VoUvy5spfwP7UEwUdX4QrmjzMb&#10;jrrMr0ZBPvhg90w2pLKnlQ56qAf58XtzvwsAlA5JTOHxnwrWAAQvnaIJ9ujS71lwrMQ6R4GZ3H7a&#10;s9iSnWReUietnD6kD6qwppCM6Lt1zRpU0QPWbymYWnFtFX6W/OGFdYGoL6YU6Yarp3gj5sBqA2ba&#10;+krallyegzvnvQWnkMHmdK17Z/wDe3R2CCOpuWRal1minmRq7Wm+OXD+V5aZFTQYt/uNx+aMBKSW&#10;FBgWUkmP1ddiurap8DUVzepYp0dCVWkkM0N9SFa6GB8pvUk1kFiRh/Bj6+BF07V1wEiauAPhEk22&#10;Z3Z7Jttjo9GUFefuWf/AR7vmYuXZBJrG/+R4jLH1R7WNaVHDo11OtPqjnOEbwDNhM0TNjSDjrOB1&#10;mTfaG0SNgxRc/VTMUQMsynPjnykUZbjSqSdtfE9CP/RbjMiRJkvog7nH5+WHPJPIL4rZ98+ERNZr&#10;/umb4qF4il0xASaO8rsqH+WnfvN53lfl1bGbJg8ZhryvcifL8jD15A48zcauS8wzZvRfzFnMq54a&#10;kmhN3xmMTmFP4rmVQVhC09rs6SinAqGfYl9Vo7AGeEnTrHRVpdUCaq2nhTauZV7KZLUGrKy8Lua9&#10;Ul5femI3rg0aawZw6lLv7lr0Do6LozHeBZRSgaTxm+9SzM7ivK6oxJ/ajraB1uR6Z1pMjfzc0G/W&#10;a3hhdxQ+S5iNxzb5oVXEWLhGsE5F6lzmUViSecAwNTPP1ZGG6qJ4W3lqlZnC0oCHwpt0ZDEahhBk&#10;ddhT3HBcSV0MOLCEsSWw8wnVU+mJntUffZrv/2X33wdA5oKqo/oJqKsmYwWAqvvaEujpTcFmi3Bn&#10;rbaI8EHbiCexIMfavl798KpfNQtKVdFsn07zwnTqEpgqi4k6jhxXvdSZEpWlrMKOPsOMykI8tnwC&#10;Gkwmy6Rp2HrSKIQmrFe9M7VEar747CF0mjwaztGDCSyDMWq5L3J5p4SR0GRr1SvzAv3bnnsCXSc/&#10;hpuDH0NwwjLqleDcuqcAa8a5ulhTK2xUbod5q0qreGrdERmMgjhQmonvdi/GrfEvo57mzGk6ylRv&#10;OGs+Hlv3+mSynae+hKc3hmHhqX3IEzhUdz8hHucL4yBVVkUWQOmTv1WxzTQQrQogXa6oLGL5lbDe&#10;i+VSGK4BUoKSmQzM8jJ1xyH0mmVufVdZ6L5At6phUKXWvDo1VPSIwu8EDrvyRuGaalUVJ8XT4af5&#10;/q+FfxxiZUuVSy7KQvCRtRiy/Du0ChsHZ+3jqP5SLV3USXRBQ3BZsDc85n2Oack7kOZoVMz50Gpo&#10;qWRKsxoTM3fU5NuF4dcmavRKmLef755Dk5LlGUGrg2z0ylAfPMr4JBRnmbBE1ezSB6WdeVxWZpno&#10;67KT0TbUGqDQyqKW/sPw0fZp5gD5KqfYzji9Dx2itT0/wT14ILxXfsV8ZpmZOvHTRCPdqhzy7/3d&#10;M9DAzwcu00YYi+Pq4EcQkbKFKWH52sVw+Y6pr4w6M1yv1sz339r99wGQGaJ+D3UAS79VqKrsecwZ&#10;ncXQRJNuNQctxhPXhDzGQtvGTKPiU0nM2bfKTWVsNVEFEk/gYzAHUlAhNSE5ZN8iyhJzPKK1MREd&#10;dUbn56rvI5FXRy2ZjLq+VLgwT1zvNxZhJ7YZcDbP8eObvfPRyH8IlcYLTQky3ycste4XqaJa+KdW&#10;VK366qSd2JFxmClhHKkAKvHq8fwhEaqLsSpf1LfF7DBOfh8sTMNnW6ahX8RzaOhLRkK25zyVQmbs&#10;4jsELdiSP7jwM0w6uBQJfJYemjy20T+HN8bVFu6PiwBQamvW4lBYoelveaUW+ZMJq8VSBJkJFZVa&#10;O1DIHNcwlqbT5jHALPpxlJ+a8EumUbmHsovXdvL5PUzyIZZ/Ej9P8Vo6Pcrhu1qNWsJ/AgSyjwoa&#10;62J3DEeNWyUB91xc/k0ArC5VTqaz8oseo4SAsD7rKN7aFo++015F48lecA4YYkaTXbTNGhniFb6e&#10;GDzrA8QmrEO640ApvSs4kl4ZHVV8f0r560UBvs2GDL4dcnINOkc9TcBVA0cT028w/hT1Bhae2Kti&#10;NazdajSIQmwUTtgzcd+0t2DM3QjWGf+RCE5aY+JhmKlRdjJPfdIFH1+LSwJYx2jVdAgbi2P5Z4Rn&#10;tcethvCPKd0CKQL9K2a5v7Y12mLO0+lntBc6BT+JpemOXY6kyCw7lZjWipv6bhLx33O/GwBUB7Cp&#10;pA4w8ju6HNf5kvVNY+sU644WbFkiE9dbClJqM6Nl6tYxzMhRIOcKxpgeFH7V4ECKPR9vb47DpZPd&#10;0XiSO3pHvognVoYg9PgOJBdrgx9TLqYlO00F9lj8rekr0bkNrQIeR9zJ3fLK9LSnEwbdF39mdZpH&#10;ueGGsMexLkfzuFgNGX+qllkpokXyxqmAyUCL+FllGv0rUQUUGzLgzYgJeHcStN/cNR3dQp9FQ6ZD&#10;xzq6aL82sVG/h9E5fBxeXB2IZekHoHN+jVPeMGwpWhHjJvOqtvB+qigxFtAIjGRyVRDrSxk/sUDe&#10;lm1feZYV/SAr2EqUFc9EWaEf7PkfwZb7MkrzRqI0dyjFjd8HoTT/YX4+xHsDUJLjidKc0bDlPMH7&#10;r6K08CvYS4KZl/NZhlsY5kEWTyLLQUBKEGT+GlNc29cb9il2WgWC/77wD4vLKi8BrdkmSohAd7w8&#10;F9FH1mHY/M9pMlI3zU4pBKaZZFohbrhi4lDcP/19BCStQ4rRYjqZlCWWbv/U/GeIhvWiWLBvx46i&#10;k3hsyQQ00goZzdMM9UTLKY8YUD7NRkbNgI06rw6JD7dEEYC0uYYnrpo0FN+xgTa8j96J2VlzExmG&#10;oeLAMdtZ3BxNgI32wBWBXliattfSdZMVtcevumhndO2uVKzMImjnUBueWe0PF+12M2sYXMI9cXfk&#10;S1iXn2zSpbmIWuqn+q5qai7+F93vpg9QldTGAhIYzT6bgOtDHmXrysKO98Jlk70xcZe1lZTMKJ3d&#10;oZE+1TexO/OvWqEI/NTPU5W3i5J2oMWX6kMkk5wxnK03CyZgKJr4DUf32BcxdoM/pp7ajJRSy7RI&#10;YywGL/gIrlMYfthQtA98ArPO7DX35LYVHkfXEJpF4bwfPAQPzX4PxyvymAaGz0A1oqfDjJQW67fO&#10;1GCBK27V4lmbSPFkNhWrL4vuJOP09a456B3+POooPlp6Np0mBhlqE5plfcOfwxtbYrA+/xjDo0bJ&#10;C7JNVT/NNhSTpndAIfOEeVdbmD9PWF6UcrIvTbAoJ7OrqEimMtPMt32LopJnUZTnCVvmfbBn9oM9&#10;60aU5VyB8txGKM9uiYrsa1CR0xKVOVfze3N+XoLK3HqURvzeBJXZV6AsqxmKs68mILZHafYt/Pwb&#10;7LnDCJjforw0julYzXgkUcgwBcZGqljgL0yj/mmCZqF2fRYPNfzVEHgzskKnkdmZaTvwCEHphoDR&#10;qKd989RHOH24GUC5lBbEoBkfYEbyJuSRFenVQrut9vBqEabCCq+EBVekRkX1ohLf71+A9gFjTL+u&#10;lmg6Bbrj4ZnvYsuZBPPezoJT6BjyJJyjhpp5suOX+poZCCp+pUWWuaqM9NJoF3+ftBWYrhLtO9ks&#10;wA0L03bpjqVH1eL0g2LMcMuCK5Ci8T3tg+kz5yvDlOtM80SDKYPwwPwPkWD2KmQ8ZLYrfY5w/pvu&#10;vw6AzELTMsr0VWZsK8hE/yhSeC2CJ41Wa/baplhTaCrJHGZykTrbSqw5S2awv0ahiJ1oFYgKHMV2&#10;ZJABPr8tAnWpMM6x3nCN90ZdjfBpSkg0zRn/h9Fikid6x7+IpzeHYDlZ1M7SNPxt+SdUJrXu7rg5&#10;/EmsyziiWBgXnLwKTf14b6o3XL4bgPfWx1o3GEe1rhWMo5IkZiSWel7nuBDEIWZgw3HNdCw7XBYh&#10;NPDICtwx/XU0IuNrEOxpdcRruVegB/rEvYqP98zFwRKNZTIMKpQO/7FVsIVlHkkp1UFtOp95s5TX&#10;zGCQIw5VIvC4EDQs/3T9XKe345NX+a+Qfh5CgX0BCgreQkneQBTl9CRQtUJZ5pUoP3sFAe0Kou+V&#10;/GyOijyCXUELVBQS5AoaUi4FChoD+U3YMjRjoTbn55V8nt/z+G7eZXznMr57Oa/THwKogNGe1Zrs&#10;sAMB9i4U5IyFrfBb5vUexs2sWjUxUx5X5XPVQIhJn0lPVfp+WPiHlZNlZwZ71HjwN4FPeakVQmZV&#10;BQFSJSWdXJV1DE+tCcK1YY+ZfmGdNVyP5nH9KUNwVcBwDF32DZZnHGAZWTXeGjxgWEYUL16vusaw&#10;FWfTB07dlv5qD0pNkDYMju/rIKv7Z71F0CXDihqMet88iNBd843f3+xbDFf1wbGB7xjxFNYUnLBe&#10;ItqZlVBMi7qF5J0BWLotOadwFa0HV1ozN4b4YGPukXN6YsWLD/FDUjUgVj2/zMRw4R4jm62pO2Zu&#10;DpBQko97pr/JBmGAmTlRlzo7flkILSgrYeoTNPVe8l90/3UArGCGFYo+M19OlOfh/iWfwDVwCOpq&#10;nSQr/ZOLJ1C12bpLuVkgUu6q0VBLwc8vkCo5d0+lTacW72VNZfEjCE73QYMID1wSOwKN4kegPpWp&#10;gWlVNQo8GJeFDcOdc/8Bz20T0Gr64zAL/cM90CviBczPPWb6M1TdXlsXApevHkbXsPGIP7zGhGMU&#10;VeXqADYjUiiKMdt1zygMhc9qMKZc8xeJljKTNJo86/Ru/H3ux2jsr1G1ocaccQkbzHgOxq1xL+L7&#10;vQtwwq7xZIeTDikMpZk/jGLxt9F0Rz6pytaWVzZWYzM/zcSHlZ6pK9eP8iJWkhLDHMzGsRUKL4Xf&#10;V6Ck5AMU03QtyeoEe0ZzlGU3RhlBraJADK4ZKrPI4vIvRXnBZfSGgFhyDc1ZgqC9KQviMqb1KqLH&#10;Nazd11Hakh61oVyLysJWBMmWfK85GV8zlEnEHnOakTVegYr8yxhOM5Tyfmnu1bBlNUdxTj+a0Y/R&#10;1A5gGvYw9nnMZ7JTAQezQLpTTkYii8ACwZpyYZ4oD43G8buVj/zOz6o8NNcstTJOGLMlJxkvrA1C&#10;2+BHzB6OzuGDLEYY4Y3WQY/h6bUh2F2QZvXFabaAdu4uYV6zsazSB5mEajTVJWTiQakKU6BE/DIu&#10;t6KQDW4oLv9mMB5Z+B1NXHW8AKNW+xJwBuMS/yF4dM0UM8lamSA9M9EmaRA+CbAE6Oq7fnFrlGGt&#10;TtTvv8e9hjRaMtoOq1gIyciUMn7q41PYxYyk6qv63xld469mDRjA5GcVQJrpXXSHck+ib4QmcHuh&#10;nqbHBHjgnf3TTV2UKS6w1NK9/6b7rwOgNtmUPavCemxdoDm3tz4Bx9nfHfdPfxtHyzNZj8uo0DJx&#10;LMX4OXLO8etZmiNPrfKDi9mKyAuNaCqM3DoZL20NQ7/oF3BpKE1LHRquiaLh7qgbMRQN4keaU7Ia&#10;sxAbUrF6Rr2IdblsWenSC9Lx9fIobMw+QhihccF4Uh2M0tYWF9PyMh4yQyRir+qjk56KTWwsPomn&#10;VwfiOr/RZs6jkyZ8a64W2USnmGfw1c5ZOGDTwUcMgwpkJxNRP1xtYf1Uqapc0ChxhbXtqJ0hlGt8&#10;W+mRgpaloKxoBsHnUZqkfWDLvpzgVB92sbSMa4HM6wla16C0hMBEcLOVXo3yYl4vvJFUtgNxsyPK&#10;jrRHyc4uKNrcBflrOiNneRfkLO2G7OXtkL2mLXI23oCCne1QerAj7Mk3E0Q7kyF2JEjcwErbGiU2&#10;Msnc68gOaUIXNUN5YVOa1U1RlkegJTDa89oRkAfz+9c0y5YzLSlMHysqk2ZjimjQXpB2/q/l2s8T&#10;rdW1aSss5lg2Q1qXfRTjV/jhqhDqkkxAnQfNyl+fOtc39Fl8eXABjpnBHSmAAEnc9Z86oewWftQM&#10;R+VkzvowjLGcPpRgUeI2HMw/Tb9kppfhoUVfMCx301C+t2cGPaFuUL+kWzoXWf2aYmzqIuFXLEk9&#10;RHB+xLBWVz83fL5rhrleWcjwCqx4bbOn48lZ3yPiyCpzD8Wik7Qw+JVqq4iei6O+SyyLw5oiNSdt&#10;B67zHQkX1qW60e640n8Ygk5s0JtmSzm98t90/30TmAqg+vfhoQWo5z8Ul2jbI5qdndly7MpJ1ANk&#10;IVQvNo/VFeKnSpVTC04dRVZFMZ5YOglOvuoo9kL7sCcRkLIR+5GDGSe2YfzacHSLfhlNdDavNjog&#10;+NWJ90E9mrqNogeZeWB3RryGbWePUwmMShinbcjVLlae65CvJS58nA2lMVOt7c6pRvytM0Im0Xzp&#10;Ef602SbKaRrzYKYXnIIG46bAx/DmphjsKD1jFE7e6IsYjSqeJtHWFtZPFbXglVrhQPCzWnd6TxEb&#10;AY6irCSKDGssirN6oYyMC1k0S7OaoDyvKUqKm6GwtAlBj6yupDWQfRMqTt6Eku1dkT3tNqR83xnH&#10;Xm+PI2PbIcHzRiT/rTWS7rsGx+5uiWN3XoPEO1ojsf91lDY4elcrHPtLKxx/6Dok+VyLhOdb4vhH&#10;1yI97EbkLuuEkn09yAI7sQK2ZcW5CpX5V6EikyZ3HhloSSOUFTvBXlCfwEwgzrkTJUVvM49WMKOy&#10;WC4CD+W9GlGJ8kyi/LwwT36qyGmakt1mMUxTuHTiyvPPHoDPgq9xhQ7m0vSZ2fyMHYKGAW74+6z3&#10;seDMAcPADLUio9JefhqcEMYZqRGWxBr00egpG0CFJ/UjsGl6SQZ1boBWjERSd6hD/9g5lZ6Uo6RU&#10;RzgQlIrKqC9qMFWwldhfnIq7Y95ig0+QjhyC3pHPYC91zChZruIErC04hXtmvQvXbx7G9aGjsfT0&#10;XnIVMmrFl48puca6qRFPXbMOZ1ITXwb/fYtwSeBwuNCSaRDsjtZRT2FF9jEThpmf+190/10AdKR9&#10;VvouNIl81Jyc35hm75VBIzE1TSdj8YESzYdTJzd/1czonyFqQdWiyeXStHtk0bdm+/w6cY+g1ZTH&#10;MSd5q7kn9ThckoGpieswdoUvukU9h0v9hpEREggdQ/vX+47FsuP7DHjLUlAHtbq6NRqqib5mf7ga&#10;4VtxUAB8waa5VgRKvreG7FGTmK+aMBT1wjzhHM8wQgeiuZ8Xhi39Cqtzjlgwy4ZXAz+qyBaY84ca&#10;hV8IgJo/ZsbgyY6J4WRP/FN+nIxhNooLxqEwpyvNzeZkeE1onhL48mnO5mhgozUqaeKWkZWVJHZG&#10;1tyOSPm4I46M6YB9D1yLg7e3xKHerXG8ewekd+6FrE634kz3W5De41ac7XEbsrrfhuxutyO3a3/K&#10;rfzeD5ndeyG9e3ec1fMd+uBUl8443LstDtxN/wYSKF+4FhmTbkLhig6oSO3EPGzHrGwOW9HlKC2k&#10;aUxz2154BaUJivOvpXk8CLaCrwkUKlsNB2kgQlJVPr9MpyTGnlR5syKLvUnH1LZJkbSKOjxpDe6c&#10;+goa+hJoYtiAxnuhboA7bpr8CN7cEINku+DJmvZCNGV58P3a4sWLldoVRsBiqYNlEpdWGB1UuC+v&#10;iTCHgTmFuOHembSeGAP1jubT0wr1ZRRanUkHbGnwmPkBXEO84RTvTd1zQ/ixVQaQS8kYxe4Wpu9F&#10;r8gX4RLkaeYg1vH7O55a5Id03jUNuOKodCpetcTVjDSrNaU+aeOF5zU67TsIl6ke0dy+bf47SDIn&#10;NNKP/6L7rzNAHR3ZN/p5M+jhNHs4WaAHvtw9xxRwqSYBm74by3y8IKMdci4TzdcL7xuRH2RMZv0t&#10;/2uXY0+1mFTGOlE+aBs8DrO187Oc0SwNRFTgcFE6ZiZuxbiVAWafvA7BT2Bqxi7qHVthUnh9agmT&#10;WlaxKbXGZsJnLSIQJlU04Z+szMcne+ejTfAYxmEgnGcRZKcyLn5/wz3xL2Nu0jZoGb7yQTvU2Gl2&#10;mNbfdM6TYQq4ZP4yPbWF9VPF9C0RvssIgLSX6N8OAspbKMm5BaVZ19DkbGr63tSfV5nLTzvN30oy&#10;r9M34+y8G3HinRtx0LMNDtzZBsk9OuFMl97I7t4XOb16UHohpye/E/Sye/RHem9Kr/4424sA2JMA&#10;yOsZfXohtV93pPftibO9eyOzV1/euwVZBMnsnnyPktvrVmR1IyB2JKPs1hH7/nQ99j7REqf9r0f+&#10;jnZEGprZJa1QUXwFAboFTeWWjCvN5JxmKMpqg/zcwbDZg1maWvSncvjPAaDKwKwLJsiY41D53a4+&#10;MpaZ+vcEJollufh22xzcEKypMw+yIbUmNtedPAB3xb+Fqak7TbeGQVAyOnpbLYx/fhdLNNOPSNG1&#10;t6C1Wkd9y0ZdsShlj9m01jXKGw0CffDEumCk2h3Tceg0XWZG6m4C8hu4xJeN/1Qt8xuE1zeFEqQI&#10;fwxe+habtBFtQ0azThL8ppG5RXugXqg7wXyD6Z/UwKJA3hrkq4rn+cJoWo0C65zYYDotr4HzPjIr&#10;a1TPnWmmj181xeTPf9P9dgCogiSYaSRKqRZ7yq4sgfeK783+bK4aaAgdjJFrJ1EZ2HJIF9TSqIJT&#10;BB61ZbQARXTcZKRMOIahTlyZFQZs+J+/TGFoEqjZNly0m//TbPkYOv1DuPgOZOvshdaRj2NBxj7j&#10;XynfNzucOJyuHcs7g6O5aSYsKX7VoIwpbcPIrHiK+OtgmgoBuM6RJbVSB7KiI7cr/zgGLfmUrbUH&#10;nCKoXFqry1bx2uBH8f72qUgp18QLhiGvBar0X2tEjdYZdin5ecxP8ZIfpiFRnip+BO7iChvzSzFO&#10;QYUtFPZsN9jOXk8W1RS2whZkUOpzu5K15zIywI6wHboZGaEEuzFtcLh/OyR3Jeh170Gg6of8Xrcg&#10;r3sfAl5fZBPosgR2BLqM3hKB2S28J+mHXCMEOwKeAb1e/QzY5Ygd0p+0vr2R3qc3svrwOn/rvWxK&#10;loC0e3+kdOuJpG4dcOhvbXD81euRN/smVKbchDL79TTNWwE5jHPBJQTES8gGr0B+4fU05V9i/qkv&#10;K9/oViUtAbFo5auYoXRN/WnqvaotD2uT8/VSOkAQpH/i9+qf5QOmLOW25yVj5MKv0TiQuh7pYQ7r&#10;136LlwUPx9u7YpDJRlF6qZVFxYxPuTYCKSkxeqQ+RotV8QGja4o348l6JKtA72kwxGf5RNShXtWL&#10;G4FG/l7485y38e7eaXh//wx4Lv8KLXVQv7qZ4obBebIbnmTDnuoAP4Hw94cW4uqgEXCiKd0ohuA3&#10;bSTj6o2e019CRgX1knGBBm/4vBYTCASVB6ZRMY2zNWBidIxi6pvqB93e4pPoGP8MNPOiXrQ3LgkY&#10;ioAjK039VCKMeps8s57/LdxvBoAqI7UEpcwd5pUxSD7eMwf1WUhOsd40C4bgrriXkWDLsB5mpkqq&#10;K1tN0XOEKSw5vgNfrp+K1PJcXUAJwUsdxsp4TYfRFAB1Ble9Z7WifJDvH7Wdxd+nvQ2nADcz3aVL&#10;8JNYTrPTOO2o4ejMNXGqciZq58elusi01bicWeBuOtQoAmZe9zu6Eh2inkSdKQMMC3CKGooGE4dg&#10;8JyPsTLriDFDjKM/EvlX/fu/J1JSVaIstgtiEYqjDBOdnKYKexSlBV+gKLMvbNk0czWqS/ZkLyHb&#10;K2nBmiXg64n0yZ2wf+g1ONizDU537k1wu92AXBaBK5Ms7SyBSpL5E+RfPZtF/2q7LhFAKkyxyqxu&#10;vXCiWyfsuasd9j3bDtmze6DyZA8qwTU0iRtSCNz5VzMNl9J0v5xmsRvrcBzz45hZDSErTcxQwwpi&#10;VBrdl+7Uno8/XfjnvO9V+qOzqUOOrEb30KfJ9qlzWr4Y6Y66UwbhL3PfxZos6zgHmcNEQAICRbpM&#10;D6r7XyUCDQ30mInNTM+hknT8dfr7cKbJ7RJNxqmpXtq9W8cTxHjAeZoPdc4Dl04ZivFrQ5Fj+j1k&#10;7djx7sYoXD5pMAHKjQDojUsjh8F1xmgyVU+8vzHaRMvKI7Fe/pDdTeAylgjfr2BjauqWqkuNeFY1&#10;BNNObUJrPx/U09k3BNmbQp7A0swERxos8Df17TdyvxkAKkkFzDWZB3KzUnehZdBjLBS2hiyQDjQF&#10;N509ZB7UNIGaGVibyG3POYb+oc+g/hcD4L3kG5rU6UbX1CoJAM1W4ywcHY5U1V9mCoktqBient1N&#10;M/zuqW/B1c8TTiEe6BnzLDZlHTUFoe2LVLx80YRX5WrGpbrQe6uBpohsKsWpZJvPrg1AI5keLPj6&#10;BD7NG7s2dBw+2DUbp9n+mshQH/Vebf7+MpHSao+QPMZHy8zUO6Q8WYfivEdQktkW5VnNYS9ojeIi&#10;gkdBc1KCa0h7b0RacDts974OJ3q0R2bnnsjtdicB6G6c6defJmztIPVbSQ6ZZ17XO5Dd5T4c79oH&#10;B/tei8Qnr0fW0k6oyGwPu60VWey1qMxpZeYf2rObo/hsX9iL3mHaDxvmon/qbLCxRpsG4VfIf+mj&#10;VgppVZDcjqLTGLFkEhoG+MCZLFB7TWp9cdvgsQg+vNJgi55UP5sIA4uvdn95XSO7ZupJIZtPAmGy&#10;LQtjl/ii5aRRtK4INKEecNE0rxA36p8b7oh+EcEJK40mKJBTZXkYs3wKGk7mc2GD0STYHbctfweX&#10;xvN9MsVOAeOwKzOR4Vn6rLAUN+05qJF2Y5UQ/EQVDNurLf/U6JZadenbXTNogrvBmeBfJ9wH98x6&#10;H4nlVn+gJknLHvmt3G/aB6hlMyqxZLK8+2Neh3MwGdDUYWgQ4I4vjiy0HiIAiFZfkIG1iFz0wRW4&#10;4sshcNLxgkFD0T/yZaxM1yHidDQ/dZ6vBifMXLca75uJvY4OlPWFp3FH7BtwDWKLGTwEvaOfx9Iz&#10;B3lbz/IBMjnLdPxx4R8zWdauTmcmhLqABdmHceeM99niD0L9SC84a6t5v8F4YP772JqdZJRJppda&#10;QKP56iKo4e8vFgZi5sKpZ5OsQvvxl9tmozBvIGx5LcmQ6qPi7BWoyL0GttLmqCwk2C29CXsea45D&#10;va9HBhlfVu/uyOxtmbu5NEdzae5m9ZQJWzs4/RaSQQaaSdO6sEc3FHfvjrxut+J45/7YTUaY/F5r&#10;lO7qQmDohOLiq1BBENQodmVOPRTn3oDC4seoAxuZNwRA5r0YuwaxVMtrzcNfKgbM9CmWY4oZEcfW&#10;on3kUwb86sfSLCVY6Rzex9YE43C51ljzoWJaMjaCR21+8r6qlbbnkrWjbhnhh6yNRaf24sU1IfCa&#10;8wmGzvoALy2fhIiEZUi2OzZToNtZcgp/m/sBzCH/NHmbTnbHm3ui8OqeSNQjEKoueC/+hsyVJriU&#10;2SzBqsCewpPwmvUZfPctZFjWoJ62+DJdNXywZjzVVWQ2W2WidXzooOVfmE07nKY/goZTvPH2unBT&#10;T9VPJMD/rdxv2geoxOuQ62fXTDF7rNWNH4G6EwZg3IqJ1lbayjtmlCaU1MxACf/887c85P+zlSXw&#10;ZaHeoPN5VWCBHrgpcCx8Dy6hYSM/ref57Z/vOkTv6+S4slKZh8Dq3GT0D3/BTMSu892DeHXOFOs9&#10;inY2+bF+N/45J6bvg0quUcDAhOW4UVsakVnq8HPnkCG4jGb/yztikMa4y1USpDVyrNbTMFf58Yuk&#10;KirVfzNzyQDNj4pMlBWH0uS9h4yoFSryrkF5IcGvoAnBojXKDnTBiU9vxNY/X0nW1xNFXe5GaRea&#10;m7174Uyf3kjr24fg0wcFBED15dUGTL+VmIGV3rcgu1cP5PYkOGvApfs9yO7WH0m92mLPkBZIjbwZ&#10;5emdiRIE9tyrzQCJPa8JSvi9MM+HlXc5s0WmJvOK5UwldOTbf1ZMH55ElodYk6ZB0W0mmPx98cfQ&#10;KW/OkZqZQGLgNwT3x/8D67ISqINsVNUA813+MXKenwQW9btZIMjbQkTTMWgBoQ6o1xpdw9B0kaog&#10;t/HsUdwy7WUyRLLDcA9cNWUY/A+twmHW0lvIEp14XeuPAxNXW/3XzBp9rM1JwH2xr8J5ykC+44Po&#10;I6sYF/VRqstJabuwnijduieCqJhtKz6FXhHPwpnkp17sCLRg2LFJ6xQtE85v5X4dAFQKVd/4RQnX&#10;d9U/ufCja82ia7OAPGII/hz5CpJLz5pn1OFv7YtW+zw6tS4qcCKFYTOmb8SYqFoitBd3a2sof4JX&#10;hAca+3ngtbX+BJlcEx1DevS8oeyMGbVGRF6L+QWCKlmRL+38cffEp/BQ3FvmLFy9rLBtrCDWsqoa&#10;8SJ7kEktndMW9ya9dGfKC/Hc5nA0YWsu86Mema5AsHPcs4g/scnEWX+0TXpJBdXUzlLXqhDGTx3e&#10;F4TzM0T9ferfM6a0NJb5qRFkdStVViSi2P4O8go7oCyrBVuQy2j2EgzKriL43YT8Zd2xf+RNONat&#10;KzLJ8gq73Y48gooGKfK63oWc7neRdd1uBjVMX1wNQPqvSM/bGdd7KHfz960426c749UNBQTn1O69&#10;seu2Njj+xg2wJbdmht+Isry2sOdehbKiy8kEm6Mo92Hm2zxKvilLjbAq386JKdcLLYifI9IL9Qub&#10;86xtLB+GkV9Zapa6SQ+09PFtNoqXhWj1iCcaxPrAxX8w2kc8gbDkdYQuKSKBjnHRiiEz+MZ3zQwE&#10;KZO84afYkwYa1Y+p5WYGCIWzvG9XnaGJKYI17/RO9Ap6mjo5mKxzELoFPoapJzabR6cn7iIYE4gZ&#10;h1umv4rjNjLRIguXZp7dhS6R41FXh06FDEJbv0cwPWkz08i0MV7qb1e9rDUPWFdMvIXWdHOTt+Oa&#10;STT9pzKsaDf0iX4Oewu1ExDTwEeU73qeUTd59Gu4XwcAZUIw1upQ1hQOFYKSvCs/HT3CNQo0CHUj&#10;B+JygtRCnWxFV8wWkdlmpZxyQeZRZI7q3AIzimsTeGnXFRano18xofQ0Ri7+CloI7hw1CA0nP4iB&#10;M97CztzjJgNNK6VCoKg/0GxpLu1R5tJfbUKgeB5OOYGj2ekscIat+wpf3/l5Qbw0SVvx4IvaQl8x&#10;SbBlwm3uZ2g4gcql1jxGR0wOhduCL7GtyLGLtbTQAFLt/v4SUUe1tpGqKGcKysj69Ml0lOEImd4b&#10;KMq6ycybq8xuivK8hrSGZR52R0poe+y+7xqc6iImpdHYfw5E/NTBjd+bmMESssFTN/fA/hHXIn9d&#10;d1bm9gT9lrAVXI3y3Cthy2mCwpw7TZeAeLutoph5RxDUiCf1V3ln5nf+QMX+RSKFEepQzaQSMSe3&#10;oFvUizSJNSd0OJzDPdF8gjc+3DnTDFtJz4r4DrHMiuNPAGb+MfWngM9rxVLw0UVoEaS5rR4EscHo&#10;HTMea9IPMXSQKQIjF3xvgLEOn3ln6yxzXfUi6MgKtAoeDW0a3CjAjfEcj8VnDpnoC5hNneeDMsVr&#10;jYejLgkgtTZd7uXNYXCe9ABc4ofAKXggxi72ZRxUr/goaadG6w0h1OOKxH/Y/WoMUBilsiVKmQLW&#10;znCjln4LHbFYZ7o3mhAcXtkUaebaaWdbs/hcL/4AABogEkWjU4ZXOYWjzFIu6ZE0Vv73d85Go2Bv&#10;mN1pw7zRM/w5zE7bYZ4X6zNmgzLU7BVI0W96UkoWVkzRLYFfqfoQDW0iqOjNqrhUE/mlRlwRkUG7&#10;PvMo7p2qs1sHW9v3Uy71H4F3tk9n1WIzqlG3UrFGK941/ftPiHRLp9qV4TTjnK9E06WR8byM8tM9&#10;SU+bE/g0Z+4ylNmuQcXp7jj+aRvs7d8S6d1uMSyvNjD5I0tu99uR264Ptj/cBKfm30TK1ReVmdfR&#10;DG4BW6FAkGww+y/UiznMq3zmnbUs0AAflUX6Ulte/1KRzlpd49SvUmlQJQ4Up2LA/M/NdBaXuGEk&#10;C15wDfbE88v8kFSu/RfpqHMCHVlZtfl7gfAVpSho10Jc/q3YHetHwGA8PP0drCtMtqoWH1qfnYTr&#10;Ax7lfZ0/8gS25CQxNyrwza65uI5szUnHBQS54y/T38b2PK2GoplNIlFGZil9lj9m1kUtUlW3DQCy&#10;cVHd3V+Rjftj30Q9s2xQZ4p4IOjYasWGnjF1ZIumf9xK9X/c/Up9gDQjKEynYX9igmFHVqKxNnWc&#10;QdM3xB0Px7yDk2XFpvCNKetoNaoyqSrTjGIYk9WaNzhxwxy8szYW0YkbsTHrGBLLstlikNpbARun&#10;71NPbkIXLcQOZ0sX6Y2rQoaZA7GtU/QZsaIyc2i62WnDEZ51PoNlfpp46B5Fv6VotQGg2QGYbFT3&#10;56buQNfQ8XAJHAyXWVSUGA+0CR6LiASHCSOGSfNHgyRmfaY0gIpzgZ+/VBj3ikrrAEQz77LiLEpt&#10;E1CQ055fm6EiuwkZYGNWuJaoPNwPx167Hkf73Ijijn9CQdd7cbZ37SDyRxb1DZZ0vhMpPbti559a&#10;4IxfB1QUdCCbaoKK/CsJiI1hy7qc5vAQlssiaq/NdNprb0DtN1h13m6t+f1LhGFocrGO3NQegGbX&#10;b7r08ny8sDoUDQIIVNOGwjXeE/V83eA+/1Mcsp0xz2hAwsxvrelnLWIhrR3LaXF1CBwHl28GYQSt&#10;pRS7NedU1E0m+rtbo1Hf3w2u1OFxC77CSVKX1zdFoQEtGE2pqT95CIYv/IZWjrW7tI7zLCsWW2Y4&#10;jIsxsVVfa4uD6pTy0Ogn6wzrmurq8rTDuGEimaXmAse4oVf009iVd9L0o1OJ+Yzgz8qX/7T7lQCQ&#10;yTKdEWo1ga0lp9EngqZv5MNwjnbHDb6jsPyMta29ntFDF2SS47eYjJRP/Xev7I9Do8k6lGgYGgT5&#10;oHnoaNwW9QK8Zn2MVzeGwi9hGRal78exEg2pVGJD4QkMnvUJruSzrhGk7ZPc8eTKSQTeTAO4eWzW&#10;zcx2R5gXiCMOEqraue/VReWipXChiStxY8BouEQOg9PMEWxdB5gR6a2pCfSHulpewuesdkytpObn&#10;q3zVDNbm778vCk5tZgEbD7bPZTmoKA5BUc6tKM2/3DC/0qImsBe2gu1ANxwb2wZHu7dDHhlSced7&#10;aDLegvQ+vWoFkT+yyIRP66sBm9uQ2aUv9t52FVICrgVy26MypzUqMq9h3lyG4pwrUZznThDcQN3T&#10;si9pcwkr9782Nf8tYflbGwLLyrCsmwLWHW1NLwUJ3LUELaeMpEXhBqfZjxCYPPCX+NexpSBJasXy&#10;pR/6V9PfmkIgrxRQ8d+cxM14Z1kYUisc1oEC5meSPQu3xbyAOlHuuCrUG58lz8OYtb5oOIWkJWYo&#10;6hEYn1/pj2zplRw/zGYedPprfaMTqilyNeJQW/3Ss/Ltg01TcQnrpxPB3iVwkDmeompg1DxHy87y&#10;9D/rfhUAVL8EysW0ZPpWYvyKALgEsFWZrgO33fDB1qlmdEpncpjdRmpkTPVMEwAq3cnpp9DBdwSc&#10;ggfBeaYmeHqYETNXjZqFDTGi0durA4eiS9STuH/hp3h6UwRePTAdXee+CBfteBHng0YTB+NvcW9i&#10;bc4xKzuFQvpSI3wxuioR+FnX+a0qbnqWTkA2cd9iXO03nAAvk8WHafXAn2e+h635p5UFJg1ltmLT&#10;omkDyQqKNUuG/lf592+KWlKLmTIZJo6KqlpXfWdFss9HceaDhvlVZjZEWUETWuHXoOxgd+wd18qs&#10;psjRdBbHMrTc7v2R26P/eeDxvyBm6V33e5HWpx/SmdaM7r1xokdHpE9oD5ztDntRS9hLmqCyqBFK&#10;cpqjMG8MM3IHy0+jm3YC4q8DgCLoahBVDdQlo0FozZUts+lcFa0xB8Jp7dwY8gQtJ/ULUvfJzm6L&#10;fBGrzh7lXTqVuUNvLammpxT+MV01+WRmFQRB9Zmr0dbUmlIyzmLqpeAl9uh6s1uLlqpdM+tx9F70&#10;BsmGD+pEDEWzKR74bPtUWlCsuQrPChaJhWexLO0Q4o9sxdzEXdiTfYp1QndMlbF0kmKmnOlCDdFA&#10;jfZcTKZp/8C0d1A31AJBncIXlWTtGmOsJHMkKd/5D7tfBQDN8X6lhAYmOjp5Iy4LZAtmTnRzw4Bp&#10;7yJN0zHkBAhqmRwF9UOihAtEoo6sR7uQxwk0NDHjvVA/ejgaRnubSaROOt2KCuIUNBBOoQ8TEAdQ&#10;BkKbF9SdMRrO00eg7rQRuERbXREo20SNR9jRtWbgQ/laM0yBSpVY1xRX8koqj7rxSlhwMu0/3DkH&#10;jX2pJDFeZuNH18kDMGbJ98goNZNwDBeTHwZoWeBVClEVRvUw/x0xE3hlR8mcZqOj/iqdKlasfC3b&#10;TTYzGHZtXJBN9pfVFDZ7U5Qd7Y0jY7shqcvNZiKxNZIrdsTvPW81UhuI/NFFIGhWoPRWmm9FTtf+&#10;ONHzRqRP6QSbrTPsxRoUaooSsmRbZhuUlY5n6R1hI8Kiq2C1NgMOF+rKL5HzdEzWgAMYVC8YGq1c&#10;y/jblnoMvaNoRQUOoIWhSdPuaBf2DJac2W8a2VLqo8BT4GbWiVf56RCFIRCUv/Lf6Dw/zcwFtsYa&#10;YPFaNoF1xod6PAINY9mgaxUJmV/LKaMRecjRL0foyyR8Tj+xFWMWTUSHuGfQiFZP3SBPXBLkhRZh&#10;I/Hg3Hcxg/fPMBDlnfY+/MFZFAYDGBm6FWcOWf2P8ayjUV7oNfVVHC7OYOLKaL0Lsq3n/pPuV2KA&#10;/MOEpdhz8af4t5ip7rTvvdDadyhmpm41BWoKwGTCvwZAiZ4XbC7KOYS7mTGNJg+C66yRRhlunP8s&#10;njwYjdGrJuOOaW/ghrCxuMrXG410LKWWuGl+IFuxOmo9BcQLx1CBvHCP7ws4W2JtLFpbmBcIlctQ&#10;N/7XiuB310ei8SSaB9E+qEcQvnyyJ57aEIgEs6yKyqs+RSuhllJX9+s/JFb/KXNUG5Zqe3qGrUkw&#10;5ZWnUJz7IuzZLVCR35xmbzOUllwFpPbEkTdb41CP65BF5pdJAKwNLP4/iBnl7toPe++6CmdjOoK2&#10;P0rJ/soLGqMip5nZAqy8ZAq1I5PNDNnTT9TVXywCBIe+qHzNMaWMxdLCo/gT9buhvzvqxhGgwrzQ&#10;0e8xTEvZYiwRQ+NoXfxQvyD/XHhN1JMMbEduEtqIXESrv5EgOH0YTd5B6Mxrsae2Gq/lNKNi5Pyv&#10;0dxvBMGYdUs7pkewnpG51QnjJ9/V9zaThuGz3XMNg9XLskh+qMFXcvmBPGrv6xvCUH8SiYvGCpjO&#10;f2yKNWH/Whun/jp9gMIJfry/bQbqEWh0OErdgIF4e3UQcpkl5dr2R3nPZ2rLkB8Sc2I+30koOYtn&#10;l0xEE/8hcKYprOMJ3Wnyris5YY4n3FNwGjNO7sC3u+dh/Eo/PDz7ffQOfxat/EfhUj8vc5ZCC5rT&#10;kcnrmLnK/X8dDxWepupRH1lQdry5ORyXTKLpPYPKQmBtQRb44fYZyGDiS6hQGtU229A73q9S6P+4&#10;mEEbsZNcfi8x5gQq82ArmoCSTJp3WTpzowUb0cYoL2yP4193QgJZT1HXHsjrKSC47QJg+P8k2p0m&#10;vUdnHPzzFchdeDvKi9uRSNdHJRuNiqyrUZrxIPVuEfVZAPjz9PXfFgUkRu8ADU2ClmgKzH5bJjzm&#10;fIpG/mRns0cRsDxwQ8AozDi9xZil6p7TWda1+nuB6HmzTgofEGicQlhXZ3gSXLUCxA33Rr+A9ZnW&#10;iW58FHEntqBr4NMEPj4nMhE+mKaxJ26JfB4Pz3oXd8e/hmY6m5pWmfMMb7SYNBRTEzeYd8s0WHhB&#10;+FYXkMEBplV9ruq//2vUy7TytKP2MFwbPBZLMxKMH9af/6z7lQZBgFXZJ3FT8Diz5Y5rhJcZrEgy&#10;E55ZYe2awMnEs8SU8NoypjbRVJSqlkgg9NW2qea0OMPuQj3QKeJpTCP1rsonfeqgoHQUEjTPYEXa&#10;fvgfWopXVwYiaM9iciW2T8YE57M1wrpQNHBcjtOE4Le2RuLyiW5wmUrTO84bV0zxxud75tGMoBPy&#10;Cyj17wI//vOi+RnWmRg2YwKZVQD2ZSjJ7m+2harIaEXz92pmRBukT22PHXe0Qn6nu1HS5Tazw0rm&#10;/6i5+1MlrQ9N4j59kNz7Juwc2QK2g93I+sia81oAZIGlNIULcp4hEOngIenJT9GV/7zwj2UCsc4k&#10;lhfAa/5XZhdnbaPmEj4EHQNHIT51i5lDZ1OfWY33axNVEB3AXsC6NHbWNwS2oXCZOQyNJwzAgJnv&#10;YVuJNWdVABVzdDMuVz93OOtapJbMecGdxCIuaS0Ol55hw5+PxLJMxCdvxi1hz5EZupt63y/8GRzg&#10;/R+s6yRLZiaI6qH2RKSbeXwLgdULrjPIMmm9uc35EqdMLP7z7lcBQJXTY4smk/WRIse6odkET/gm&#10;rDHgVWGjWUhmpP4zM7CjiaY1MoV/zkn1a5rYq4MCNf9J214pSyJTNqJjOKl7mHax8MDl/t74ZOdM&#10;WgLqvuZzBFwpjYbpVeAKUgMwGlq3l5L//UQAltN772yIxqU0rZ0EflFD0czXCx/sm0VmS6ct9Yoq&#10;2NoxZvRXUvX+D9H/XyzKC6ZK48vauUbn7JbmPAH72StRVtgWZfnXAQXNkb+5N/Y/cCPOdOuG3K53&#10;IqPXXY7tp/7/msASTfhO7aNNHfrjdNfrcfSllig/0x0VRZejPF+brDZAbmZX2PNkCivPpYo1yuBX&#10;EJamkXO/aXrYtWKpkMpMlT5Qnkur53PU9R0IJ22iG+2OGwMewfwT1nxXvnqefz8kmgamwZaNmUno&#10;GvY86n4/CGOXfo1TduuwLbllaQfRxn8sgW8InMLc0DLoUbxP8/Z4pbYZIUBq2gvrtZmrS7c64zBu&#10;CH7MHOng4jcIX+yezuesOlEzfE2TU33WVq1io6qnOpl45OLvUHcyTeFYHe85DKEJ643f/2n3iwHQ&#10;2iDRykTtSiE34/QONA30gGu87PiH4DX7U7IwMhTeNvP61G+lwlVfhemvUGHxGjPSzt8sX+OUnbIE&#10;1PWmwWApgMxK9YlYqzisZ7fmJGHItPfQeLK1lY9r8BCMWPYNdpelSQ9QVqKT0hSWw1MFyMho77Hz&#10;R88cwjhqSZqm0qiAJNaAx0w0nuRBk97bMNsrp/gg8MBS8kumX4njc9qWSDtYK4wL/P0VRP03Wr2g&#10;nUYqy/KZ1k9QlNMOFZmXkf21RqH9KpSntEPimHZI6dyLZi8Zn6a69Lb23dO0l9qA4f+L5HQn+PW6&#10;nXnSHwVd+yK5603ImajVIjeiPLs17AVNYcu/Erase1hBNxudk8koa8QMNtDmVDHUVjb/adEqJtOQ&#10;kzIJeNLKC/HYku/IBGkuzqFJGuWBjkHjsKhqMxDNT2V8zfZVtQyMSMxJcTJP+fjixN34ZtU0JFcW&#10;MkG8UFpBtpmLu6a/bZiYc6wXbgx+FLNP7TB9e7J48llXbBqA0SYJQkyqvqrYE5uC+c4QEhM3/GXR&#10;J8guo2nEGxfEwVEHzRJYiaNOb8hOQif/MUyTtuZyR5/4l3C8VPzWIliVJcwDxtvU0V/gfjkAUiqL&#10;mZEsEVHZlLJC3DODGRbxMEHCC1f7D8OCDMeZurWAjTKLRWOYjJn5TX9OFuVg0fHtSChMYyY72iGl&#10;k6L5WBoRVuew3jMdI8yx5LICPL86CFdMZEGpUzZgMO6Jf91sOW9aKb7z01mYAJCiAmOcNIN+0t6F&#10;5rxXjfY6xQ/F5fz+3p5ZpjCUCDFNvlmLX7+mMFzlBbIZV03W3Y7S7IfJVq5CmY6kzGqJyoKOOBlw&#10;A470aEe29783veUXi2kQHN0Avfshu2M/HPnzdcjb2AnIbWe22K/MvwK2vOYoKnqNGc6mnEoqW6TC&#10;9L1a00JqL59fQap0zMG2jlTkYPD8T1GP1pbTDIJgiDu6hj+NdVlHCJgEFIKgMFMN+gV+UUwFNPHn&#10;V4cU8Jr6u3Xv+4OL4eznAReyuRb+wxGa7Dj9kPcModAuCawjZgK0/LGihc8OL7BWfYW7oduct5Cq&#10;aXF0tcWhuigyAkHVq/e2xRgGWWcmCYf/ILyzZZrBG+GMHhAh/q8DoEDFDNA4Ev79wSWop01OyZCc&#10;AobguY3BGhOFzqw1Q941EixRIkzmMyM1b/DF1aG45HtmXPgz8Jz3GT7cGo9pJzfjRFEqWx6rn8A4&#10;hql8NXNG+fMkw/liz0LcMIX0W7uvhHqgTfQTCDq2EqV29fddGHZtwvxny0kPWaJq6QMTV6C5/whD&#10;x+vFDDUDHl/uW2jMXjEvs1KlFn9+C7FX2siaZV6kwlb0NkqzbkRFztVm+6cy+zWwreqMvfdfi9M9&#10;7vh/399XqzgA0Fr3rJ2s+yG5eyccfrY1kNERZcVNze7SOmckt6AX9XixYVN2gZ/GXn8AWH5NMVaU&#10;RBYTdfBoRQG8F35tZj24TtMorBv6xbyErUXJvCslpT6zrtRKAHibtdJ8qh9O5myJXRaWTpqzYdCc&#10;z6z5h0FueIkEQ0avza41yRbw5JQXIakgjfWSdZzXxSYVpzGb/fkeATBsMP40+11rUjPdBeHXEDmd&#10;tKdVMYfs6bhl6sskUzTxo7xwffh4bMk/Loy06j7rqOOVf9v9YgCUGWm2oKfTQENPUlWtM3SNGIrO&#10;bIl2laSayKoQak0wM9uciMVHlHGRSRtwRSDBZpq1jlbznZx83dCE1zpFjseD8z7CG1tiCIjbsavg&#10;DE3rUitr6ZVmg6jlWHjmEHpHPg9X7QxDwLr6S2+sOlp14v2Fcagu/GMtVaMCyN95Z3bg+iCtjfSG&#10;0zQvXDbJHR9un0lQp1NgGnHTvxr+/FZSqsnOylvbSpq+d6Ey9ypUEgCLiq5AeWY7JL1wNU536obs&#10;7ndeWPkvynkM8GxPTQjvYw5r2t+vDc7EXccazgZFh0IVXorCvMtRUvA6MzuNYEKQMCawVKb2svkt&#10;xNiiBIKj5fkYNPMj1BXrmjncmKwPzn4PR8rPGmammQnW5PjzReBnAFB+OSigGJjq05GSDHTVclJa&#10;PQ3CPDEnlXWI6c1jnc0m8CcUZ2H4uinoG/ECthYSbEVyaA5vzDyO5iFjzbnITr4P44MNUfLO+Fkz&#10;/FpF8VDXE53/sVVootVf8RqA8cKT6/wssKVnqqdmXuMvcP8BBqjBCCuy7+6cRtR3Q904L7ZGbvh4&#10;90wDbOKtKoRaWyDyWE32JOjzN/D22jDUmfwgXGk+14/xRv0oHziTzYnaay6hzj2VeXtpwFC0jRmH&#10;hxa8i3e3RGJ60iYczD6NYhUggzxUlosx875Ao68exkNzPkVyIfkab1wQfjXhHyPKf4Hx2swEdAsd&#10;D+dIAvrU4XCdPBBPbwxla0ZHdNSAh/r8avPrtxK7WaeaQxPtQ5TmtkJFfjOUFdBsK7oBGXO7Ytcd&#10;bVDQ5S4UaMTXTHauAQA/Q6omEVu/HaBBqdoS6587xvSr8Zz1bO2/JXpWUnWd71fdc/RRWgyt5nvV&#10;pcqP2u79iFQDQDHAzF69aQr3QUqPbjjkfi3K9vZGaUlLlGc3Y4NyOQrze7HNXqDqRz35uf1/P+fZ&#10;nyblMkEL6TE/dhCwbp/6OpwCh5AJjjSTk4cv/AqpFYXGquHjF7xfU/jHgIs2ED5QeBqdQp8iAHqg&#10;SYwPNmUeNQCYW2FDaWkRnpz2pTUXkOa396JvkFchKwtIKszGoPlfoc63A9AxZAz26hxt1Zef2FgI&#10;J9SNLvBII3gMmPUBnINpCse644rw0ViVae1cY7ZP4bO/xP1iANQReXIHClPRPupps7eXc8hA9Jv6&#10;Kg7a0pkIgoQ6Kx0JuzCxmttHBiikLClHYukZ3D/nH2zBBsAlyh1XzxuHoYdD8NC8T3FzwKNo6kvT&#10;1p+Zrk0cNV8p/GE+OxCXBHujc9h4uM/8EB9sicPi0/uxoegYvqL5vCnvOMOi/wLHGuGrsCX6brYV&#10;56fcQXuW6UPUonBntmSuU9wxZvEEHKGRrtbUgDppuvoKa/r584UxMMLwFUeKWmUjvG996q8V2wqJ&#10;eZ6/Kpl7trUoynoAdk3gzbuMZltzVKb0xv7H2uNIz97mgKLCbgSRXzjim99dAwW3m8ONdJqbPrUh&#10;amrfvjjTtw9yu/M59TP2vh253e41AyzZvXrxk6yqez/kSXp3M/v1ZZgNF3qbKShZPe5CXre7CJp9&#10;CHz9kN1DexDqsz/S+/VFBoHvdN8ufLaXuZ/Rm9coAiydMJfZ8w7kdKfwecXpZwHheQCoFSLyvzvT&#10;0xMJ2hNxQleCzE0oy7wayLzS2j+w4FWW0xljBpdVFppy+2cZOspR1cL0pUj0W9dt1n2pmfSdz1ir&#10;NiQ1daHq94+Lne9XaD0u9VFWycr8JHMAuxYfuNAcvmSSdl2KMAN1+q95d9JzvctQjF4Znavyk/9k&#10;VWj71BP2bNwa/Qo0uFIvdDBmJG/iXQZVUorykhIEHFyCS4J8zHZv9b8fjAl75pr7Stfxsjy8PHcS&#10;AvYsZNRIkkosXT4Xzo+I4qgkaRUJv2JqylZc7j8MLrGs8xFuGLnsexQzjjLX9ewvcb8YAEVDVdbP&#10;byZzC2bLE+OOesGe+C5hpfVAqbbKVgeplek/JurXkNuZfQIdQh5HvYABqBsxBI9uDcJpNgdHM08i&#10;4vAaPLk8iC3da7gqZgTqx3qirs4WiNX8JGZQJAGRIgb6l4AXcExzD+VEl2sJU8vIqvogNYlYn2cq&#10;izFk3ucEV6ZnOtmn/yD8eeYHSC8pMsqjSc7G6eHqyvNvieIlDq0mkjY1w9bIogE+I1XBKH/4vIP2&#10;m/d0QwZB8Ucoy2YlJfOTqYbCdjg7swcO9+2AM6zQp27pajY7yO75Cyc9a6S0y5/MdlnpvW9Fbtf7&#10;UNT1Dpzpo63ptdvKbQQ+bZh6G4o7301zsgeyCHZJvTX5uhNOdKZ0u9HEQ6PQAkDtLn2sT08k9+pG&#10;IO3Ca7cjq/u9yLi5PdI7dzfrdXM63UmQ7IlM+nXWgJ/F9nT6XFZvXtfxm2YnaIJoD77b85eZ+wJ1&#10;AWAKAf34Q+1RerQT87UVkN0Sldk3wJbTjwx7jfr+WWpWN7xE2ms+VV7UEXOEqSopy8vsfMKytbbX&#10;0j1CUkUWf2uzKQ3Q8R1hEb+oHtSuKxeK9SLfYcjF6gynW376AJoHjIJzBBvvGR5oGOiFb3bPM9aY&#10;1hnraAphshhUzcER/rHqhGZc0M/RS33J8IbAifXwgbnvI6mCllSxYw0x749nvXcN9TCbjdwQOBJL&#10;sxKMtUePzZQ3kyl01cP4l8L0OCZfkBRVmC3z3Jf6EdQHoi7ZaNOw4ZhzervJbKXjl7hfDICKxKac&#10;Y7gujIAVPhR1/Qbjzrn/wPHyfFZW2upUAI2iqmBVULUmmKJC1zQX7b8neIlP2YHrfEeiTrQnGgZ4&#10;4sM9063wHG516VF0nPo4XAl8DUO90SZ8LJoFjbBMZa3LnTQEz60JZuYJWKycqi3cSlJP7TRjtqYq&#10;1ZFBNry4NRINJ7ihQeww+uWJ2yJfwrb8FBMvLW+zqdVWwn8kPT9PpL5qj1WZxIfVsSMwVNzVDFKR&#10;qJRSKqNd+jT5qWTtRknug6jUtBeawDY7P9PaYf/jbXG8K805sqnUWwgcrNi/ZI2vGFdy/y5I69fT&#10;2jCh2x04S+aVpoGDTv1QevO9SO/VHcf7tieo9TTzCzPI6I7364Xkp7og8eubkT6lM0683hlpYqI6&#10;S4RgdbLrbUj5R1ekTeiGE7d1QOHN9yHpjj44/W43nPzwOiQ92RKJQwmGd+pozD7mzA+x0Hx+Zvfo&#10;RT/EDLsgvW83glZvA6xnCdS1peGnipin2Gh2rz443LMdUiLasTjaAjk3oDL/KhTnN4Ut73NmvhpX&#10;7WB8mpJ63mclpQJnCTpamig+ZQ0WqsJayxfZmJrN2QoppfyeTw0Qm2R5/wy9svTAAkBNEdMmwdKe&#10;0IQ1aEbWVGeGNxqGeOAaAmJ8qg6I5/MEMKNC6jzWdLLq/lHMWn4NsfJnfOouNJ0yHM6xPgRSDzy2&#10;9FscKpJhatQP3yYuxqWRQ80GCk68/7fwt5FsIxdlQnV+8c8B8ypRejTSq2Gmqmkx888eQrOQ4WgU&#10;ojN7PDBowWfINYSBN3+B+7cA8FxEKZrg+OzGQAM8DSKHofl33gg/sdF6kOCnrbnNzi9KxY8UrDJK&#10;YGnMB5ULH/9q/0JztqnOzr1isjumJKwVnBl5cUOo2S23TpwPukc8jXk5ezEvfQ8+3jEdXrM+gcfU&#10;D7HfnmG1EAQNM9P8gnCZhFIbTVnt6kwQ5KNBCctxmZ83gVXg54PWoeOw7Yx1TKZWr4jJCqou9Ovf&#10;EzEC9SUxeGgDYpFL6qSJj4kTwzP/zCcVijkuzlpeKV5NzLYHoiSnJdlJfVTktKbStUb+ivY4SPaX&#10;1f3PBIy7aa72Jkur1q/2b4j64LJpRp/p0Yl+dkMxv6fe0hFH7m+PRM8uON3nZhz7SzvkfHMPkgd0&#10;QQaBLb3XndinQ5SiegAF98Je0h+0gZH6zE040b07QewuHO/dgfHtBfvJfjj617YouuFuHL6/I2z7&#10;H6Dp2Yug3pe23UNI+rQ3TnXpgsIut6Owa3+c7tUJB+5sgSN/7oCjt1rAnEMmmN9dS/ys7byy+/w7&#10;jFfgfLthlLn052SXvtg/ui0qT7dnGpjP+ZfDXngJinPuRWnRS5QXYCt4DqUFz5tPW8GzsOW/Anse&#10;WXnhNygrCqC5GMNyncMyZr2o3E/RwCAbOyq5+r5LyQjtZFYVldnUCa3pVt9i7fryY2IBKzXEAQrf&#10;bptNsPCEs9a/R3qiV/gz2O0YRTVnWpewJmnktoY+y6w02+nTI83ffWylP+pN9IBTvHWAWd+o5/Da&#10;9ng8tz4Grf1Go642V506DE18ffDcvMm0lMwQoaM+n+/3TxFmhGksBIBl+s1KLDb66KrJaPydG8F4&#10;GC4NHYEZpzaZcPR8lfX4c92/DYBVAW7KP4JrIx+1Dvzxd8PAGZ8gxzAXxovPmF1r+ai6CmsmtFbR&#10;P6J+JfmvDhV6YW2gWRztHOGOa/0fwayM3ZhNae3LjI/2QeOJBMYDi0xcqpydpkBmmQ6/JugRUNSE&#10;VPWZ1RQdWq6BGOHzvOyDuCHoMbiIRUZ7o7H/SIQnrOPL9MIxj5AvXeDHvyfGKyqbzF2rtRUbrdTx&#10;gOXqOz3D72QR5Uk0CQ4zLw+gomw3ZSev7eA1SuVelBY/htLchignK7HnXgGcvRnH3+2Ak516ErTu&#10;QT7ZUh5NOZmlZ390EOFCsQY3HFNEyLhOkBUdcL8BBx9oi9Su/ZDWvR9SR/dC5fYHcGhMC+y54xqU&#10;rHgIia/p+Mzrycy6Yp8GFUJ74tjKPogddzWOL+qK4hV3I+FOmuU390TCwOYo3EvzOe1WHHmkDdJu&#10;7opT/Ttj5/BWODG7LTL39cHBiA44+MiNONmjuwGm0726YO/Aq5Ez7TbYt/8ZKe/fhGO3X2vupRK8&#10;jpO5ZfW2GK810ftnppvvFHS90/QvppJRHul3I3LmdSALbEEAvwoVeVeTAV6N0rwrzZzL8twW54s2&#10;VMhujrKcVrBn3QRbVmeUZvdAUf5dKCkcSNB8GmUl37HxnUHd28UyTWNZk81QDWhcsGwt3bhQX6r/&#10;rl34R3hAllDB/zY8umISdFCYc9xwuPoOxsNzP0RyZZ4BFbMqixXzAn/ogTE6FB9WjIOlmXCb+Rnq&#10;TKEprO3eCKYummERROCjvzpTu0PAOEzev9TwWCrrhX7+DJG1SOw0xo51RpDokM7rOYa2fqyfUT7Q&#10;dv4DFn/E8MhF+dxvBoDKW9MfZagV8NKmEGbEADSY6o1Lg3wQmkKazVsWV+FzSgUz0jyujNW7DrES&#10;bBXsP+8R7SWlfKnEjtMVOXhg7ntmRrlGo3pOfRq9Zr4CpyiaxyFeGDr3U5zVtu9syawdnhmOOmfo&#10;l7b60QR1M/xPemUGEkyY/wy7UKXM5kbn9vaf+TbD8YALWzOnAC+8s3WqxbK0Maa2KzdI/s+4VsW3&#10;qj+OH47rjmsO0TNVrbPjdZOPcpXG7MnguzqoexXsRREozf+UletVFOc+i8LcMSjI80FBrgdKMiXu&#10;KM10Y4UaAlu2G0ry2vHZpigpugb20stQvKU99jzcHhnd+5i+uXyCX3GX22jW0WQ1YGZV8Myet/FT&#10;DInMTkDB6xq5zRZYEDwyyITOdNGgBE1VPp/apwfOBnRBRWZflG7rixSfzkjp0AnHB96E8ozeKJjZ&#10;Bfu6XYO8+HuQOrEfctt3JiPrhqPdCYCTOiI1tid23NAGe70JkodvQdLQG5F5PVnfyzfg1MY+OLW5&#10;N4H7JiT2uh5pNGl39GjD8O5AQmQ/LOl5GU73oJncj4Dbh4B4x7XIj/oTcpLuxfHTHVF59F4c82qF&#10;Y91uwLFHeiH7pb8hs/utZKD9cKq7+gi1zZdEAFcFhtbWX9k0l5UPZr9Acw6KGoreyOtE8773PUih&#10;OX+mQ0ckvX4jTeCbUJnrOFkurwl/NyYgstHJryEsj4o8bULBZ9goVWYTNLMIlHy+jNdKzEFM7VBE&#10;NpyXNwSFhW+izBZLENxPXSALNDXHqLBDLPZv6dM/dc/on+oYRd8t5eLzNCEK7RqgKcNpWzb+NOt9&#10;1hVv1I2jXvt74PUtjkPO7VqSapT2PD9FQAR8YmFa5SVAOlSWA591fjSDCXrBA1A/gmAY427m+upY&#10;zbUEJ8VZZwBpXup5/jnEqj9WGgwGOOJt6o7jmr6rO0rhi4EKoNWBwEgZFjhqQyBcCOj1CMSXBHli&#10;Sap1plC5THl+Sqw/P839dAA08dfBRPwqjs3/G3KPo23EODhHe6BO6GA8oAmPtMtLxOCqElSVQImj&#10;RdHASamoN4FdE4nNIUe8Xk7gKmWh6IwBtQCGhjOgrcUp6Bn5khnZco0cRPAbDNfokWgV8iw25arP&#10;xeQV/VLml1uthiP8qkxWC0GVsMBQfvN5iUabCvn++LVBZjjfWVNtgt0waMGXyFE/HAFchzGZpWZ6&#10;V+mpJtapw0WMPJmk5gQygQqpUoMZLDiBn9oAba1ewhZZS88rKk7wufVUljgUF73DCjAM+WQHRfk3&#10;s3KIMbSBPaeFJaws9jyyCTEPfjeScyUr0xVGCosvhZ2VriyfFcx2E9LDO+Nwn3YG1AybqQI8Vnyd&#10;5JargQPeS+t9pzH10nvfgeLOdyKvxy04RTPyLEFP4Hfqrp447X0Hku9oT/DphKRHOqHi7J04sbEt&#10;0rd1h/3gXTg46GocuqMd8nffxErfA4fGtkbyZx1RFHE7TnXuZk6TS+3YA8f8rkf++h44OKAjdg5u&#10;iuLtPXHy+Q4407orMoO648j0nkicSXYX0BkZHbviTO/uSOjXFtkL7kLSd11xsrNM29sY535I7Ml3&#10;n2sL224vrPRqiY1DmwPHByDt2S441Ok6pE7rhZzw/khp1x3Jg2/D8Rfuw6nbbiAgEsjIWs/2Jdj3&#10;7k//elt50UN5cJthyDr1Lp35kHR/Hxx7iHnQtxevswHo1htpd3dE6Y6uKCttjRLbJWTcTShXoqLg&#10;SlQ6BIVXGaks0olzV6KM1+xaRkemaBNwZltHchq2nn8ZGzpdb01Q1HNX8Hc/mtAvw14ST53ZQ63M&#10;NHprDgbSaLM2BZVZqTpDXdQ2aBc26hTeL+F9EQm5jdmJaBsyHnVoRTmRvTUNHI645M3G6hFh4CuW&#10;8LuqnCY5y58qQDIVhY61AdNP7sDA+Z/h+oBHcK2fNz7eFIf0c/t7yg+ri0j17jyRf2ScZvI2GZ36&#10;KgWwlqnNT76rfkXVe/XFm3RUq28yy0sZjQ2ZR3FN4CPEHAGxBwYu+hw6Z1g31XVkBk5U4X6i+1kM&#10;0OCU8pShaHv31zbHmekhTvGkxYxMaJI18ltULeLVE5DHjFAEK5nACm1EwGfVRazdWrTjmvr2TKkw&#10;Q7S/menLkHnKkll+Zj8B7xHSb3ez1U6TAB98tmsuAcVyio8mSGoES+yzZvgqAPXhyU+lw4SjHKWb&#10;fHQlGrEw60boCMsh6Bb/HLYWppiwicjmea09rA0ATaNmkJ0x1ugtldTG2Gvo37yncMp5r4zmbMlq&#10;VoYgFGU/h6Kc+1Cc0wGF2a3JBK5CSXFDFJfWQ3GJtqu/jBnTkKByCRnEpWQaErKHwkasWJKGlAaU&#10;+gTGpkCW9rDTBOjOOPJSa5zu2s0wmupmnfr/xACNOdybbOu2Hjh1azezTfxZjcj27IOUO/oi8W+3&#10;IrF7F6Td1w22lQ/hxCNdkXRzGyR8QWDeezfW/eUyrPxLSxSs74Isvy7Y2K81zkZ2QekpmtxLOmP3&#10;Wy1QuuwOHLqrrekXPH1rZxSt6E/QvgUlKwdg/dBLUbD4dpx4i+Zvp/YoXfRXbPmgJfZ/2hKFC+/A&#10;iV5kjt2749hdbVC4+j4cfutGnO5MpqSBDQJ3ct8OKIhjHCN7YXuP63DsT51w4tPbcPThHtj1QCsU&#10;7XgQu19uicSOzZD10b3InTsQ+/q3wNE/9cbJ4X2R2r8T/SHw0aTP6ENGeUt3xrELTjKep/t0J2Ps&#10;iuRH+yAzehBS3HohpWcvss7bcahPeyRF3Uygu5N53hlI746KM71hP94FZUdvpnSE/UhH8708iXLq&#10;ZjYYnWkGd4CtqD0ZXnsiyHVUbPUjEiyzyRTJCkEgBcEQma3p37Uoz2yBkuxOZIiPorzkG5KE9dSr&#10;HIsQnOsv1jQofmdjagbOpGdVOqlaRSVnW8tnqHvF0sdyBCStQdMgLzQI94Qz62r7yGewvfAUH+Iz&#10;BCFhpWmoKfqsruMS41mJBv8YbQLOnoxE7E49yJpLy4sgLQamyqBn9ZQBPYfon0BRB9RqgMYMOKpe&#10;0IkmFGojX6Kh6fpyBHVe2PKTImKltIxYNdGMOTjHDEcL/9GYk0YWSP9UDeU1vfzJ7ucBYNUfBqAV&#10;Hp0jnyMgEYkj3HDrvH/gTEWeQW+dW1o9ARIDgPoUYtG0LWBSFqXvw9PLJ2Hg9Hfw8IwP8fraGOzI&#10;P2MyqZSthNlVRR21ErrJSctx5WSGN2046ocNJZUPZwEw1WJZZTYzN0ggpxKsGb5yVYxTrYzmLlaU&#10;SkN0VGcS2kU8YZbbaB+zK/y9Mf2UNYijA4zU0hrCK82QHzX8VWGalllTHFiIZk20wtE76tCu2Elm&#10;G8TW/TkUZ91N6QgbmV1FThMyAip+lkTmUgNU5F9qmERZYXPYipsR4LQCoSUq81uzklzLINoSiNsQ&#10;SK+jsLIUtUJlYSt+Xs28aoOiPZ2x/+8tkdvxDsPyssj4zgEg2VNaX7Ke7v1NX1lmrx4o7HoLijrf&#10;g5P9+uNkry445d4L5SuG4tjb1+JAl+bInEEzMex2JLRvhRPfdEXhsruQcPsVSOnUCanj1f92FzYO&#10;aIwzX/TF8bldkH2oM5LjWyN31S04PIDA1aeTAazE79oi72hnbB/XFjvvaoWi+ffi4BftsfXea1C6&#10;91acWd8B2St6omj3HTj4l5uQ1r0Hjj5wHUrX3499464nA6VZq+kx3W7B6b+0QcnOv2LPK9chrbPm&#10;63XHUQJ+QoceSHinDTI334XVf7kcib2vQdHS+5Hw3c3Yd3MznPqiD4oW3YEMmsmn+nbGvvtpvve5&#10;BwU3/wnFXQjIvToh8cGbkfin9tjmcwMSQu7Dob91IQO8E2d69Udyv644PLg7Ut/qhxMvt8PJJzog&#10;YcyNODa0LU4MaovkQdcZOT64DU6430CwbYfjj7dD0kvXI+WTDsgI7IrsNTeh9ABN9tSbyRTbk7G3&#10;pW6w7ApakeXfSLZ/LZmg5nLWR/nZy2HLvBmFOe4oLSIQVq6iRp6hPtG6kJ5Rx3TmywXnFaty8r6m&#10;ukjXtVZc1Eg16Nn1fubAdWeawprA7LP0KxIQsifquWZf6BkRMtWT8/ykqP7mE1XNcZYGIfkwnVnF&#10;pf5xKb2+8wZ9Owd+VV0/ss7KtW7fqspmI4WtrOuvbYjB47O/Q4qwQ3SU9czUt1rC1+YHwp+FWfvR&#10;OGw0nGKHwznAE6NWTCS5EoLTU8XfhPDT3M8CQMbBREBp+GDnDNQP0MYAw1B3yhD4Jiwxz6hg1JrU&#10;TIBErZJeFkOLPbEJbaeMgTpmtXqkTqgXXCd5onPoM4hJ285nNHmyGHYbmaFAiBlI4xFvr4+C62R3&#10;A4INAobgy0NzyLdoWhbKtBQgMYwqCl1NDHgxA0XWzZwsewlOVOZj0OKP4eI3EPWjfWgCe+DlXbEm&#10;fkony9O0UBqNqq1QLFGiZPISVAl+Bv3KzzAfNsNeHEx2N4qtOUGv4DJz/GJZIU3XAoJf/uVkd81R&#10;ymslNpq3BLXKgrYEOrKEdLKHY7fDvq8firb2Qd7qXsha3A2Z88js5lLmdUfuop4oXNoHxZs7o/gg&#10;Gcb/cfcVgFUdW9dBC20pRYq7E3cjJAR3JwnupdRdX9tXd29xd29LHdriUlyDE4iHuHvWv9acpIVw&#10;+z36oO/733dg35t77zkzc2SvWXv2nj1nfBD3qQPOeLVGun2QGbe7FgDJfrxdkeISZMa9Yl3aI93B&#10;GwUdelPBAxDl44zjPRsgY68LClMccXYMWdnYxsjb0xWnujZFzH2OyNntgwMD6hBEWyC6kxcZIQHm&#10;yaaIeLYD4lb74tDnNOnOu9LE9cSFUR2Q6OSGKEc3hN/bFDm7/GjWdsRJTwLY9kAceLMeDk+kCRnp&#10;jMIrXii+1AcF5wmco5vjgrMDLoQ1Z929cXREC0Qp1s+jE+Kc3BHP37OO9MHhEY2QqjFKNwfkdghC&#10;lLMTEld3ROoxdxya3BBnp7ZF1sG+ODy4OdluI+TuD8Dh19siroEvz4Vm8soARNK8T3LpRCD0wuUH&#10;OrFdIYhY7IkzL/vhwHBPRLiReTqRRSrsR0yQLPmsRwuCK6+Hc0dcVmyjmyMBmizS1RUxbmTVlDhn&#10;N1yx90S0szPOu7dDOM354z5NcapTK5zu1xZn7m2Dy+91RArN9fxDLsCV1uzkaQLn346snIYEwcbs&#10;FG9DidZszqyDzPRWyMrowk7xMz5b2yjR1CV2zjI8bOiawEJDVbKiNG5mKBX3u1yYAr+NL5nppdWW&#10;jUT1mYPx7smN1CtaY9Qz2WQaEtLDXr5MY0FpnE2KIGuIj706ecO4VH7pflebv/pJ44EFiokUQyQi&#10;K9Bre+JZPLBtHtrMux8V5o5EtZmjMCtymzlKITrS4/L1GxG2UDSUFfLjBwTxobBbPQrNF0zG5uSz&#10;Otroran4Bre/5gRR4dzOFWYgcPmzqKQU2CuGwWvd40jISzHjZClEP2WgsHUC6jx0wc4XJKHrwidp&#10;bpLNLQ8xAY52y3kyy1je3MFwWfIAmVnpAuLc0niXhS3aUvjXmO/ehd0M5Qobhtpzx2DJ2V9JnwmC&#10;3C+rFATL120AkN8LrgRS/IQ3j3+LSrOHocoKjfsNR89vX0cke1gzDkHRu8YndV5K+2XGRMqL6e8M&#10;ZPLvXNZ90PTYOalDaN66IFdjdTJl02uhOLO2SU9fktGId7EBe4LaZHCtkX2JgLbDFVeWOODSm01w&#10;4WGacGIhg5ridE+an11a4nSn5jjh1wTHKSf8G+N052Y4p+/5+7EhTXB2RGtEBzsgzsOZyumCBJqN&#10;iYq3KwXAZHcvMxMj1akbznayx/n7WuHCY664QDaU5mqFyUQ40WR9mSZarj9yT7kRfKoh9+vOuPhy&#10;e5zu1RiFx3rjzIS2LKM1jndqguTvvZD0kTtOjW5MMzcA24fUQsZ2R56bB2KetKfp2gFRZG/nwtoi&#10;d29nHH64Hs680QhF4cHYO7424j+gGf2rFzaH3IkdE+ogKzwACf9oh0vtmyFyWlvk7OmFY33JpjRz&#10;hOb7RVcnJDzWAdnb++FE1xb8zh2Xu7RFjIcj2VoTZO73QVGGF5DojfwYZySu98JhxzaI/GdHZB7q&#10;QfbZFhEEpfRNAYiZ64ZT7mRrXq5kqV44MtYR+xbzuzk+2Nu5qXGeZLBOzaJJdOuMTKcgM14Y662Z&#10;LK7IcFJyiQDEETzjPeVw+kMS+J015KBYSC3CZIlmqyQ5k207uvJc2uKCN+/vIN7fp1oidhU7hrNt&#10;2AG2I9NvisKcWmT/Nc1YYzFN5ILUWshKa88OdRSBcCmfvUt85mQS6zn843nXB5mL5AC/P78CST6i&#10;5hndnHwGjRZOQUUlGFg6DE0XTcOW1PPmODk2hW+2LCiJCdEiQ1PmF+UAKFSnz+8FdmXAxx2tsvi3&#10;/um/Ns3aWB11CGE/foIGcycaEFZojhZ/t5sfiuHfvE0gJkKSggqIy9ct8zqfuGISYvFEvo06gBpa&#10;sGldCG4jAXty+zKyWW46SenvDW43DIA6jzLnx0eXtuP2eWNx27IQVJk7BK8dV5AyLwKvejYvijI+&#10;lz8B9UrstAyQvXl0Pep+PBxVloxG06X34Z2T32BexBYEffkcqi4YiupkhS+Ff4mVUTsw9sd3EfzN&#10;y6TrH2HBhS1QPpiLhakIXPUMlJLbbsZgjP/qfZ43QU1AxXbY6kE0mJwvqs8bqAdia9pZtJg3GRV5&#10;E+yWhaHJwnvxW2qEuXiZQmqdqno23myVa260DhSNNVH8ZKbcN4doK+OhuOQ0H4yPkJ8+GHlJ9uaB&#10;Lci8h+YN2V0qmR9N3eyCejycvX2sMxmRK2KXtUfM4w6IHOKA00FtcMaT5qKLA5kDFd2ZgOhM5ufs&#10;jTRnP6RTcdJclMVZSUx9zNSyFGcvJDv5IsHFg/u5IYUM6VJPKvtHvZHwrBfi/AlWPDaO5mOstwcu&#10;O7ojwtUT5wIdkUdGlhfpjdND29Hk9EG0nwuSHciEyFBydtJcjmmLlF+dcOaTFkj9pgt+63In0rf1&#10;QOI8N0R3bIGT/vcgYXF7JK10x66BdyF3Sw/8FtoIlx5tyovij+iZDjjrbpmzh4a1Rt75IBTluPOi&#10;dkYygem3TmS/3/ckaw3EqY5tcJqsKuPHfkhfHITTHRvj0qtknDv5W0B7xHq6EYTcjckb+WQ7siYC&#10;VtfGOCkzebMbToS1xPFnXJG5tyt2PVwLJ1a1IlD44NzzzXHQpz4ydg9CxAeeOG7fEJfHuCD71GAc&#10;GNEACW5+OOfmjTNDXZC4OAD7H2mEU908eD15nd09jdMlgSAo4Mpy4ndki8Zr7qoZL535LkeSPMgK&#10;t/lDfvc0m8/83UzRI5B6eZrxV5N1RtMDdU7spM7z/oX7dMTp4WSoLzsh63s3FKc5sSNqgYLsu01q&#10;s2KF12RVQ0Eir+UVH+RmjyOofMfnPo2YQROXj6aVdJS6pzfz7PLZ57Or51igmF46U+Sj49+h4swQ&#10;k9FcK8wN+vZNo1faXzpcIIJwle6UiSxfM45O5VCXTzuK5dNWI+kxgCu1KWArCHbCIW3RRWmYe3Yr&#10;+n39Du5YSLDT2iFKp79oOO6cHYK7F41GxRWj0GjOWGyKO2SOUbaZ8nVTwVh+ITL1d24xUooz0ePb&#10;V1BpwSBixnC0XfU4dufEGYAhVt7w9tcAkBczkxex23fvwG6JMr6MgAN7EJMJgrXK9NXF4BW47gR0&#10;Q9Swk9lx6LBsOiqTcd02KwSvnfzWlK3tUF40vNY+xpMagaZfPoh7FGc0qz8BaqjxMt8xczhCvnoL&#10;lwoycCD1EhrMG4/6X4zG91eO8r4T3AhI5tzVlnL184W9Kgk4b5IWNBrx1duoOG8oKsmE/2woXjvy&#10;pdUOolou7fjyxxsTFwS+kjxzI4SFOp8i5a8t/B556dOQl9oSRWnVrfm4ZHw5uXcgi1KUS1BIdUbe&#10;QW/EL2+Pk082wKF+jXDYi6YQmVqSgx9NMTki5LgolasV6U9FyqgwDl8CJBXN2QfHurfD1ifICt/1&#10;wYW+NMPIRmLdyQZ9yfLe8kTMqx1w1Lku4maSbRR5IW0JAZHgE+frQJDxIzNxROKSIJz4siWidhEM&#10;DrkhjYBzPOweXH6J7PVCEI6Mbomt/nch61dfxK8KwNbg2sj6LhgXnmqNY54Nkf5TF1zZEIijPs2Q&#10;RrZztqsrIj9wx5n5LXDwg6Y40LsVIsiOwie70yR0x3mPDrjo2Qrnx3qaMBYlbr3wqAcuvOOGi2q7&#10;PLFkYikdvHAxlMBwuROurCEw/0LQO9oZW3vWQPLKQEQs8MBvHVth96TmyNjXDTsH1sCpx5sh8/AI&#10;7BtUH2fc6yFraVec/tIf4e40NVv74lj/emTfnihJ6I+DE5qQBbuZ6ylvcKxbEOvl/fGUU+naay92&#10;Z4Kmr/rur4l1fzU0ofnLGc4BiHf2xCm39jjWoxnOPt4UqT85oyjFEcWFzVCQcxeKsqsaZwmuNEJh&#10;SkPkpvRFYd4SPpMX2E8XWMBknCTXP//SS0UhqENPKMlB7y9fhR2tHy1BeSf16qOj3ws7TGJTJVjg&#10;UdeVIeGLkd8/E+zM39QrhcxICWVfnc2+go+PfgXftY+jyhwlM1FA9hhUWxiGRrPGYMhXr2PVxd0Y&#10;s+VjK8Rt3hBM/f4DApxFUsrK/70e4ofiAVWNaCqNanxx5ifcNUOB0QTy+WF468g3Bqj+FgAs2zZF&#10;H0N9s3TdOGODP79rIQ0/XXTNDSxNjWUDgCQalH117ypUnDscFReFIWj5M2Rz6RYt5MXTDRy9mbb9&#10;Yl4wLS6+cARqzxuNu2aNNOuTVpfDZdYw9PnxHaQSiJad2oZP9m8k/+KRebnQrBMlXZCdXb5ucwGz&#10;CwlhwKfhP6HWx+wBlUCSF3/Ixjdxhb+YObZsuwZ0yx9vAaDmAhMj1dOVpLHMI8jLeZ2miRsKkquh&#10;JJlgl1kf2dn1kZNTn+ZCHdrszY3H9Mzb7XC6f2Oc8G6GC6406QhYmtKVTEVLUNzdVZJIsa0010sa&#10;2YlhGBIq0SkfJ0R+7IOoDZ44McIZUd4d+Zs9Ejr5Iu9oF5pYnjgzvR72hdZFdrgL0i85Iv6+xki0&#10;5z409WIcfHDxEQLjL92x+f6ayD7SideDQDjDESe8aOL+ZI+8c+6I/1Gposgs3/DFYbc2iH7bDZH3&#10;sT6C19Fh9tg7ugUuBLRBppsz2RQBx80ehzzb4gRZapRrFwMu0Y5BuCjHxpMBiL2XJrijC6KcXJBF&#10;dnWepuY+/45kYZ2QQhM31iOQ5qMfj7VnJ0IzN7sLCiKC8Nukdjg45B4UHeyOI/eTSbdzQuIXTkhb&#10;54/NnW6nmR6Ii7MDcbJjM0QPJ5Cc7oy997XGlQ5uuOzXBFkbvZCe5ICEnWSlwY2Q4SLW5o2zvZ1w&#10;uqdmvTghlUztins3dkqaYnczoHe9aJaOGKEYfqaLOjN2UgTdcy7OOBnYBOcfr4+0rW2Rn9mRwKBw&#10;GVoWaY1QlNoQJel3IifVDXmZr/CZP8xnUkuxKtKi/LNL0bOdz1/5LgtxR8pZtJqrlFXUraUj4DJ7&#10;OnZmXAbJl80x9D8T4/ijemnT+jv7Ui/gmT2L0WbVvVYGlyUDUXn5EFRbE4qqy8Yi+LtXsZ7ma6Zx&#10;CAA/XjmBelo2d3kIWs6fiN3JF6hX/IFlXl2P0V+CbTZ/NFNXCZTReckIWPs07FaG8vhR6L7yRcTn&#10;ayaNKfqGtr8EgMoocf82LXI+AhVXj0Gj+eOxP+m8+U0zGjS70TJByzW+tEFHeYHdZ9+LqkvCUGPe&#10;KMw/9Yv53jA37nMsOxZOyx625h3OGY5+372OtQmHsPLyXgz98k1UWhyGSqtGo/KMEfjs2PfmOkkU&#10;qqKQFY1JEPsME726ftMGfqdkB7tzIuG05AFU1vjlquFoyou+JfWsVRCLMWauDQou0ZhKYaHOMII3&#10;YwWyU6ciPcUFeTRTirLuQHEye+b0RijIJfglUnl+ccK5Z9riVNdWNG1p7lKR42lWJdF0SiFwpZvJ&#10;/JrcfxMAqHE+D1czLpVC8/aia3tkzOqO0z/64GCYC+I7uhCEPHCE5vWpN53NdLSso37YPKUmLq7q&#10;iEuH2iPz+26I9m6PeDcvRHrRVA6kObpnIE4TUPaF1UB+bCfkh3fGmYDWONKvMeJ/duH50Xz90g3h&#10;3cgeadYdCrDHcTNPmEyGLCqabVG7UtzdzFidQkmueKm9QYjz8kIETVuxqjNuHZCysicS3u1M9qVg&#10;ZzckkHFlmtkrPIYAkUFTOsZbGWd8aYq2x9HuLbDvIQFfc5zu0AwRz9jjyi8DcNjPGZc6tUfuVk+E&#10;v2SPfcNoIu/tieOjOiK2hTOSZvkibpMHjjk7EmDbIOVHD5z6ORgneZ+iZrnxHrVAtgMZcRcX5Gzu&#10;jYj37JHc1gFZ7RWC8/cBoOYda3gj09GKyUwjCCfw+ysEwwsebXGgez1E/tMRBUfIVNNaIj+ntkl4&#10;W5Jbk6ywErKT2iEn+TGysJ/4GCfy8dXzWk4H9FxrCEi6SHtZj/vbh78iO6MVtJbgNGsIxv/yKU1h&#10;Pt+lQ13XHG9D+EKdKkZSUS6+jT+KqZs/R8sF01D586GoOn+IGWOsNG8wai0Lw22rQ1F54UgM/vUj&#10;xAiCRSIoV/jH8I1vEygH0yIbjBd3Ljd8yFb9siIV6mZWIpG3ldtbhzegwjwy2XVjUHvWKKy6pPnO&#10;N779JQA8mhmPVksfQAUibiWaj8O+fcOa+qL/JZqfmm/GGjRWUNZos5W+PXtguRmwrELWZf/Vkzhu&#10;DVua3xX68sz+Vag0kydD01rLWJ6QTc+NxZsMLZ1/eM3EMGmMcMhPClTmdVDdYm28IMUEp7Ie6ff6&#10;fxeAXBMPbJ2DCnMHk/qHoMrsfnhz30rDTJWyy4ydcN9r10/4o4giXfSSkyjMfo8PXRfkJTdAYeo9&#10;yGePnJfTEMXZ8t61QfZumnQvNMOhbvVxmSZglkOgCbWQWStwM2mfCISKyysPfn8dAP2oRG4EB1ek&#10;k0HEkUFFhPrjp/vb4NSHBJhQR0Q4iEk54WjnBkj+yROxp6nwG91x4MPmuLTRF5EHOiPxJW9cdLJH&#10;rIDGnvt/4oHsdd2wx/tOHH+mJYovDkbU/e64TDDYF9wR+we7YU9gW1xyc0SqiydNOGVhCSSgeyLb&#10;0ReZZHYmbZZbFyR4OfG85IShKIEBgfEKAVvMSkkMzkxsg7OD2iGeHUIsATjB05vHe5MJ0oT39ua1&#10;Yzk8RzHlNDLdBAG9izdN/kBkknGG06Q+2J/X3MkDF8c7I2/TCGzp1wxnXm6DwuOd8StB/EhYExSf&#10;GIrf7m+KIy6tkDzXHdEEykX31UTG9l44PtWBJiiZl/c9iJvpA2R2xqlHW+CyvTPOjWyL2M4ePM+b&#10;S7JgS+Qk0bXR8yDTWx2Irl0GrQQ5UuK0YBPPN8ae7HlIIyQudkVxvDsK8tnRZmnWyV0ExdrITW6J&#10;rNSBNF9X8xlNL31m9WI9u5pFopkhxjwk+RJJiCvKRs8Nz9Li6keLbjjqzArDiku/GX0zOssD/9CD&#10;60X7aN9P9n6NRh/TDFUyVi2EROuuymfDYb/yCbx17BssitmF9nOmotKSUNSbPe73NUvENsUDF17Y&#10;gerzBtEaG4DApU/jYoHsNFX/R13SS0WiKVFDoebBS1n5eV96BFqTxFTRZIwFQxG26VNT5o1u/xIA&#10;rUhz6++Pj31LlB6OSitCUGPWCCw5v9VcJ3UuJh7JBAITAPn594bzR5aAs1ei0Hy21jGl6UkArb1i&#10;MiZsnoG9V86ZMYPw3DjYL3rQrLR2O83cD8/9YN2ILPUy+oMAuW+ZmaVhx95l4Ka3kUJAEisTJxP7&#10;K9GqUryqxgnCejX4q2j4spyFX8ccRpM5bAPBr/KCweix5inEFpj13IzZYJ1HiaHYAnKTl42XU3Rb&#10;UfdFxcfZ876MzGQPAl89tq0ailMq0jypgYLChii63AZx77dDePf2VNAOSHZxR7YTe3ZXmlVkDsrK&#10;rAH0FDMtS4PjQUh0I8sxYHgVAF6lINcKAZTvGn/S2JHeM2guyhsZ7+6HLMeuBIhgRDvQfBvaACVR&#10;QWR7Xjg7viVxmQrl1ASnHmuCxD2dcHGTIy6TycX+4o0Di5sgb8dAhPdvhQRn1kEAuzSiJQr298bp&#10;CW1x2KM5jvD9RC8nnhNNUoJtqr03gcodaQIlJ02360STXplUyPzYlihfK3VVtkNX5DgTnPl9Ks8/&#10;mizunF8gTvn3wNEgxRV2wlEytwvcV3kBM2jmZrPDSCULSiNzjfb2Q4Yj2ZfGzAgQCa49jCMozUV5&#10;DnlNeR2vEGjTBJIs43gfBxwZ4oHffMl4n20OxNDcPkiWe8EPMV/54gefuxDzmSvveADCF9XH0beb&#10;Imu7Jw73aoPTZK5nnmQnlumLjOMdcdS3GSKn2CNrX39E93FFsoMcHtZyoqm6h9fdn78u1n2Xl9hK&#10;82WmK/I808kIlfEmg2Borh1ZdAzN8WO+7XD++Y4oDHfhs98EuZmNCYA0h1PvQF5Kc2Sk90d+4RKe&#10;n0BCgCHWl8vOXcNDIgfSJ+mopdTfxB9Ak1mhqLiKxGPpcHRf9QIuSSe4X64BG0uXzJo3Rif+ECm/&#10;wGbphV2oMTvMLIMhcuP9zXP48OTPOJaXYurQBIgxP88kQA1BlVlD8fjm2YblsWlGx3flxqDp8vGs&#10;fwjazJyMHVcsq/LquiwAtPBEGXM0pil91bDbfZs/o1U60Fh0LRfei31KwMpNxwj4/6fNJgDq0vBY&#10;lcCLrBNX7E0xun33InuLQai0cChcVj6GaNnbZt8/Gnq16HjlFctlGcfiIzBs7Yu451Oaz2RxyuKi&#10;BVNqLxiHqbtmYfzOT1FlwUjS5lD0W/8CUosyWQbt/VwFRBchvSgHPb5h/bxJVcgA39u90lw8nd/1&#10;dbPNij1i/dm8SplF+SZ1zqCv3zABz1rVrfnno/DluVK6zKZefbx6ylzeWg25Km1RUUkiyzqGnKwp&#10;fMCaoDCrJpCmMTCCXqbWj7VHxmZ7hE9qgAgCn+aRSjGtLMbWQ/7noHbjosn5piyxBaP8Ug4yMP4d&#10;4xGASwQFBQ1n05Q662GP6FVOyI13Rc6xQJy/vyWinTrgWKfGSFkRhDNrCTo/apK+J05/VA9RawMQ&#10;tcgRZzzbIpdMLaKzA8IfbofTg9qb0I04BypnWVgN65X5KgBIM4BHFkNzNd1ZoSF+xsyXEkuZEzz9&#10;EB7kjx8GdsLc0b3wzuQ+eOrhPpj2TF9MfL4v7n+yP555eCDemdoPS0O649c+wQTFQCSxo0jyJGMk&#10;CGpMTia0yrv2mlgdh65zmZMiWR5tVzdc8nbF+a7teU5OyIoOwJUf3PHDgGq48FI75B/tjJiTrag9&#10;HcjYyQTntMUR13o4NKotkn4JRmpyK0SscMC2oNoo3BaIYx+544xrewIf7yvbZRK78lroHlvOjKvb&#10;9PeI7nkSQTKd9zbSnkA4kvdxmzefRVeKpkbWQlFKa+RlNEJaqgfyc1fxsdacjQKCIC2tQoIg9eHq&#10;51yb4mKf3jQPt88ZDruNY1B19gh8eORrQ1rSqTcm/Eugo6meVLZrjqdoNchkMrJe371ixtMrzxmM&#10;R49bc42loIqNFQRtijqGu+aPMVEXreZOwFexh0zdV1jPG0e/xe0KaVk7Gq1mTsLelAvm8KvrsiV8&#10;Mfutu7TfELIKq4kNswfilaPrzfeKPNG4odFvvdjY/pQBivuYSkTnuG2JCUftxePM0niK1Xv6wDJz&#10;YsbdXtqgq8Ucz3/5hQXIITPLIVuLKU7HWvYWQ796gz0GwW4ZwWjtKLOMZdVFoai8bhzu4omsiypL&#10;p6UxN9n9JfjqzE7UncH91/MiLZyM44mKXWIPZ6N+HsRezhqP1HiH2jL37K+4e+YYk72iIlnkuB/e&#10;M+m2zdldc7xumB6bbBNaoCSWJYVbkJP8MPJp7hZnysNbjz0umUJaG7Isf0R91hFnApohmazoikcn&#10;xNBsuxXsoLzIBJTCyezNcBbj6oRkxZy5uuJCt3ZI+NgHl6c4IK6jDyIJWOfub47kA77YvawdCs4S&#10;WP7hiEutySCGN0PW3l7Y83Iz5J4kc9znjN0P0Iza2R+RY12Q3YrmOhX8nHtLpDh6oaBjN3M+lufz&#10;2jbFaiod39PNuBXNaR8FD3sgy94XO3oG4bMJvXDf0wPR461hcPhiNFrOGYP6C8eg1uLRuJtSc+kE&#10;ykQ0nj8ePh+MQuiLI/HavYOxiUB42j/AgE0mTWGL8V5b958K903lcQLsfUENsXtQY+xzb40zk9qj&#10;6MggnJjsgB0BtXBmDoEjyxcR01pir+9diN/EOpc748p+H2x7ow4uzHVF4qpg7A5oS1PU3TBcjbkm&#10;esgpwmtBxmoyYNtqwy0XXXtrrFChTRGu9jjbpQ1SCPBIdkRe3j3IzqttVgIsimuMjJQgFOYt5LOd&#10;aTnuNI1AxMCoS6meSFX4+O9J15rA99E605ITI+G29BEcyoqkItCa4sEmnZ2mhRr2dbWu0FqS/nFb&#10;cOEXVJ6n2MIRcFr6gDV8RQXSDKoc1qsZW8ECyVWK/Q2D86IH8MTO+Rix+SPUnTMOVVaPNbGBwzd+&#10;gHjqpbbydZUXvhAAYBypgetpyi+0xh27rv8HEgoUBs6N+GH218na2P4EAGUGWg4FnYS8O8/sWmzY&#10;UwVKvYUTsStdjgNR6esvCr8xZq2Ax+TPIwprErQATVsKb8eKiF0YsOEV1Pl8OKrNHITbVo5GxQ3j&#10;UXf+KDy0bRa2pV7iRePGNsTzJg5b/yoqzBlkZo08uGMuv9bFtTzHrPSa+hWGozrVw+juX85LRKe1&#10;vEDLRrL9I9F2zmRsTT3NVrAUDYpcc7zus46X6U7zt2gvwW8i8hMbmMnv+dn12buSAWY0QHZ4e5x7&#10;ogWOezWmCaqpZQE0QzWILWZg6yG+OVEwrVhHBllAprPMRH9EO/dEbFsPxI1rDyQEIPeYG84NaYj0&#10;dg44HtwSqduDsPvt9tj5HNtOM/DKS474zamemdcav94RB56qQTOxH06/6IhjkzrgYj93JNBUlXc6&#10;kyZYYYcu5pxivS2TtnybUmiOKuOMGKnG6xRwfdnXD0tCu2La033h+dFw3LNwLCqvnoRKWldl7VhU&#10;WkdZQ7bBzqj6Mn63gh3TWr7z93sWjUHHL0Ix8JUBeGNqb/zUrwsi/HyR6WqFi5Sv37bwOrH9kni2&#10;O9bDyZjNZ/p2xMERQTjtGowYR3ucebwt0o92x/bu1RD1vjPif+6FX5+vg7QDnbF7Rktk7O+H34Y1&#10;wkW37ub4XCd5aDvipHdjhPu3xDkPXkOC0r+Xd/CviRiuzGKT5EL3gZLs7I7wgCaIfr8dEOeO3MK6&#10;KMi8kyBY04xNZyV2RWEOmSAZoIlQueY5t/RGTgxZd+8e+xLVPh8GuzVjUXFBGJ7ctZDfEh7N79xV&#10;RKgcg5SYwOm8YlwhCHlveI4YMQLVPx+Kd45v5O/Uo7xCWmHWGNY/di9BRRIdu43jYTdjKOw+I2Ap&#10;4oN6WXHmMDgvfBg7kmm+ijlS/wxu2MCXq6U4V2E3wDtHv0SVL1jmulGou3Acvoo6YHBIDbQco6Xg&#10;U26zDYAErXyZgTo5nreWp3Nb+TAqKO28UPq7dwxH0vQWNdRWwyQCQIn+8Qt1IFaXY10PmqX5WHZh&#10;J/qufRk1vyAFXkl29uV4M87YaO4kPLR9Ho5lRmHOuU24Y04YKqwKRbt5U7BbkevclPan/E01Ym6U&#10;qVLNx4eHv0I1sUe54nnR/7FnOaGNvxMczVzeq4+lGFJJkxtFPyM3ZQJyk5uzI61GU+Nu5BXcAWQ2&#10;R/avPtg/tinOO8k00jQzZyR40dx07IRcAoath/hmxGJfnjS9CIAEWjMzwscFZ0bY40JoC/wa0AiR&#10;q9x4w9sj69eOiAjqgBPOTjj3Skvk/ByIQ89XR9H5tjzrYFx+3xObhlRF7h6ayk+1xpGnmuL4OCdc&#10;cOiIWDeCqo+vya4sb6TW2Ygny5R31hYD1FojGtPUPtHevjgUHIQPJveG9weDUX/RCFRmj1+BQGe3&#10;bgJBjr3/Gt3HMDMOrBk4NZeHoMZyJdukInzN378diwrfjEM17mPPzjHspUGYP7onInwDyL4ss7t8&#10;G8qLYatkywmeygvohlQ3N767suOgmd6GbJbgcda7HjJWeeLycjdsm1Yb+YeG4efQ+jj7cSskXWiJ&#10;xP098dszHXCKzDHJLYjXPAhnPFvg6KgGSJznicz1gYhmx3K5S3ukOPuzTIKgYeh/n5hM1e5+vNY6&#10;N3fW6WIC4E9oet4/26LkkhOKchogP6OOyRpUkNKYnXdvsrg1fM41XVM6UfacW3/LaSgluVychu6r&#10;CGDy3vLetJ5DPUuxEgELOoxO/H7sH2KSBJNlaXvv+LeoPHOIifF1X/YEThUmSvPN2J1U/sFtM1Fx&#10;9iDcs2YK+nz7BlrPfwA1509Ex/n3Y8p3n2BL6gWL+2USNTR1ju0yY/lX1VdetC6P9juQfgmt504z&#10;Thj5CaZtn2GAXY1XG5UOjweo9Gs222OAREvN4cvm8dpWXdqJ2+eGmPTzVeeEYv6pn8332SqUF/C6&#10;hgmADIOymKDe9b0VqKmLzouSR+Tmu5qUzFYuPb8LwetfRDXVo7EEre/BE+mw7D7K/SbsRmOGz22d&#10;p9MyF9V4ZW3RctWpu8bCj+degef8h1FF445LBvPGPIgjuaTn/N1kpbnmeP2tm812Fh9ATuo4FCTV&#10;R0l6TeSnNUN+uubvNkTKd47Y278dIl2ckaJAWT6UZlEeSqK7v3FklH94/6poDO3azzS/CEiZVLYM&#10;1hPt6YEz3V1QuKUX8o85YP99rbB1IJV6RzvEX3BCypedcNavCS50aYGsI4EoznNF9kkXHJ3fGHk0&#10;hy/P8cDBFwie93nglHMjRAgo3HU+BBqaWHIoiPVI2WIpaS40t8u1SSJQjPYmQHKfk52D8NL0/ujw&#10;RQiqLRsNu/VjUIE98m0EuqrsvCqKXawaR/AjI6SY9/WS0QYoqy4fhapkg7etpEm0YhQq0Cy6i+UM&#10;fmUoVo3ogzgvy4Eksa6JnEvXtkdizZbRuiNqNxm5cxfEEaBSXF14Pq4ELDfEe7THybEOODjeHpk/&#10;D8fhjz2xzasOsjY589ntiBOL2mOfR0vE+ajDcUW0vSdOP+eEwv3DEXPCF1ciaHqms/wnvJDQ0Z0s&#10;UG0iCF419nsrReZ/HOuI99DwRBczE0UOkgwXTb/zx36fFjj/ciMgwh15Oc2QRxAsSWlIEGyI7LTh&#10;PKctBgD0fEu/5UjQ8y6HiBicdGrBxS2oNWsEKq6gVfbZUEzbNIOGM3+XvnIHWwxSDkOtaqJ9zlDX&#10;2i+bbsb5qs0ZjcdpNSo93hWC7+xjm9Bw6URoyqvb4gdwjlbZ3tQYrIs9juPpCr4x1qwRbVmFeYhO&#10;TqAeqq0iJdfWXSZycJbkF7ENBQj94SNiBvV8xQg4rnoI5/KTuI85Pe7DGvSh3GYTAMmrrInPPCm5&#10;OaZu+QIV5rJnWDIU7ZdOx7nseHPBcsV/FT6if1c1So01XpqrvlcXUvabEX42Yn4z1SKOF+uLU9sQ&#10;tPJ53P7FQDNdRs4SZWmpTNO1xYIp2KNeiTdN961ADSwHgHwxY39FWYXmYj5yZA1uI7WvIsYxawg+&#10;OqwBXuuimLRCRXlsKx8GATbB3ArlCUdW1ngUpNVCsbL+ZtVBfiZNyMz2yFjuglPBrRBBVhHnralN&#10;cgJoEN7yEFpOCtsP8Y2KzFyBqYBU80rldZQZmuKildZ8TZhJlkMnRLq5I+ZDT94IDxRE2uPgkw1x&#10;6EWa49udEbvHE4lLvHDMvjFiPm+NvAR77BxfF/udGuP01LaIXdgF+3u3wSVHZzIk1SkwsUzcslyC&#10;krJxN+PUYHvKPNVlYlZmo2n+W7dAPPtQP7SZSRNHjE8ZRzTVSvdPayobJjj6Gvl9H4oyDSv+U9Oi&#10;Kkn0G81iZS6ptXAUPD4KxaKwrjjj740MV7E6D5rpAmXb5ufvTpHf74vab83TlTdZ5nScoxciCd77&#10;H3PF/s4dEDOkNYpj3ZG0y5ufWyHRrR1ieG7h8sC+TPA7MxiH/umCXzrXx9Yxd6CIZmfiFz4459ra&#10;8tSWTo8TAP8dbNA8WwLX0nPSfVIUQYSPD6Johl907ojoN9qadF152Y1RlNQIRey8szIbIzMnhBh1&#10;wnheDRggjiamVhSkrlOHpMopxXkYseF1462tSmZef+5ErE8NJ/rxESNhISJco2tGSJTkXeZ//l6E&#10;5/etgN3s4SYur+rCULh++Sic1z+K6vND2KkNpk4PxNRfP2cj2ASSEGqwtfGzhqyOZCXjsxM/odf6&#10;59F56VM4nqcMOBbQ2apf7VfSY22Lz2xBVQK43aoQ3DV3BBZf3GF0XTzJ5By1sdkEQHNQKYM6khsP&#10;18UPQROXRY/HbPnEjJ0RLwyIaOfyjZLwxTS8TGztI9GcQo0TqkB+NKAVUZiGGSe/RdCypwhePCFl&#10;apk31KTHV/qeknwrdY/GCKzj/ihPhRjKS/P2VFYCOi55FBUX07Qie/Ra9RjCac7rwuuGKyuMFuLQ&#10;9DYNFIuRovgMsnKeR3p6IxRq8ZssmhQFytnWBJkrXXCiR0PEkxEo5i6dZpE1P/R60/DmpMyDaoVG&#10;mCBZp0AyMT9E+WgZyc7ItO9u5qwe6NwIsasckEkATN7pikMz2uD8Bm+cmNcCydvdcfEjR+zrXxfF&#10;B/1xYhq/cyJwUQ57t0OiY28Ca08DYLbbca2UBz8jPPdDwZ3wxrQecP9kMB/yMLM+hPHy34QY0GQ5&#10;AkUtfVBr4UiEvNgfS0O74LKPF5mPO69PmWPo3xMDIATTcM92SGhHYHnaF/mR/bBnbFNE8B5fIeNU&#10;QtcLTzqi4FIf7Hy0BXZ3qoskByccC+VzEdcFZ55ywkVHP8TZE4xdOiDNwxFpJmDadp23WjKdBLZy&#10;yvAZ6dgT4V4E8s/aWo6RnOZ8fhuakK309BbIyX6dz3cEWZ+Ah3CjdG1kWrLKpM9S51WRe1BLIS0k&#10;DMoePXHzFwbgCjVcZAOAdGA+fzGzM4oKcCI3Fv5LHofdHILdurHU3TBUVO6+xewY54XAfukj2J1p&#10;jfOZCrmlFmfg+5iDNJHnwp5YU10gtngoKpG4fHb0e7NPEYHOFgskdv8xVJcXhzbL76cZHIIKrH8K&#10;256qH/Rf9dnY/hwASbH0PvviVtwxiwDC3rjqnDDS5K1mH5EvgZCtRknKgK9MbO1jhBdQZqiJvROg&#10;aZ6ZIh65nS9Kw8cnvocvTVjnGffibGYMKxZrs1J5m/GLciY4XwyzVB/31m9rcfsMKSRNKt7MT49/&#10;ayLJhXYsxowvmOh49oS5PKGikmQUZ39G09cBhdl3sSe9B/k5NcnHW9HsdUZ4cAvEGfBTHJhHqcND&#10;4Rm3FgBVnskqQjM0USafCb3QWrudEMPfE9y7ItWhO01WP8S7tsW+7vUR/01PnCPzO/ezOyL3uyL+&#10;iAO2vlwPOYeDcfS5Roha5I/Y+cE46deeyuKDy35ksDSdUtwCWOe/B4D67hJNxAWju6LzhwNReQ07&#10;yXUELcPubAPbDYkW2TEL7fBvisqrTCBsMD8UU58biF09A8mCPdh2V4vRlWvnXxHdvyRe43Re2/CB&#10;Ttg3tTXOeLVBmrszot174FK/5ig5GowD73fEcacWvBfeOMtrnrQhEBm/+OKUV2sc92mN6BfIKp/0&#10;RbRre7bt1o8B/5nkOLHtvA6JmjGj1F32XXDCryUSlndEcV5bM0upOJEWTMbdyLnijqKcmQS8DORQ&#10;DazpnPIOU2+oD8odGFeShRHfvGVYoPLttZw5CVsSThksKB9GY/StFADl6S0yzLIEe5POoNva53DH&#10;vDGoMl+LJYWh+dwpGP/9LBxNJ6PjlsH99mXFmNji/uteQv05mvo6jPedsmQwKs8ehCafj8YHO9eZ&#10;upWkoXzdEp6GITNiTrk8iXG/fkaiRsuRwGu/7CEcLLAmUyiPga3NtgnMfZWyPpUwMvqXj9kwPtjs&#10;2R0XP4yz2SyQLWLdhvaWB0D9ILvdZGYWqPFv/nLNPleLmXbGi6jGa/lMHWfQuhSx9XYxPQ6/RRwz&#10;9ZoQF2OmKvBabShXnoTb0fwr8Fz6GKosIgCy9/Fe9TRiCtINayxRzj4z+Mt9lUShWIGViewZ1yI7&#10;sRuK0+oCaU353ojg1xDZv9DEG9AeF/mgpdHsSnX3QJyPA0GAbOxPTLCbFyuWzgT/etHE8XDBZc82&#10;ONujJY4GNMdlftZ6uNnO/ohx8caewQ2Rvq0rfltBQPyWphy6IHKRC7Y9fTdydw/D0Yc6Yk+vNsZU&#10;UqBxuqsHQdyVIHLjAFIeADUWt71nAKY90wd1FdK0YRyqq7OhCWsT2P6CyCQ2f2t9FmUPMV7isfD8&#10;LBRfTOiDaJ5HhrMr22UNQdhq741IqnOwYdWRvuwQ2NHEONK89nRBuhfvt5MbUpSx57d22BbcGjF+&#10;Pjjt0grRn3VA3oXuODCiEcIJivGftENueHfse8wRp93dkOBIM1odlxwjNuq8lWKNg3qaqZAKz1GW&#10;mRiC9IE+zZD1c0sgs75JzV+kpRSSaiMnpS914GeSDT33Su6RbXSIX1IV+B11Z2P0YRPYXJHXvuqM&#10;oZi2dTbSjNJLva7VNx0rPVfUrFlmk/osUEwuTMU3kQcw59iPWHV2G3ZmXGAZVCfu90vkIUz9+XO0&#10;WzgdlZUoYYnG7UaiIoFLqz8GLXsEr+xejK3J4UgkZVEsorjRdXXre5bJN4MF2pae3Y7qM6nzSnIy&#10;fyRmnbf8FXkiPeavazebACgHg8bRzhChXYiiClC0mzcMU3+ZSaCg+Ul2aBwkeQIvylUNUmtEqS8m&#10;xiMiTuuk8ivJVftcLQq3uRoszSIoZGamL2Edhblke2SFMo1NUKUAlSarFehsYdjV5ZWd5QfHfkDV&#10;mSOM46by3OF4K/wb830hqbSCs429SxDMK8kx9wwFZ5CTNhq5KXVQkl7DBDkjvQ1yTnfAvrFNEOns&#10;aKaJaZnJLKdOZB4eiNH8VvdbPz9UplkmGYkyhGhg/aKHE85rYv4qNxSe9EPKRg+cG9sOkVQ2ZZHJ&#10;p/kV6+SAfeOaI/u3Adj6YX2cnNccSOiD46+2wMHhzXA+0AGJzn7Ice1O1hBMtqDV4rRY+o2Dx9Xg&#10;p/FAxejNHh0I588HoML6sai+ajJqrZxAxbkWzP5dEQhW0LggFVEhMretHIu7l43E2BcHYXuvLrz2&#10;Au+bY4DpStbg6oNYD2XRJiPUGiGaoePigii/5sg54o5z37dA1IyOCH+3LS5+7IGC872wb2JD7Oxc&#10;A4kbvJB8LBi/3NcARx074EygMy4MdjFhRAJB1fGHo+bfB+o/k9jSMeI8Bzl55CiRl9gfl2iOnx1O&#10;M/0UWSJa0JqhJZNSC3mpTZGb8TRBKobqS/2TPhkrrABZ+bmKIDNOyd4/vAa7RUNRYekItFgwDftS&#10;rdkVVLJr9E1GlDXrSktayDLTeGEBAUf2obVJJY9kJ+DDA1+i+5rnUGd2KIFvEOyWKSfgEJrLg9Bo&#10;0SSEffc+lp/ZiXMFZjUei/BI5/X3dXpuSTGVtzjfrKjMfUtwLvMKMetRMkB2yMtCMX3TZ4JmmDyh&#10;KqfcZtsEZlmam7v08nbUYmMrEk1vWxCG1ReshVRylHhAO8n81MmXNUpb6dvn+75G8JynzNoaOkYX&#10;VpatibuTg4XHl8iZQQBVA83x+o2i9XCN95jfyc2dz+/y+J2qNIxTFJHHydQVBVb5wncdp/qjFJO0&#10;5nEqEXuWpYPhs+xxMkLeVlMeyxX7Uw9IMM8QmyxOQkHGu8im6VucXofgVwXFWQ1QHOWPs0+0wAXn&#10;DmRLcnh482GjKWrMJt9S8Lu1vbyURSEliSbkxc2Y21pDN+EzOTs6IWIzWc8qX1x+yB3H2ONHkcml&#10;OwQgr0MPnPNoj8MPOqNwf39ser42Dr3nhvjHO7H9LXClNBN0iqflzNDYWYKHNdZoqx3lRbMxZPbr&#10;nKVgSZ7euOjni1Ev9icwhaHCurGoQvZ3G82mCrcIAMvEcpCMRvXlY2D3VRhazQvBpxMG4ryfHEUE&#10;IBvtvVFJddeQBlmUa2eWJSalWTUEQHYQSW4tkfmNGwrSlTuxBfITCGxHe2HvyMbYE1wL2T90Q/Lu&#10;odg0tr5Zxe5il1bIX98VKYv74pwXO0wvMVRfXPR1R7yrE7Ls5YBRR+pG4PJnu5XqX1EE/z4wWt56&#10;jQVqqQN/3h9rxky2s69ZuuDiP9ujMNkVhdm1UJJSk0ywCVmgH4pzV1EfC4zpWlicR1HmZuoYlUkq&#10;vPjSHtT5QkMaI1CRpunjuxcYXZP+mVUOuZf1mfsbACwlMfw9h18mUL9OF6RgJcuZSBDqOO9+1NB4&#10;vmZireN9nTcYNWcPQ5dVz+L1/euxN+2y5XHmJpNWqqyPAsIEti+zII+ki7XSFNZ4oMb9CpWSWiSM&#10;O2sILTc/n/sX474ts80YYsXlofBa/jBO5scbAmWVfu1mEwCFKDQWMWXbF6g4dwgq0rxptWI6zuZq&#10;JXueuKiZLgT/LgO/3wGQm7LCDNv0Luw+H4zOS5/EAZ6cflVqewOaAjQeLaZ59fE2RUfyXWLrd5nr&#10;AkAzbU4UnNvycztw29zBNMnIANm7/HPPKgPocp2Y9TvMGh5aXkWr6BNICzchP9UDeZl3Ewg11U2L&#10;ENkjkqbOMa/GfLCUvLIM6DTz4dYyvvIST2CSFzjThaYUAe4ilSZpnSdyzvjhp2AyDa82OOjRluBM&#10;BfvYD+GBLZBKBpCpjC8u7XH5STLV9UOwpas9wj3tkejlghSXLlS+fx+sFegshU3UmCFFY2+/9gmA&#10;58dKcGkFNtutEWDRlFEsVjkQu2khAN62YjQqrg/BbatHYtpToTgYrHO6OQC0HE56L2NrCv3R9DuC&#10;Ic3hI6NaInqHA0rSnHBqaXtsHHg7DvargYK9fXF5c2/s6tockW28EdWLZvCOTojZ2hl7BtdHhLej&#10;WRg+z74LLviTsfd1xeWA9kh09UJWx0BkO1nzia9vz78nf0QeqJOWBaF77Y6j/nWMGY+ctihK15S5&#10;JshPvxN5aaNIGCJoAVEvzPg3KYfRayEPcLk4B92VdHgZ9WjVMDisuB9nshONrmkYyUx0+F01/9BH&#10;8wWLSCsswNTV76HmxwS8hQQ+jQsvodC0bjr/Xoz58WMsi9iBi4UZBkjLNpV/hXp6puAKvo86hGd2&#10;L0XfBc9i2bFN5jfzwvIzWU0igc+k3zN1WmxWrZ9/YZtJ1iLr7645oVh0aYfBH+vl2s02AHLHi3kp&#10;8FjxCHtfnsCCYQjd/L4BLbMICivVBdDgp5lvV3bypVtsbgqc5k7nxaMdPmsEAhY+ij1p56wfaXoK&#10;sYXUmmJz9fH/lvAumHtGkTPlCiEt7Ms3Sd9JrUmxHRdPw56Mi7zZbB97JWhepFlikL0dDyvCKeRn&#10;3IfCpGoozLgDeTlNCIiNkbGpI053VqonF/bYTmaeq5wRVz90f49QIamAWXyAkx2DcJ6fo1ydEfVE&#10;UxSfDcLxCc1wwsUJJ6a6Aye7msn+KcsccSK4PeKd3ZHt4ohIn/Y40o/mmJ8VCycmafLcsSzbdd6I&#10;kBl5a2zLH1pnONrLC7PGdkNrWggVaJ5aAKjwlqvG726laDxqxRhUW05Gsm4MOr0/mmDUk+259dMO&#10;Nd0tmdcs1tsXZxzdsX9UMxSd7Y3d4+xxxL8ZCjd3wpnvOuObLo1w3qkWLoxtiaLDIxC1LgC/dKqL&#10;s/atcdHHE6c6OSHSqxVS/xGM7IP9cf5Zb/zm3QoJfq5I9ejITolM2vXGnVA3KlrDRCE/kX6OBHEX&#10;XBrQGAWnHFGQ3xCFWtM4zQ65SU2Rnz+TOpBpWJ/JgGQMSZIEfpYp+/mZ702yVLtVYbht9nB8cmij&#10;IUBCPumO9tPf1+gjv5KTMZvscvovs1Hhs2HEjzBUn8t7tuZlvHroa5rTkazlj01/JxANdqafx0fh&#10;32PcLx/Cc/l03MNnS2a43Rd9MOnntwzmHEuPx/nSBCbaZD2KkcpyVPA0m4AjubFoueRePjO0XucP&#10;NSn81F6rcddutgGQ24boo7hLE5RXa4LzMMw4aS16pJMsAz8NmV7vBNH5F5l4u3qfs9deyJNYOBze&#10;yx/C3sSzvIA0n/N5GQVYvIC2PEt/RbS+h8xr4pnZvos7hMazx5qbVvXzoXh8+zwTEV6cw51kg2v1&#10;NjJFjSeKqxYWvofclOZAyl0oTmuOouxmKI5oi/DJDZHQkUyKppBWHjOJR/82h8cfImWO9fKkyUQT&#10;u5cvTlH5Lrm3QJSbM5I3dKUitce5wDo41bs9Ytd1x75XHBCz2QkZmz1wqRvZnps7Iny9EE3TStlm&#10;BNwZSkPlcrNAIQCkuUYAzLf3xQU/Hzz3aD/cvaTUW1sKVH8bAJJBVFk5FtXlbFk/Dk0WTsLnEwcb&#10;U7IsMPpWiEKCMjTN0DkI0b4uZl5zUvcAHHrEAzu71MKV992Qe64zvu3bAMft2+DME81RcK43Tixy&#10;xA+e1XB6WEOTd7BgWxByD9jj/Dv34JdxLRD7A+/VZBdEve2LtKXdCZruSHD24L2xYkdtteXfFQGg&#10;hmuifFyR3yEYMR07IOqd5ihJb2ElU02qRbP4LuRldKP+bSWQUaNl/iKDeJZLE1PDREU4V5REC+5x&#10;VFhABrd4OHqseY7MMNWQDWOmmtgxgo7+lemk/hUUIYuMcj11sdMXD+K+Hz/Duoi9JmlC2SbQu5CT&#10;hbXEmWd3L0e/da+i5fwpqDJTgEnQW0TmqfHBjXy+Vg1Bp1XTkURy88S2ZXBe8AQe2TofK878iqi8&#10;VEPK1H4DBGyX9H349++UljEY3uufRVRpiq3y258C4BMH18Nu/mBUWT4I9RaNx/70SPO9AM8wQV0F&#10;Vsaz/uPkjfA7tkOnuuz0L2g9g7R3jZU/0Gvuw/gx/uQfVPb3QYTyZdy4KBGqvESlkTN47NdZJllD&#10;5ZUj0WLmBGxODLd+KOT+xYTtkkzLo0QmWly8F7kZA9gr3o6izIYoyGoKJLVD3Lvtcd6tA2K8tA6H&#10;Iu41M+JWPKh/KKoV1GoB3h/fWwwtUeOL7YMQNykIOb91R9TL9mZa23mfNsjYyod66wCc6dsWO9zq&#10;4wfH5tj1RmNeB29cfqQ9ojryWJcgw2I0NmSlzL/5uDQDMgok5nVII5iGB/jhwaeHmDE/y/T9e0WB&#10;05owX0kL168ej9qLpuCZh4ebcUBlZrHV5n9XNItEHZ6Ze+3pync3nNa6Hd6Nkf61JwqS3RD+aisk&#10;feiGwtM9cfTFDvjJozYi33NHwekuuLLDG2cXOSM1XOsHe+DE/e1xrA87VWXYCbPHnlFNcKxXB6R4&#10;eCHN2XoObLXj3xUrkD7QJN1NceuMBHaKZ4OaImO7M0qym6Agm896eh1aPfw750PqRaJBJBMPSyZm&#10;nIKFIjjAq7+txu1fkHWvGYm7Zg3Hxot7jDoJTgo1ls6dqVnX6KSml+bmF+FKXgYukLEZrsEtgaiw&#10;NzkCM45vwugfPobbssdRZ94YVJhDwFswHBWWh9FqI9jOH4I6s8fAadVDuGflFFRcNoqfR+GXuHAs&#10;idqLmu/yGfiU4DhjCD4/8aOBoTzNShMICk+4vXPiG5Y7AFVWDMGdiyfg+yulFmi5zc40jicse96s&#10;qcv/V3ghunz7Gm122tHz+6Hrxhct9OZvopuG+emDMT8tsSrXxWBvIiTO52d++ip6F1otm4pKZIKV&#10;5o+G86KHsTHhmBmTM1Sbxxk3d2k5EoGsAFZilW1dWFsid77WIdY9O5uTDO+FD1BheMPmDcOor942&#10;q8jphph5y8VajTjdeJlREoe8rHeRd6UjitNrISu/AXLy6yFne3ucCW6HZIdOiPLnw+TRyWTq1ZQw&#10;eT9tPXA3KgIjK+ebwIkPKVmesqkog4zYZZobmSZ/i/ByRqQDlYZm0q9PNUfG7gFI+sofBwbVxM6g&#10;Ooj9phuKjvRB9HsOOPhwTcRv8iBw98fJe50Q39GD7bUG1zVmJ1A1mZVvtu0EwBR3MlMCYCoB50gX&#10;P0x5bqjxzJpFbmyA1q0UA4CrxtLc1lzicbibDPDe58JwPDDQgL3aeGtMYXVCCiexGHQcQV/JWDX/&#10;OtLVBWceowl80RtI64vE/YHYPbkefu5RFVnfeJmYy/1PNsde//rY074xjj3dDiUpPXHsoVa44OzI&#10;stwR7eSLOBcNc2ipT7X7b7Aq2IGmkcVq/nKctzfFAzH2Lgh/pg2Q2BaZObXI/uqhJLkBspNGUj/2&#10;WIHO1EWlEJFOSl+oediXcRn2s6bymhOcSIge+ulzw7A0CSJfOkU2UV4npW95YpEEQeUU+DbqKJ7f&#10;swZB619G4wUsS1ljlLlFspgsbQVZ39ejUZX32fObZ/DcvhX4KuYwDhdewdhfvjDjhnbzRuL1natM&#10;IpWtcccxds9nsCNwhqx/F6k03/NNun/hgFoNbEo+gwbzR6HqcpY/fzheOLLBYIQAUrzLWKAUOy0z&#10;R9aLXP6aIWrE/3uyLqPp8gmoqCyrswbiud0rdCiP4IHlTlazQkyiRV0IhabQ9lcSRitNjtWYH66c&#10;gOPSRwmAOvHhaDFvItZG/WZosJhbvhwj+qN04WQFYWuaWx4R0gAj+bbAsnzdEgUwKyuMtk9ObWYv&#10;xTrWhuGOWWFYcsxKua+OSp7f4uI8w15zeVxx4W7kpg5hL1gbhewNMwrrIy+FpsJzTRDj1IGAdDPj&#10;ZdeLAE5mVZxZGcwLWU6BZqBaE/zzOwYj0aUbzS9+dnDGhQlUlIUeiH6oAQ4H18HP/eri4lKaZnu6&#10;4OyUJtjmUw3HXmuLrAOdURLhh+LUbri4xhOHA1oTXP1YB5XLRhtuTpQGypPl+yLL2Qu7e/pi+D+1&#10;njIZ4C32+toWKsjysWZKo93asaixeBLGvjwKB4MDeW2tUBhNb7vV44G/CzsAdVoX3R1xIKwtdj9k&#10;j70BbbCnU2tk/OqP2D3+2Nq7OS4SaOQpP+7dFMmrPZG6QyvqteC974p490CW5W88+2LnSmJ75aq1&#10;m/8u0djvFV6jI13rImOzA3KyWpq8gYVaXySpAwrzvkBOCc1fo995fCf5IIhRDQl2JZj8zUeWI2N5&#10;CNovuR+/ZccYLCigzsr7yoOu0UkBkcLkBDiJhRnwWfE4caSvIVRKgafQmspzh6LB52HwW/U4XFc9&#10;iIqr+P3cYXj2iFaY/GP75ORm3DGTZvDCoRi04RUks+LY/HQM//qfsPtiCPqueQvJWu0uR6Bspc5T&#10;26KKcxGw4kkeNwgV5w9Cz19eR5qgj0CfxTaLz2klDbs0HkDLkEyWQCbuy+M1h67S/GEG9e8koCyL&#10;3K1z/BMAtDypyswqNqnrYSBW76WbLsTOvMvotPEZk/fvtnkj4DR7Mj47+x1OZ8UQlIxBbW36QwfI&#10;o8MbIUeJsFEhM4Yhlqvf5CPkMcksY9iXb/HCKpJ8OOn1oziWG2dYrYYqDECzhabokmzkZ89HVooj&#10;igh+uVk0gQvqIv1XRxzqXp8KJS/gLX4wWZ7Wl1XKd8WuKZZQLCPOgwqhLMxkHZEuXkho64S4oT7I&#10;2zUMSA9GweHOSFzYCQfeaYbdS9sj/WgQ4j9ww29UsJ1d6uLw5KbYO60Zfu7VAFGeSkrajcxCrOLW&#10;moUKg1GQrc4jsxQAR7w8CNX+kwC4ohQA14xFzUWTMOnFUTjc5T8DgGLtiZ4KNQlCNM3WC5oq14b3&#10;8CM/5IR3weYRDXHZ0Q3JzrQgfJoj8TPNHe6MQxPuwXn39rhMdn+ZDFAdYQ4tCqVOS3ZTyIrt+m61&#10;aNbQGdfWOPViQ7JSZ2TnaIGlu1CYWh/Z6fdSL84YRiSnomJtBYDSGw1lLbq4nSBEFrZqJG7/fAQ+&#10;Ovodv+VGPbfw71qdFHLKIpVqinDct30WWR9N3NUj0WDZRPRd/yJe2b0SX0YfxYWiZMw/+hXunEk2&#10;SKbW59s3kUitl04LcjalnUPL+fca4Gy47F7szYvH/BNbUPm1PnBe+Rh2ZUZb7SZJ0ppFsiZFpIRr&#10;07ax3lmDCNwj0HL1dJzPpanP/RRWJ8JlADCdB4lxKf9dSZ74HPDQzgWkpmzQijA40aQ8mhdrAZsN&#10;AFKeMA2YKi4wV2VY1wXJRZk4nBOD72KPYs7xn/D09sXw+PoJE89l99V4VF0SippzhsFp2f0Y+v07&#10;eP3Y1/g+8RQuEJw0viCHdlFBIXumsnxkrMtW/aLufN+SehbNZk00ba44ayge3baAF8FikAJQk/iA&#10;LTOeq8LjyE6biNx0LWZ0D3Jy7qDd3xQXn21HU8UVGTRVbT1ENyUEDpmicQRApc/SKmCXvR1xytce&#10;ZwmI4UHtkfK6N2KfdMVvXk2wvWddRK1qT3YegJjzHZCw0wcJZHxpiY5kyV7I3uiFEyEdzWprFzyc&#10;zKJBGq9UPFgZINxasRig0nDlO7C9gb545PFBqL3oPzMGKC+wnCBVVoWiwtpxqE0TeNpzo3CMJnBZ&#10;wPHfC4BeiPZxQjwZvEDrsocj71kL2ohkcr80x5aAujjv1gqXQhsi68veSD/XC1umNMKBDh443Zus&#10;fnhzhA9ujnN+bXjv/ZDtGIQU1/8cACqCIdXRD0d7NkL2HlcUFDRAQVYNs2h/VoovivJXUTHIn6Tn&#10;RYVGb+ToIA7iVGESOi172jhClA5vwIZXES/KQxPXDE/p31U6aUwuo3TmPwkVAXQOn5PloXBZ/xgO&#10;wJqeVrYdTjmPpgvGk7iEoMXCafgtLcJ8r6KiWM8ALeHJ3+SMXX52NzbHn0bnOY/h5+RTZj81VICd&#10;ydqM5ZlnDYnNO7cFNTQVdu1o3LYoDF9e2m/aa6Xx4/lxJ7ssIoKYlgBCISoxBK6Ar182qCn39ahv&#10;P4QidUy4yVUn+fvJ6ippQIC/x+SlYtbB7zFt8xfo8tXzaLFyOmrOH4fKyv48nw/uYpqnmia1dDTp&#10;LssnU5O31m4R6e+sUDSZPQVdV72Ah36Zh1+iww3gKWGjgiEFgOUBmC8EbY1aFOOV/WtQWS771WG4&#10;Z/YYfB9zwvRAtJCNqa3zE10vKcpCUe485KTb8+bfSfO3NorymiBjqz3Cu7RCuoPGlMTIbi2Dkhin&#10;h4cbMsig4p08ETuCgDWHdb0UjJPd3HH2HWfEbe+OY0+0xX6/2tjheSdOPN0Y6Vu74sQMV/w6uR6O&#10;vdgakVtaIy/NC/lb+yOiG4HPXsDXie32RIoZv7o1AKj2/qGgWgNEqZd8UeDgiQudfPDsw4Nwz4L/&#10;HABWXsVnqRQA682fhEefGoXTnQJ5vn8/AGrGjFi7YilTnIOQpLnDMn/3OPP5J2v/rgMSvw1AYXhf&#10;XNoQiK+GVsGhsJrI+iIAuXuDUXghCEUHeyD2ZRec9+1gQmDMEgc3OTZ7o6JOMYfM9bKTCyLfbAdk&#10;tkZBTh0zQ6QguTnfnySMRUqlDA4o1M34B6jf0r8Xd62yFj0iC2ysRcyTjhN0qPciJlfppBFRMhIT&#10;/aztVGY8WiuhyrJQNJo7Ab+mnOZx/CGH5IT7RBPkgjf+g+A6lCAXglnnt5nj1BYV8dKuZagyexgq&#10;zhiAB3+Yg0s0b08mXzbDWjJ9NXZJhKKeKyzPImTaDqZHou38B00Mqd38ofjHvjWmPPkNDJzwg50W&#10;PjFAY6hRCXalXkDDRaScAqbZYXjn8EZzkNjYdSdKUUGm1+D21aVdqP++egna+iv4vobmyqLhZGQW&#10;vZX523DpvQj+6lWE/PwJXL56BncuGItKswmABFs7ZYtdPAIV3h+Edw98Z5idBidNHWpeeQBke5Xq&#10;Rqtb9SJwypNkt2wYgr5+EXHFJN+8uqLGAkC5yjWbpKQoEnkZD7L3uxtIq4OClFooTnXC6be1qlgH&#10;5Gk9j78B/CRS1DQ3NzOGJmfImUGe2D3dAfuGu+C0X0uc+7AFkuPdoYW/8zZ3Rexb/L3H3dgWUhfJ&#10;v/RGyo/B2BnSFL961sOh4Y1xcnwrnPZ3RirNXmWLUcZmxf2JWZSv+69IGehpnEqiz2qv5pxq9ojy&#10;0v0woBNN4MG4Y+l/yAQmAFZarXyCISavYL35EzH1+VHY2y2IoCzz3NuE+qjdcvhoWpuGMQRct2I4&#10;Q+Aqb3O0jxsS3ALIgnvhCjuxg1OaIfb7tkje641La4Kw494m+KHXXYj6xAtFZwbg3LfuOPRwO/zy&#10;Ym1ExtijcH8fHO/X0oQpaQkBXVdb9d1a0fl7IEPT/joG4NSwZig4344dv9Jl1Udx0j3ISx5AzNor&#10;HkPwEkCUAmCO8AH4+cpZ1BTbXxuGKjMG4dW9KyxiQb28WiclsgMVliJ8EgHJKi7AgO/fp34OQ/WZ&#10;IfjgyEaVbCYuZJMpqpzn9y5GNWWJXjoCE3bMJiRSZ/UDt41R+1BHJGrxUNgvehzH8rVoE/8TGzR0&#10;J6esmZzBOjV+aYgO8SqZJfdSTLAy0SwYgoHfvoOUklyCZRkZMgxQ7M9CWm1LSBsri52tC8Md88dj&#10;c/QJ831hQd51JypRJLmmvgh9H9s+G3Yz+hq3drW5o8kOJsFjxZMY+/0HePO3tVh/4QCOpschjVdF&#10;FzexOAc/xJ7Ea/u/wtANb6PtwumoNGsYGn0xDr8mnDPMTldR9ZQHP/Md/6uc72KP4W4yzErLh5o1&#10;Ql8/tMG02Vwk7icgVcB1rrw9OcryHIC8rLoozriHF7kpcvf74Xj/5ohz04wJBaf+HRmdNU+T75q6&#10;RGWVgsZQIp26GOC9MLENkTwY0Qfssf2Fpgh/3QXpW4KQfzIQp19pgc3dqiB8dlvknQxAwvNeiPBy&#10;R5yTI1JZnjyJGuj+g7HdnMKbub58z3JSthELTOK8FJ/og/3dOuOV+3vC7dMhqLVoFKqs+Ps9wL/L&#10;asWEhZl8gbct05oiozD41cGYN6Y7wjv7G2atbC0J5jwIfq4BpmPIMtPEbh5odO/kwBJrU6hJiq67&#10;gwMO+7bG/k72ONW+CY70q4m8nT0Qt7sbfpnWAvvd2iOigzuBuhFiTnsg+fuu2B/ciKDtymetM6+t&#10;Oqu/HwSNE84lwExnjPBog+R1DjSNWgMZt6Mk/R5kZ7SjLiw0/oBC6uXVOqYtm2jR+Zt/GhCyWzgA&#10;ndc+jcjCbENOuOPv+18tQlPFCgrM3tn/Dezm9CcRGoJQgqGcFTJFM0pR7rvI/agxV51pGFxWP4yI&#10;3CSUZBMgWU5UTjI8Zt+HCjOGwW3WI9iZEGHwKl8xwETg8vUqUbKVmQZ4Zucygh/xbEUI2i6/H6ez&#10;oq1zIvgJPMkALQA050F5cfdSVFI6mZUj0GrZQzjDhmgrMqtCXVuRpJgIqClusTQtQ9e9g4CNL+GZ&#10;bfOx9MTP2HolHOfzE6GpcSpbTRLzNQa6hJsATGN80XzdnRmBWad+xPu71iGqMMuK7WHjTI9io24V&#10;qnKf27OSF3cgqpAd3L2Q4JlIil26le1rLlhJGqn+HOQmtUV+dm0CYEM2qgNilmgJxJZkN3IeaF7o&#10;rR8DFKCY8qU4ZFVa00ET2eNoSiU4tcG5qU1olnTBoY9aYnu7tjju2QqHApvg/IuuKIjoi/jVntju&#10;Xwt7H2uBuFXdcKJ/O6R1VFIDMb9bq0BiU5rqdslXyzUq6YEvIr06YW5YNwx8rS/qLxyMO9lT371M&#10;mZ3/cwBYYc1IE4+m9Fhl0+3qLBmF4PeG4qWHeuPbQYGI8QxAtiPB2tsd0d7sZLw0JirHjQXkts73&#10;3xctW+mIaC8npNh3weXuzZG7zw8JXwdgS5emOOzthni3IFxydUTc9E7I3TwEu0Y3xWnvjrzGWnJA&#10;bfv7g+slqkeLaWkt5ktOTjj7Wis+bx1QklEDIAvMzqyPnMznqZdaBVHZoq/Ss9Lt+UOrjSlZZdUI&#10;1JozCptiS2Nsr9q3TKSzhrTQCpOOb4o9hbsMEIXCZckjOJ0Tb4iJFk0TczuRH4eWS2muzh6Me94f&#10;iu0RB6j6xUgiwCnz/NyjP2IeMSU8LR7ZeQUapiSzzKdOGwp6bf08RrkJtS08vx0V54aiIjvPurQ2&#10;f4w5aL4XIGi80E7UUQepvfHFmRi48XUTqqKYn/7fvYV0C7JYIE1gGyxMKFxUUIRcNvJMxhUT7Ciw&#10;0WWT28F4aYm0MkVN+m21V4Y/ewYdbwZSSYOvztelGrPIOItyNS3Hsu9l25evW1sKL4IZs5SLff5A&#10;BH77T6SXlHJnbta+5l6wjIvIS3kABWlkftl38eY3BmJccfKJRjjv7oorbp0JJpr3e+udCAJAOUEU&#10;nKoHUWs6XApwwtFejrhIhTjhZ4/YjQ7IP+CHM4Pr4ZJbC8QS2KJaBOFkWAcUnAtEymIP7PDtQGBs&#10;jyteHVmuv2Flt37cy8vMh41j/UrBvqdHF7w+rQccPhtBMzSMQBSKu5aORNUvx5sUWCZ3Xzmw+juk&#10;4lrKGis7zO8zTtaNR9WVY9BizgiMeGUAFob1xFk/f2S6uBhlj/HSYusC8VsPgOa601qI8HNHlL0T&#10;Et62R3Fqf+wd0QSnOrZAlKcnMlyCkOHQGXF+fjjUvQ1OeruwE+xsPOnWkqLXl/t3iOZya22UVD7b&#10;UewQDoY1RcEpAmB2fQJgA+Rn3oXM9CFUlHCjL5ZQP8WOSrftyedQw6wMqdkaw/DP/aUhK6X7Xi0C&#10;NzOEJf8A9T6+KBee6x7nsxKKmrQOV1/cafTayulZRJwpwGOb56L/mlfw4ZENuJRxmdZlAdI1YSFT&#10;WactAiVYK5DTI5cgTewxIHtVvUaKrKxS2nanXkTjRVNRYVkIqtKyfefYl6YMtVntsysxcwCtk9yX&#10;FYG2K4jCWv1t9hC8QDtfm361wk2uryydjcwmWP2+cWfTAFFbnZycJKpRqKY26d0UaB0v3CvFRZE9&#10;I/zaOjmlwSLwKVegbPur6y3btiadoTJOIitg7zJrAP5xYLX1g8r4fX+rzOLirchN7YLi9DtQpLV9&#10;cxoia4czDvRtgESyvkQ3f1yh4pcF1t5KsRigzDJ/aM2NWA83RPX0RN76AYh7sx1OuLtgZ6/6SPjW&#10;CzjcB7H3tscJn2a45GGPEx2bIPzt2kByZxMjeMXBDYWOzmYalWao2Krv3xUptcb4osVOCdhbenXD&#10;tGf6o74cVkpJRdPztuWjUWmNsr/wnWzMFlj9HaJeXKJM0WXfVV41lqBMIF43FjUJyn4fDCVY98Kp&#10;AF5nM4ZprVdyo1lv/rIolIWdZmpbe6S91YYPGc3kn1ohcakzAdEbxzs3RrwX2SivaSSfrUS3bkhz&#10;CoZS6FuZYGyU+beIxp8VgUBWzL+P+bdC+jf2RJXmJAL1jEMwO92DuvsllUXj/Vfrj6VvySQW/hue&#10;h92iQbBbOhRdNr6CDOq/tqv3lRNEUSXWWByPFcHhPg9sm23FE9LCfHbrPAMLpmhigZbsTCnIJBDm&#10;8HsLLIgO1HvuoB3LsIOb0IbGtwnetuWcFaNUVhptV2iZdl77nPFFiL2G/fox0lSC2bcIdijIJTBY&#10;J/Fl3H7csWiscVdXnx+KFZd2c0cLoAyg/g6ApSfMfybam0C14uQuLAjfhv3x53AqlzT1KhZWfjP4&#10;RzHH62JRhMZqtK6XIYPsFcT+FGOoRKnGs3QVAJdt7x3/3lzUCiuG4a6FIcw8W5cAAP/0SURBVNic&#10;cNL6oXQ/7Vq2e2HBcmSntEBJ6p286ffwi7qIWtoOh71amcSi8tAqz59Jd2XzIfr3RWaqzDKxEKXT&#10;jyM7OOXXEcfeYC8c2RkXX2yJcMea2O3bAMc+9zIJNzO2eCLyqWY4Oa0WYr5tS7rbDacfboEERw8C&#10;tTPB1A/pTl1uqQksAJQH/JK3H34Y0A0j/zGAZmaYmYVhwI9ip8QHG8ajxhIBIoFIThCNz/2tzhCV&#10;H2oJP5cxwIqrQnEbzeHKAsG14wnIo9BhxnC88EBf/NY1yFxva0zz7wFAExupvIyutCR6N8Pl5U5I&#10;O+KHqO/8cfgRe7JRezP+qGSlYv2JZIRJjuxslczVxYvt+xtCrv5EzBQ/dgjxXs647ESz/OMOBKcW&#10;QEYtILU2daM18vI/oqZklurNH/qmz8KfZ/cvg928fqi0YgTqLpuKw6lRRre0le0rAFLcrcbwzRih&#10;Rcaw/MIOVJxNAOTxvRc/gVStvKh69KNetLOIT7ntCgHrVE4Stl05g8Vnt+Dlnxfi54tHaXlqf9ap&#10;f7+3k98RQFSUrGNtU7fPNOBnt2QYPDc8g5iiVH4r7CmAXZaYlUxSbm+Ff4sKtJflrm6xaDIOkT6q&#10;YRkUa6oMPxKYCsnuCmhjF6sBucW4UJAKzyWPo8LnQ1Bv4Tg4LJ+Ovl8+jwd2zsLHJ77DN9FHcCAj&#10;BhFFmchgPaY2HmquKLG3gBcri0xUAGgxQp5IKdhZmWdK2V8pUJrV6nNFi4sx/Md3YabT0AT2X/U4&#10;Lhcr2TYL0XnxRpSwRk3f00Tv3OwXkJNGJpVUAwVZrcgE2yLmsXaIcnSzWF/pTActtmPrAbopkTdS&#10;LJNgJY+i2EmcqwuO9HVF1PIuyDvZHflfeuPifa3wa8Ad2Bx6Ny6sdEbOAW8UnA9CUdxARC0OwL6e&#10;Dckg/Q34ybTTKnQ267tBUVsyXMgOxJQ8qBz8TuN9y0K6oue7g3CHMuuuGoc7lowjuMgLSFk3BhXW&#10;0gReSZNYafAJTncsmYBaCyeiitb4Xc9OlCytIt9vI2s0jhKaqvruOmAz5iyZpEBsBWWlMkCr/NGo&#10;ynetBlhBWWCWTsCdiydRZIIptstaTrPaihBU4bFV14xDha8mmrorrxiJ1jNDcP8TA/F9/66IIphr&#10;9bR0ismf50Y25mM5dXT+tq7LjYo6DM0ZVrLcSLLmU25OOOXrhCPuHRCuTsoxGEUdApHZwRnRjm1x&#10;KrgRTgxrifNDm+Fcj0aIdGlv2GC8VrxzCaBp7GvGXW3VdTNi3Wdfkzk6zY1g3NEJ4Q81Q0lSO1pD&#10;9VCSUhcFSY2Qk/UQ9cVaTe1qUJE+Sm+/ijmIusoApDnZc4dixqnN0mYU5ylFFjfqsoBCuio9Nmaw&#10;hNuxtGgMXfUapm2fhU0RB7mr9b02la1lcqMKUswSl6sj95r5vJN2zUTgdy+hw+pHcPvKydR1WgDv&#10;9sMTWxcY34HA9Zp2Slh3vvCkNBzmY5KkynPZgZLYKQple/p5U6FC7OxMYhkyQnHASTvmWAC4eDj8&#10;1zyB+EIiJdtoTXyW89gCSrM3TzJPHlp+tTf5Ipp8zIdbKaiU7JC9g92SgWRmQ1Bp3nDUmTsWbRfd&#10;B5+Vz2LU5s/x0qENWBSxF9uzY5EidifKmpdHzLIuMt9+Pxm+GNGFNMHMfM/STgTfiMwkdFh8HxWJ&#10;Ssib8dDWWWyr9ieF15ilWKTCoXlMUUkMcjNDzJqpSKyB/LxmyL3ojMgBbZBir/m5peN+8sr9DQPT&#10;YiIag0n0VLZg1kWQPevjhvNODjjq0hJ7JjXHueWeyDrYG1mbA3D6wXbY4dUAv/asi12T7LF7dGPs&#10;DmiECF9nZPJBznVQ3N/NxysKiBNonsV60XQjMCjL9bqh3dH93QG4a3kIH/QxqL6EALVuHFnfRJqb&#10;mpERRvATeI3B7Usmou2MKej13lQMeHMy/56M21ZMNGCmhdDvIGOssWQUgZDHlwe/3wFQ3mRLzOLp&#10;ZJLVVoQSeC3grLJ8ClrOZKf61v3o9+YUOH8xnuWORYV1EwjKYqYjUZ1MVPtXZFkmISsZqUDwyUf6&#10;Y093xQpq3WIvRPh5mXU0dD/kJLF1Tf4dERDK2SKWlcL7k2SWGfVAZvsuuODihEPjWyJmRmfe297I&#10;Pj4CxfsGIG8vQfPlloh2sef+mq+tUB7FB9qu42ZE4UDq5OO8nZHhpKBoLxwe2gR5pzugKK8hitJq&#10;ojipLrIzQqkrl0vV7g9QsXQQOJWfAK+lD5MkUecWDMb4nz42BE8hZ4oIMZYbqdfVx1rH02wtyEdy&#10;oeZriPsU41R2Ir6NO4G5p7fguV3LMOK7d+G/+hm0WjQNd8zjvZ9Ls5V1mPH9pcNRSVmehS/zh2HQ&#10;+teQrhg4Uj3z7+r6DAAqR4DFJr+JPoy757JzXDkS1eaOwoLLO0175H+x07KXalFiSS66f/2KZaPP&#10;G4LQTe8RTFgAdxKVFJTsvXIM7+xfhdnhP+FSnhJn81Ayw1PJsXho01x0+uYVtFrxkAlSra41BXQC&#10;C9n4ZQqgZLmLBFTDYDeH5ip/b7tkGqb9OhMnMkijWUmZo0UFX3NCFAGfma3C39jZmO3ri/tQY5bM&#10;ojDcPisMc8/+ovPimWliNBkqy1KUkEC6uOgE8jLIpjLroTj5LhQX1kLSlnY4HdAKKc4CkTIAlKf2&#10;7zCXCFZuAQS/QLO40QWvDrj8jKdJaHByQEOc6eCCk+3dcWhgO5z7hGbUbwORs2UALk6rj1POTXHR&#10;U55DV+NBTna3chMqzdXNJtXMcPEhQyLroyQSlH/o1x0D3xiMymR4dywJRfWlYQSZUFRcp/G3sSY7&#10;eGWaodXJCGstfBCB7z+OZ564F4tHDsCy0N545MmRcPpsIqpqihwZnAFBAltVTWGTGXs1+AmsyomO&#10;qbxmJM1a7r+GTHLVJDSfPR2hr0zHkrDhWDFkIN65dwTbOA73LJhizF6tGVJ9+WjcvlimOlkjGaoU&#10;ReV4fjIEb97bkyDY2TDBSB9fAqAvCu0t0/jvYFvxWrTcLRDp7QNxIbg54uewwwrvj9Tvg3HmRSf8&#10;en9H7H2kNbJPBCAvpjMu9/VEWnuyUv+OSHDncbwntsq9WVHG6zgvd/P8pTl1wsnObZC904E6TgDM&#10;uA1FKbWRmdaTenPIAMQ1Oii9JBykUZ8EepoRIqLjteRRXM5LMfoog1Dj/hrWuubY0uMJFTiadBlP&#10;fv0peq/7B1qsfsgw+sqzWZbJCEORNScn7LwwVFjEjpMdnDrTKnw2qq3k9wTD29mxvfjbapPNWm1i&#10;6dfUxQYQF2Uh8nfWuz/jMtotetAC7TnD8fIhy3kji9ZOU814FI7lxaL98kfMTloD+MVDqw2YKMxF&#10;Z7Y/4Ry8+WBXeKsf7D4Yjn4rX0d8Lhmi2sCTFkuMQQ5OZ8dh+5VTWHBmO17etQITfvgQXVY/hfYL&#10;J+POeVSA2QRAIrjdIppPSo89ewSclz2Kn1LCBVUooWmr6W1Xn5BExqxJwy/fimx8fn5h91LD/LSg&#10;SrsF92N/ZjQbzIYoM0RRPvfjheC+Gogtzv8eBWnNUZhVx6S9L8mti7iFrXDOvT3BROD3nwJArSTX&#10;GRe9OuLsw45I3dYbOft6I/5zB5wa2RAn3ZrhWIeW2NGnOcKXuQEngxE53Rlxjj5kfTreH1E0lwRa&#10;mplx02tilE7MV4jO9l5dMfKlQbid5qfA7jaCnzy+dusIeMtCcbtm8KwnI1s7ER3I9EJevR+fThrP&#10;43qZTCfJ7i7Y0i8ITz0xBPazRpkwmYqrx6Oi1vf9ij26jRkjvwOf3mU2k1ma71aORc3FE+EyYxqm&#10;/GMKFo4MMeetSf3n/Dvhy2G98NwjQ+D2ubKIkA2utUJy5JSpRuCsLrP76/FknmHw/XAwXnqgN69Z&#10;IDKo/FpC0gR5s6y/Y8aPxpLTaPZGdvFC5m5PxBDodkythy1ed+CkU3NcYue117cW4r5rhqLELjjf&#10;3wMZHXwR7WfPtmkmku1yb0bEKrXUgqYyKtWX0udfcnFE+ipNrVSKrEooTK2DzGQ/FBWU5f78AwQN&#10;qEkv+f3npzahmqaY8X7WnTUaP8QcMmTIjPcZUnat7koERCwCPyacQt0Peb8VayyypZXg5g8hMwtB&#10;gzlj4Lx0OvpveBEPbZ+J6WeXo813j6ICTdcKX7IzXDQYrRdMxPwLv5rolMI/iUyRGW4WZlNriU1R&#10;xenotfYlK4aRIDvu18+Nb0GWp12eaCR3/Insrs5C0kQ+8FXnDcPCiB38XmBjfsYrBLM6M8fi7Yif&#10;8OLZ71Hvk8novfxFbIs4CmVhKFQmF+Ontsor2zQQGl2UjgOZkVgYdwBvnvgWU7bMgsOKx1B1PpVs&#10;zWQ2KgTdNr6KVCUtJJXO0hhCuZPiN/oJbLkpPp0lmzmCi4ehAnv+vl+9jQRz9XmtyQC1xJ8WU9Yq&#10;myUF2SjMnotCZcHNrYEiskB2z4h8lSalU1syq6sZoL8Fglc9PLdCykxg47zg3ynOgTjl6II9/i3N&#10;1Lf4be7IOuOH2JXuODelCcK97sau0KooSeGxm32pNG1NclaBs8YRtWSmtXbIX1NgE7pBKTOzZHYp&#10;2PlYYCdMf7o36i2WU2EcmZ/MSbJ4Pg9VaDpUJSDdRrP07kWT4fPJI3j6ialYO3wAwv39EU8gyXTy&#10;RJG90tN7YXe3AHw0aSBCXx2HtjOnmPFBkzKLrNJyltgWma63sTOrvnQ8msx6EP3eehgvPTIVGwcP&#10;wCVfLeJkjVVmO2u5UD8cCQrCh1NC0OW98QQ8MU45RUajCllkteVinfpuLG6nArl/PBjLQ7vxfJXi&#10;qhMu++paeJr2Xn19bl5karrgnHdLxC3xQM4FD2wcURfHvB2Q+FEwrnzgjtOu9oh90gFF0cE4/W4H&#10;nHHryPvamZ2bkrFqwa1bD8pWFIIP2V9npNLMVrRDXAe26UN72qatkZ9TiWZwY+Qk8T7mWQxJWFKm&#10;f9YQlMgS8EvyOTSdN9XqsGYOxUcHN8hQNAxPf5h1ua8Svug/Mog1h/Li4L/wCdQje/da/zzGffcR&#10;/rl3BRac3YKtCacRkZti5vBvyT2Fnt+8ZObwVtYwCUlZz1XP4+fk04bjyLNcVJDHdl2PFWYqH0VT&#10;+ASAWWzU9M2fE2gHwG75cAQTYBMIigomtMvOt+L2Pjv3C4GPD+LaUNRdNI6AeNo0ukBxPNye3boM&#10;jWdPxqniKwbeFhP1/Zc+h1e/Xci2KB6QvQPBMo+gk12cB8XtyRskQFL3UGqOm03+4SN5iXhs51LU&#10;maGHfzRqzxqHbZFHDYPThVLlV5+UboAusGGk/H8iOxJtF95r4ooqzA/BYzuWmJsgr7xOXl4oBTrm&#10;suLiwivIz3ydANgYBTl3IC/7HpTEuuPCA40R42RvwOn3aHyxv7+BAWqmhhYlktfvCk3XGB97xIV0&#10;wPmh9tjp1xTbfBvi9Ggq9sKeyDncE+m7ApF9vAsfzgCc+rgFTirFFRmkPIpmQN+sU6I235iyWGNU&#10;3iYkROcn5qdxMZlFZ/188dGE7mjNh1mp7WsQsCqtmYTKNCVvWzkClZWocv1E3Ll8Erq+Px1v3TcF&#10;P/cZiAgel+HqRgZNQFbbXAKRReXKJKBGugfhm0H98NLDYehPc7XDF+Nx92IC1dJxqLR8HBneeN67&#10;Caiwgibs8vHGyVGfVkK72fci6KNpeOiZaZg7ehx2Bw9ErFcn5Lq6Uok7mUBnBfWqnhQ3mnF+3TB/&#10;5GD0eXMk7tS0PLJHAaCYYHUCuQFuMtnbCea93+6PHwd05TXQymmWM8q697dYWObhbu2QsS8AuYcd&#10;cJhs/khwPWSccgWig3CG9/z0CBccuc8T25za4bRPO0T5e/C68bw0TZIM1Wa5NyFWh8f7ToDVeKA8&#10;0lc6uCDmxfYoznCgflSjGVwfuckOKMxZaPT0av2TFEmJqXuXC9Lhv/JZVNIi+POGYNwPHyCTii6T&#10;kqpnLLXyx+qfsrDk5ObgZPR5HEqJwEUSoyzDHVWZ9SZs2HB+L9wJsFrLuyI7sTtmjcCU7Z8gJk/Q&#10;SAyQoosNiegQK8rXpUZoPrBMcrFWpfF/87d1qDBvEJ+PULRb9iAO5UQZpmiXR96q8qYfWUFaSnOH&#10;JrDjikdxPDuFdbCEbDkegF0JEXB7Zxxe37zINFKb1gpNySW7IuszAY2qkN+bsBY1jP90rH6Sc0gv&#10;+mxCh/g5qTAT3mufoAkbgmqfh2HGqbIxPO5T/qR4oMxZBURqp1WRu3E7abNSdlWeF4plF3fqSNbN&#10;G8WTV8+gDiunRCteRSE/40kUpmnJy5rIy70HBefccD6spUlLfnNrZdyYiKnJfM10DMaZzi2RtMIZ&#10;xXF+yD/RHZk/9sD5B5ojqp0XLnZog6PDGuHUe21xaZUrzr5oj2N+Vp6/m1FWMw+ZoGlMZwJJuokh&#10;pBK4e2DpiC7w/WAYbls2BpVpOlZaPYEP3hST7LSCBp3JzGounoTg9x/Bu9PHY1+3bgQRhXCIQdkC&#10;YMsZoKlpkd7+2NK7L+aOGYVHnp6M0S9PIhBNQcBH95JJ3ge/j6Yg+IPJGPrWvXjo+XvxxgP3YmlY&#10;GPZ360qTVwugW6CgMJLy4T4CdU3tSvD0x1dD+2HgGyMJ3mSAZIN3LhITHIeKX45HzYWhxiN9FxX2&#10;AbLc33qofZ5mJsatZvtqkxJGnHZzQuzbNC8LPJFzvCPSNzsh7XwAIhZ6YFf/htjrVw8nBjRG9OvO&#10;yPqpB2Km81q5uCDO28WY57bKvrVCEOzIOh9uhfw0V+rG3SjIqo7c1Ea0lt6nJlF5KFI9ifRPWdTN&#10;39ym/PyZAT85J1xXP47L+UlGp2WgKZSjvP5KRGAMKyvdBAlZhSRgZvAQiKKuPrl3KWrPCIHWCq5I&#10;K6TxvCn48MR3Zo1y7cWiWRaF7TFOU36QYV5WhwEYtVXv/F9kAJB4cfY3VJlHk5vWgMYdVyceMb/b&#10;iWwJj0K2fcETUsXD0OPbV5BaojU+xeo0jiYaWYxtV05gx8UjyOVBVjoZmpk8Vpfq901npRNSd2Aa&#10;Z6G6kpDKHJalrBDB4pxC9hr56PrTKwTd4bjj85GYf3qL2d8alvzjpMpEPYsZZ+D2yoHVqDh7iBkf&#10;aLpkKnZmXDTfWw4P7c+bxSZo/q9Z/SrtQZP5BWm1yAIb8qF0xukBTZBYOoH+PyHpzj2R1KETTj9I&#10;EzwtCJFfOuKXCffg4hJHlBAID01uheMB9XE8uBF+7XM3tva5C4d9GiHewxXJAgAyNlvl3qgIsDS+&#10;FO+hOERrwaT9wf548Ok+qKH4unVjcffC0aixeCR7d5qkCnn5cjJqLb4XnT94AJ9NHYsdPftQwTsb&#10;B4zMUZthJGQYZu4pQVe/X3ELRIxHTxwL6I2dPfriW5q0K8OGYPGYYVgyaiBWh/Tjd72xu0dXnPEL&#10;pEkdYExBAZRZiIplqQO4rh6KEoqqY7js7YdVoT3R560RZKqjyQZpSq8geH89DlUI4FW08PbqMXD5&#10;fAjN82BE+Cq5gxjwrb//iewc4tkxHGNHd+J1dl7fdsHBj9tgY8gd+HZYDYS/6oq073oh91gPJG7p&#10;isMfs5Mb1B5JTuqYBM7/mWfyij073CmtaRl5oCi9FlkgAVAJQrJeFaRQm8oBoCE2Rs3w4fFvUGXW&#10;UDL4MDSaP9GM+2uTrmu/6/RXxxNrsvmexc8CMrMqpDIxczuUfQXDNr6H6jOHW2PC80fCd+lT+D72&#10;uIEUg5xCMmv33zd9tAWAGjITOJpAae6zM+kiai4dS7LFznBeGGZHbDfH28kVnFaUjyClwCfiKmvC&#10;xK2fmx+1aLnWC7W8s1bN5FXIJ2qb7DAExi2RJ/Ha1jVYcnonfow5iRM5CYhlP6BovDKmaDbWY01R&#10;YRlymfP3Q7lxaLv2IdOoBjPG45voQwYALez846TKRAOb2kGDm6GbPiBjHQitGtVt/Qu4XFyaIUK7&#10;mJvFCsVuS3JY5ynkpI63ADC1NgqzGiFznyNO9WiKZOdbb27YEk2gV/LTyy6OSF5gz7YFYeej9bG9&#10;TQNsGV0ZRfEuSD/dCVm7uqPwwAAUnuyDgm8G4OwgR0TSbNbC3TeTOklgJ7Mv11FOD7GzTmZy/IeT&#10;e6H9zMEEipE0EwWAY2g6klWvGg67teNw+9Kp6PzhgzRlp+Jwl24G2LKppEqvZBID2GCAAlnFnCnd&#10;/yV/Ck3lOE+emzO/N+yGJqhAmOeU4BaMRNeuZkqZAE8hKgWOSt1kzUOO8vY10/FSXbRswLX1GCHY&#10;KoQpgyZylI83VoT1RjdlJNoQQgAMwW0y09aMRsW1fPjJCG+jco14eQC29Aki+715J5It0ap+6rBS&#10;+Wyd8GyObcOq4/gLTZD6DRn/kT5I3NEN4Z97YM+YVtgd2BL7vBrhondr3hOaqLwWseycbJV7qyXR&#10;wRtnR7dGQYwrzeCaJj9gAYGwMOsZqpJg5Q8AlP7JsjMKyu2nuMNoMpcWAi3GKgQt5d7TZk2tvX5c&#10;TiLniEzefNnJ2USzfCVSBtZHHYXvkqdQ+YthtEDI0GYNx9SNH+Js7hVTJg8jWQLiqNMnspOxOe4s&#10;lobvwae7f0R0riKLiSnEFtVhgFp1saGqzzAm/r+Qm4IWq6ZBDFBp/l4+tN4cZ5fNHy/npKPj6if5&#10;IwGQrOrFQyvNj5pPZ+X8L3VtC7b5ndbWLRZycnvu8DrYvd+fvcEo3LVgIlquehhdvnkFk37+Ai8f&#10;XIflEbuxl/Z+RF4ykT+b4CXWWIxontKTWxfgdqKx6K7zoodwIi/WXGDRVp6GOZEyMWOABkWV/ioD&#10;7uuehlJfKU7ogV8+M2xVzVMvY9Loa+1fYWBxNj8fQXbKCNL8WkBKHd7spkjbao8zgS1MOED5B+Pv&#10;ETEON0R7OiD2fWekRXkicZ8/Ij70xdmVLVCU2REnN7TFjhdb4PA/3Kgwzjh+rz3O+zohxyHIWvn/&#10;JkxggYkCfzMJLConv2MAjgR1Q8+3h9LcDUVVBTPz/ivDsxIOVFpFAFk+ER1n3Icnn5iEX/oMNh7E&#10;LGeavQS/aG/lBrSyW19fn86V50d2pbEnrX0iZqPwEJndaa4eyHbyIhh7I9MpAGnOQQaMFYOp8S+F&#10;p8jBE+3tTVEiWXkubQ8BWCxOAezKBOOLaJ8AzB7XGy3mDiOQD8edMqXkVZb3ejWf73Vj0H72SLw1&#10;rR/O+CtLzK0HQJ2vhhvindwQN8oX2b8NRMSuILLAjvh5TH1s8auDvc61cMyzFi54NyZ77YjwLu0Q&#10;6aNgbZqm/Gyr3Fstibz+Z0bQBI5wQInAL9uKkCjKesICP4l0iqJYWmtdb6OCuJgdC+/FDxAAaVbO&#10;H4Yn9iw1eCDws+WYkEjvTU52jdEVFNCsLcQrxzai3uzxqLww1Iw1110xEY+Gr8DBwmjsy76EdRf3&#10;4M0DXxFPZiNg48tovfJh1Fk4Gbd9wQ77i1HYmmwtdiSPMCsxACgRXggANQaoKpWByu9rYoa8zqzr&#10;3q3z9DUBkC/7EiPRaMl0MrHRBLLh+Ozsj6ZQk4SUBQj4RVdlxppJxsoMY8b4gDDl+fq4Jwtlr7uM&#10;6LqUZrSJ4yE9JkW+c2YoGs+dANcVj2Lwt29g6rZZeHz3YvRb/wpqzhljIvjtyEDG/PwxksULyQ6V&#10;obr8xdNsjsLSeYdHUy+hEc0yu7WhqLBgGD47/rX5XueqkBdrmTz1MPqbxnvRfjLAgby5dwPJdVCS&#10;2RzJP7Y3Ofi02I2th+PWixcy3WnGOnngoHtzbB98D8KfbYOEtZ2RdzkIRakuODm3A3aPbID9ZATH&#10;OzTHGe92iCXQaJwt0dPZlGG77H8tZdPBFPqh8bt4j874bFIfNFhkmYYKG6mwXvN7x6IqzUV5VOst&#10;uBdDX5+GJWGDCZ6KT/My5lk8gU3t0nrDMoPLPMplokwyijczDhuyICvzsRxAWmrAAk21R+ZrJFlb&#10;pI9lisrLK2BMc7HG0QTUilNUHX927hobTHb3YB1kyPKk8pjTnTvhyccG4B4Fz9K010yUqjyvysol&#10;uH4cqq8ajz5vD8fm/l3ZRmvcTudwM2Osf4i3AXN5qePYrvM9nHDoPQf8+lY7/PZyM4S/3hIJH7kj&#10;Y34gUtfSxP/SA+kbyXhPBCB9Flmxk4sJdLdd9q0VAeC5YS1RENEWxVl3EADrUUfuIQA+bhMA5eDU&#10;kJlgIYc26fCvrSgMWXBDvnvHkBsRJGuRdRs6LMwwQFWEk7QUJ2yahTvkBOV9qrieAEjLw+GHZ9Fn&#10;ywfwXPUkmiyeiupzwgwmVZs5lJiiBY4GEV+GwG7OIFT4uDfWnLGSp5bFHhoApJkp69SQVbEiwoaQ&#10;Y+jmt2g18thlIzHwm3eRwnbYCcW+jD6CGgupADyRO+aPxVf8rM00XGxKjS8V62RKK+P/1We2Y/qW&#10;mei74RU4LX+UCnUvyxhjBTYqrZaCG5eylzCR42JsFKXWZs+sINkKC4bDYc5U7Eg+axosh4nx3vxe&#10;V5nwR9rU/AvLLm0lTSZzJGupsWA8fow8ZNrLfoeYp1XgCKQ6cV4EpfYpKtqL3JRuKEq7C4UZ96A4&#10;rymSNtrjpE9bKpvMoL/3gTMKRoW/4EX2N90ZqfM64dIAT0R07EiTuAXOdm+D48/YI25jN+Qc7YOc&#10;HcFIeNMHlzt1QLojgcPV3zCim53zK4aU66QMJZ7YNLALBr0x2ISdyMlhZm4ojo5SZaVY00j4ffgQ&#10;loaNRnhAAOIVMlIKEGWAJ6+yzu3qOsqcAPE048Q20wi4sV6+uOzTCUeDffHTAH8sGhWITyd2wycT&#10;e+KLcT2wYkRXbOsdiFMB8sBrLrZAtrNhQxprtFL8/9m5W22wkp5a44FabW1bn84YRlO36nIFVY9B&#10;lQ1kf+tHkumOwe1kuXfxWX/+oX40sWley4vtoWEBa1zU8q6Xr+fGxbomul8eOOfZFvGvByJt10Ck&#10;7vYhcpBFn/bFwfecsfWTDji5qz1Kcroi7YIv9v2jPi56dkCuffB1Zf4dkujog4vDmyEvqg3ys8j8&#10;smuhJO0eAuFj1KRrAVAsqLAwj7pZaMBQ2zPbF1PH5VgIgQMtvzP5tOCocyb21ujsH6JCFJycSyiS&#10;efrQrzNh9wnvD5+zqrQ4Kq9WRzyKZfF5FEsTRswnWMnRMmswqs8PQ/Ml9xIYn8Dwb9/Ci7uXYd6J&#10;HxGRFmfKLl/f1WIhIfDQLrZXy28ScD02PI3I/GxrXeA5Z7ei8jxWumw4GrCSXb/n5LddoESIK7tb&#10;sCNim0amdSE3Ab8lnsXKCzvwPM3o8b9+ii5fvYxWSx9ALbLA6jQ9Ks4mEM4ZgQpzaGLNG4XA5U/j&#10;m8sHeGGsMUUFHlorvJevk+3J40XkbXnj0CrcNpMXXmv/LnsAx9IiTSt0Y3SDLABU0/Qdb1jhPgJg&#10;dwOABZkEwPxSAPRty95ajOTv7nGVBcYXsa7NkLGsAwozO2PX+Pq43NoZUW4dEeXqiNh2bgh3a4W9&#10;Yffg6Ef2OPdRZ5qo7ZFAJpHl2AUFHbpTMf/9tYl1nJRbgCJP8BcTusNhBlk6mV6FlaNMAHJZjj29&#10;N58zCU8/NgX7u/Y2KaUULP5XTHB5mZWD7zLBb3e3QKwc3hNjXxiALu8Mhstnw9CeHViHGaPg8HkI&#10;fD8cgqGvDMATD/fE3NFdsadHEEGwE81+sUQvwxKtzM6267pexCp9MWdUb9h/KhZIENRsFoJghY0T&#10;UE0zU8gGg98dgi29g3l9ZWZriMGahysGarvcGxOxWQ0PKIFqulsAr4E7dgc2xY4h1VB0nOz7kD2+&#10;fbY6IjfwnH4LwIl3yQ6D2uCsvSfNXw+Ko81yb7VoDPBCSAvkRXdAgeYD0wwuTquLvJw/B0AzN18E&#10;iF/NOLEJleZaRKTB/PHYnnzSgI3m+JbXXzEzxeaalPU89qE9Cw0YmfhQLZWhGWKzh6Pq3JG4Z+FE&#10;OK18DL2+fR33bp+Jt45twIrYPTiYdQmXCpNNxhi2ygI2itpSvr6rxezA7c0T3xnArrhkKFqtmI6T&#10;mVcsAHz94AaLXi4Zho40Vc/kJ5sDbBVWJgI/gaDibZSTX+xQIFRal9lEOxNL8nAyKx6/RJ/A8rPb&#10;8Nnhb/D6rlV477d1WHFxBy4UpJhjlKdfy2kWaezOZvJVfp1XjEzW8sCWGahEABWL9F/zHOILM5Cn&#10;CyvrXMBcrOlvbIv+1veFhwiAfc18x4LMuiy+iQHAcN82Zjzq7wdAsgIq1fmgFsja64H8Ih+k/uiO&#10;9HecEXFfO5zt0wLRHk1wxaElIp1aIdy5NS4o7s0jANFeHrjk50oWdXNjVRZwyrz0xt7unfHQU/1Q&#10;ZxkfXpq9ZvaFxsfUAxMsqiwbj35vTcfGoYPJ3DRnliYmwedGATCV+yn112/dAjB7dA9MfH4QPD4f&#10;gbsW08wxTglaCOvGoQJN0YrrJqLCuvEmGUIDPpyd3huOR2m+/jAgkPVqxoY1jmhM6RusX8kJ0gm+&#10;4Z26YMzz/cguRpj5y1Xk1f5uAu4g671jaQjuXhKCd6f2YSfYmXVYsYFi6jc7FU2OIsUCJpEBZjqS&#10;WTp2RhRZ927/eoj7tiUVi8/AuW44MzcQvwxtgX2erRHP88t26mqZzl7/mTyBAsCLo1sjP84RBcqO&#10;lFGdOkIAzH2aOnktABqdlwlLwFEmZWHPD1FHUHO29dzUnDMa6yKsULQCG0NYxoNsnKkqDJh/aivq&#10;fDIa7RY9gMA1L2Dcz5/hnwfXYd7Fbfgl+TQi8lNM6IsIj9lYp5hjWfp7LaWrvIAC2zLz98+EL6aI&#10;hRd3ocq8MFQk0auzaBx2JF6AnU7kwW1zicKkmgTATqufN/OCtdkqrLzQojexeRKzBCUbpwDkAgNG&#10;KsQU9fumjwJGETRtZhd+ycuDbJ6wxhaKbY4hcD/uHFeSjUFfvkYkJwAuGopQ2vK6SErLL8evWeFO&#10;x1toqI6HbPA48lIHlTLAOijMa4SU7x1wyp8m8H8AAGWexTm74dSkRkB8XyTs8MLRT1sidjvZxoFg&#10;5P7WBTm/+iN1jhfiHvFAZH9nsgAnZNEEFGDJ06mFri0zz3Yd/0o0jphBtpvIMlYP74Yebw9BNZqG&#10;AiOTYJTgoOBhhYs0mzMRLz88AScCOhMUlFlZJuKNmYVl5uihwAC8N7U3+r05DPW03sv3E6wx29WU&#10;NWF8D2G9obhr2VjctWQCwXAsfx+LasvGkH2GYODr/bFgVHeyVX/kkwnKq2yrPluS4GmBtc71i3Fd&#10;0Xb2ECvbzHKa+WtH445lIbhzSSgVdzRG/HMYwgO7E/j8CTyWqS0nhq1yb1TkZZf5LhM4kSb9ZR9n&#10;nBrRHolf+iL7fE+cWtcR20fWxWEy/nhnga4/97HGQ7V2hxwotsq91ZJg74XLU9siP83B6EVJ2m0o&#10;TGmM/PxXSjXzWgDUOLyUN1fAw19PpUSj9fyphgFWmRWCTw59Zb63ZQJL8qiXZtnK7GJEpCfh++ij&#10;OJ4RbRIxm7wDZRt3Kds0JKZImVy+F9Ks0/i+/BGaD6GQOlZls66rhS+mrB9iT6DmXD3nIai2MAzr&#10;Lh2AnZzII+XIUMKChUMw6Nu3CUPWZquw8mJawFZqeUyTipqiKWjZ/D5XQKhdBE4Uc/34uXT9c/NZ&#10;wKV0WCX5itfLJ6LrTK+vWxdFYHaO7LTT0icJ1iNJoYfg6Z2LTVvTyUTl9+A15k2QGfwHAKIoHPmp&#10;QwmASoNVCwW5DZC1yRVnOrVj769FxP9uBkgTy9ETkaE0d38IwJFHXbDfoTVOejphf+8O+O2B1jj2&#10;WUdc/MYFSfsDkPl9b5zo2xYJLq7IcVRsmJTKAhfb5f9rMQDo6o4IHz+8PaUX2swO4YOg1FLswWmG&#10;VCD4VCVA3Ll0FII/mYRvhgwmK/KiAnsThLWWhJTyX4OgUmtpZslbU3rA59NhuGv1OFRfRtCRg42M&#10;Tyu7VV0xBpUN6xxlPLO3LxuJastHotI6guA6jUOOwd2Lx2DA64Px/YAurF9jit7GcWKrzvIi8JMp&#10;q0SlB4L9MfrFQbh9hQWwVZaLhQ6n8PlZNQEun4bhx/69DAjFm7nV6nBuLgxFZnust5tpb7JzZ5zx&#10;dEDcPwKR8F0Qfr6/KX7xa4uLfCbSXP0NsFv3Vya+TP2yMU/bZd9KUSB0zGPtkZPbHnlZtS0ATCYj&#10;zHuXSkM9LAeAAjchTw7ZTi71PTkvE/6rn4LGADWn/4VfF5h9LOJTTn/5pSZMZOlPAkCOmJvKk4Ly&#10;v2J3pbKauiqGKVgRodJCZoodlMiJYnbSj2YHHsrvr67nz0TbofQoNFo0GRVWjjDm9+zwn2GXxCYH&#10;a5X1FbTB5w3CfT/PtrCYx9gqyKaUNkI9hMxgUVID3Txp85soqr4zf5eCIffXZ9HZsiU5y07OrAF8&#10;dfmmbHNNcTDlPFounmR5m40H2PJY58kU13Eqn2WWkCkqFEZs06wElzIK+el3oTi9Jorz70HuXkec&#10;D26NNKe/G/ws0fhdrKsXDvo3x+lOjrhChU4lQ0kksMS4EJg6uuCUc0ccC2qNs/0cEeHlQtBSUCzB&#10;U/M2vTUV7MZYmC2RcmU5eeBoUCCmPDsINciAxPwqEqBMbr9Vw1GRwFR7/mQ8+dRonPfXVDN5ZrXu&#10;hUJQbCulYtc0phjl44l8e7bPtRM+mNgLTefS7FRA65fKIziazI5gt1J/K2nBWANySrUlwNMcYTld&#10;1B4zn5egXG3peNRdOBrDXxqMn/p2ITuzzl2ebJPclNdO18aWWSyw1zhcFtlVlI8XPpjUA83nsi0E&#10;WDPQvkbgp7HPMag/bwzemjYEl3wDjFdbXvKbZYACwHgvsj9z/wIMGEcFuuG0eztcoiWQ6qYxTiuj&#10;j8BWY4+ZLl5mfFbm858Ffd+s6Fpp3Wh1pvFermSAroh/qxUKs1ujIP1OlKTWQE5yRwLgMqNT1+lg&#10;KQspoG5LNOY+8Pu3Letx/kCE/PA6SY+IjA3skM5TvwVqIkRUVYMTGve3PrNclp9L0btReBUkoNPO&#10;rM/k9TS6fVWZZX//D8IXcz7n89LgtORhAracsyPw6sGvYBfNKl0UU6dlLOcOwQs7V/11ALwl8j/X&#10;V+Z52hJ7CHcvoBml+KN5I7Du8gHzfRmoSnSjSkqyKPkKrGHvEofctCnIU+ZbmsHF+XWQf7IjLvRr&#10;hRQ+ELYelr9DBGgK9pWJVDb9TuaixORrc/enEnZCkgPBUYPynn84PW52up4e/hxHb2zt1RV93hpG&#10;AAojEIkNERRoElRZNZgm4Xi0nTEdX4wfBmWsVt1yCPzOqMqVKcliB2KFssh764Mf+gWjx5ssSxlg&#10;VgjMLLAxg90EuetSYpEJXvO5VJSMoQrN44Zzw/DP+3rjZKACoa1rVXa9jGPERpsUGyj2l0ng1kLm&#10;Xw4NhM+HfF4EsGXCOjTjoMaicZjyXCgOdQ0i2LsThDwJ6teX+Vflj/tV6qVmR6L7rjbbYtK6trau&#10;762SsvIV9qWF/xO83BHj4IDUBa1pkjVHceZtBMCayE5xI1P7weiUVO5qHTR6ZXRLbM3Sx0laCXLe&#10;AFpkAxDw1WNIKUy77rirhS/XvJf/rUzK/3YzwhfT1iiaiIGrn6e1KwY4Ao/tXgm7U0hD+9WPGgCs&#10;NHco3j1orQPM87yuoP9NUYegbdX5bbh91mD23iG4ffFYbEs6b75X9teyfXVvFIypgxQWU1QSi9zM&#10;J5CbXpcAeDcKc2ujIMIRZ0Y2s+YCm4fS9oPzn5Rkj1JQvOq97O+bFfX6MrVWDO8G18/5AGi1fJqd&#10;VtYXfR5OEJyEXu/fiw1D+iHezPKwjhMA/pn5Kbak8BwxxPAAfzz7cG80nm9NZ9K4m0ltRSkPcP+j&#10;kKVp3RHNTa5CoO791iCsDOnONslstIKqTb0EmfKgoc9KFKHgaM0gURLQI8EBNIOHmISrZXWYdrF9&#10;VdgB9H8jFN8O7GqYm+Ydp/Ocry7z/4LouhgnDzvWNJdA46SJ8OyA7B/taXHVQ1F2JRSn1EZuShBZ&#10;2Q6pP3XpWgwoA0AxN6XA0/YPTYSYT31cOgROS6fiUm6i+f7q4/63hS+mTVdKCtHvq9etEBsC4JTt&#10;C2G3LTcKTVdq9XSaLDMGY/YJK8W1DrJV2P+WGEBmsz448hWqEQDtCICNlk/Fiaz4sub+vq8Ys5m2&#10;QyqbX6zJN0nIz/mAANgQJcl3Iy+nNooTnHD+kWa47OJA5f3PTD363xQzB5iM8oNJPdFoQYgxB29f&#10;TqFpWmktP9MMrblwEqY/Nx4Hu3anglgsReCn8JPyQFMmlpmnsT8f7OzdBWH/HIRqmm5EECsDv78O&#10;gKNRWdlc1o6H3Vdj0GBhCB55YhDOdFImE81mkVluzRCxBcwar1Swd5xiCcnmYrx88cb0vqi5hOeq&#10;hKks+/e61o6D12cjMXdcb0R6W4kX/lNjcP9pMQHqnnwWnIKR6OSDEz2bIvdARxQX1EJRVmUUJTVG&#10;XmooFalsZbhrddCyrMrEqB0+P72ZAEiLYvkwtFgwDnuTL1g/2Dj+f1O0KWdp6LfvWREvi8MQoljE&#10;DUnhqLPsPgOAd84YipXnd5ud/787Af4np8Mze5ag8hfK6zUM9usexuUCLXCitv7RXstVXmDGDgqK&#10;04iDmSjIW468tOYoSaqF3Nw6KExzQuQbbXHBtR2V6v8+ACqc5IKfP154sBdqL1GOv3G4Y7nCT5QE&#10;YYQZl2sx81688uBIXPYJNPsb061cOeVFJp3m+CrYWfn2gt4fZrJGWyavBTJ/FQTlIKlME7rql+NQ&#10;jWClvH5d3g3D3h6dEEsWI1Cz1s6wDYBa2EpT9dKdg9h+hZV4Y2loD9RfMJLAanm7f28PO4J2s0Lx&#10;7rS+uOjbieVaU+vKl/nfLuo41AlqfnaGU1fEO7rhyMR7UHTREcU5dVGUWR1Fie2Rn/kwVS3uGn0q&#10;E1sAuOryHlRcHIqKy4aiPq/jd7FHrR9sHP9vyzX1/nui9sgfMO2XL2A3S6vajUSvHz+C3YyoXai9&#10;eDIfhlDUnBOCjVHWrIqbOQETe1dsLWlXNo75r2J1/pWYE+D7lK2fo8IcAuDSYfD/8nkkFZsEPNzn&#10;j/bKEaMZIAqqLirJ5Kd8FBZsJwNsj5KUGmSA7PEy2iNhrgPOuLc1DFBhHno3085oCtl6iP6bRYCm&#10;GR0PPNEfNZaNJACOIbhonY6R7AXlBCET+ngqZk8YboBFY2E6TsxPICigEYO0QFHXR84CHwN+Sqga&#10;HuCHV6b3RFsqgWL8ysbZJH8VAKusJAOkiV5hrcYCRxqHScvZo7FhWC+yNF8kmaBsgZ81PGBSjVGs&#10;HH9kOV7uiPLxIAB25vdattIHm/oFogWf70rGvFbyVXmbWd/6sWg0fySee3QIzvoHmmQMNxry898k&#10;YvEaf9a1UELUyI4dce7V5kCaA0rS66M4rQbyEx2oG29TX5Kv0acysQWAm+NPoMYisuqVw3H77KFY&#10;enGX9cPv+/17Ih1W3J8cHYqpk5Pkj5lof12EHyJQj+2i2TubDJCWT5DWQH8+4mvcM1+KEGpWTt8U&#10;X35Zyb8mfCHSEngK8pTsAQX5JebdhLfwZGwdcyOiE8ihDR+66V2YBZcWDMagb98xTg6rubaPKyEQ&#10;6nIWFl9GTmYAitKroTDrLpRkNUHqT0447d8Bia6+VBorP5yZFuXpbvMh+m8WjYUd7RKEkf/QWB8f&#10;2LWhqLqaLGvpOFSQd3TNWPR6ewI2DhtgxvTEgrRokLWouHIJ8rqYPIJkE+5uiPFxN+aUPMW5Tl44&#10;EhhAM7U/GhBMlHXFFrD9O1IGnrUWj8EHU0ciwjsAV3h/NB6o81Lb5OEWc1MYS6YzgdvDA/EEwXi2&#10;T1lvsp18cSjYF06fK+FrKO5cGmLiHqua+c9jcOeycZj8/Eic7ByEfAee+006nP5/lLLEFJozrVkq&#10;F13am7WLUdQCSG2EkrQ7kZXiiPz8NYSdTOrN/6RTlmg7nBaJpgtIoBRFsmgYPg/fZL6XWto65kZE&#10;nt58okguIbBIAcU5xcgjftwsAGrU8rl9K2kCD0OFpWHwW/8s7KafXom7tGTcqjA0WTQJO1KspTB5&#10;1HWF3KiIAZYUFfAkeDJEP2V3MamxbOx7o6JNWWf7KmRnMRng/MEY9+sX5qT+p4utoGqTnQLKCj0a&#10;hSm1UZAtFlgPBWcdETHMEVcctF6qNUdWpoIJsyj3AP03i1ibsjbv6R6EYS8Pp4mphY1CUN2Em4w1&#10;ACOnw6DXJ+DHAf2QWRqeUZZrT0xP09KUkUWeXrMYE1lYrKfMUKXY8sIJssvHHutvzEy79eOvA7J/&#10;V9Q2zVSpSQB86cEwdlidkOqmRAuWBzibjE1xllk0iTXdMN1ZnZgcJfye52AWomf7jwb5we/DoQT9&#10;UNyudW/kpdZY4LpR/DwW414chUPsIJSh5v/a/beE10OJI9wCEMV7Gt61BfK2kf3lNwLS70Fx5h3I&#10;Su+K4sI9pUDz5zpVJtpO51xB++UPwG75EENK3j1kJSb5n3TyXwqtRbMCpHlXaB03AuCNhr3YEgso&#10;gLeOb0SluSNQkVaA45rHYBd6ah6qzacNvyIMbRZNxcGsWNN4HnVdITcuitYuxM8RRxCXmcSLWkgQ&#10;v0kTmNuVwhwErnmGDJA2/JxBmL5jnvn+f77Yqldnn43czNeRn9QCRVk1kJWjrDBtEPlsR0Q6uCDP&#10;yQ8ZrvIIS+H/Uymy/jNizFaypC29gzDw1eFmDMwAQamnVXNllQQ17JUJ2NKrNwocLCCRxzXC1xff&#10;DeyErwYFYe3QIKyh/BYs50In5Dlq7NTK4HLWPwDPPtwPjcUAbzEAqr13E6ifeSSMLC0A6W4yby3n&#10;y5lOflg9LBBfDmb7Bgdj9dCe2Nmjq1ljV/OJBYpqY3hnf/R8ayhuWxlS6qShCawpeTSzqy0fixGv&#10;jcKunl1+B1Rb1/G/W7zJ3F35HPjiIp/zk9OaAlHtUZKtKXC1kJtxF7IyphFk4kwIr21dula0RRSk&#10;wnnlo7BbSrNy/iD8Y7eVSu9mAFBjZsb05f/YzGR8d/EAcotyLRC0sf+NSBkAymlz2yzFvI5Cy3UP&#10;w67H0Y9pBo0kJQyF/cL7cCwnwVTMo64r5EZFm1JbjVzzNr66uEeFIU9UVudkY/8bEW2R+enwXkHU&#10;1sWeNRBP7bUCNq8v1wI9Hfa78Ark5a9DQbITSlJqIjerAVDYBHFLWuKkVxMynCAqi58Z/9NEftsP&#10;0X+nlAHg5n5B6PeaBYBVCIBVyQCrKCiZIHD34jCMe2k8dnXrZViQFg5XBpptff0R+s9e8P5wMHw+&#10;GgqPT4fgsccHYF9XggyVSdPHsgiAl2mavjq9H9rMImNbc4sBkGBVi2bqq/eH4VynAKTQxFXdmnWy&#10;fngXBL/bF34fDID3B4Ph8VEInn5oCM77dzVpqZSQQV7dM538MfA1MkDFPCr+kaxSSy4qGYSuQb+3&#10;RuHnfl24P4HCgKbta/nfKgI+dRiaanfWrS1iZrUy8X8l6XejJKMm2V8z5Od+gSJZbrKYftelPxdt&#10;scWZ8FUc8WKlqRqMx7da64nclK4TAJXaTttmkqhey15ETEmKUWRb+9+IlAHg3LO/4o4ZNIFJ+Bp+&#10;9RDs3Pe+ahShwuIRcF38IE4qjkfnZqOQqymoaLKCk61ZHn98zxdT0b6US2j08Tg8uXMBzd9iFOZo&#10;IFANYUtK9y97/1fCF1Pm+ZwUOC99kHR7KCrOHox/lq7veSMAqPMvLNmL/OQAFF+picI09oA59ZG1&#10;txWO9quHTPuuNJm6mFkXmTTzbD1E/63yBwAGov9rwwwAVloTYlbbqrR6PCqtG43aBMDxL47D7m49&#10;yew8oSU38x08sbdnJ3T6cACqKFnqygmw2zAeXd8PxcbBvWn++iDWR+NuCq/ohI8m9YXrZ6NYLgFQ&#10;My7KAIy97e/JFkqB7V+L5anVdDkBYL3F4/H5pDBEE2gTvTzM+GM6zfD5o3qg8byhqLJiBEFd43qT&#10;EPLP0fite08zKyXfZMD2xKmAThj86jC2TTNgwsj6RuEOMj85RQSAvd4ZhR8GdEEGAfBmZ4L8/yhy&#10;8Gk51ituLrgQ2Aw5Ox1RWNgAxak1UUQGmJ3pjZLCH00igzwzieBqfbIt2pJIdLp+/RLsFg00M0Lu&#10;2zTLwprrdPLPxeBAmeg7vmuur7Z39qxHzU9HY1v6afNZvwl7ysYDy/9ddrx5v0rKAHDJ+e2oOWME&#10;7AiAdb6+H3btfn4UlVeEsPEj4Ln8McTka+lj2403Ll2+E1qseXr6m1CtmGON8ZkUCmUNP/E1Knw0&#10;AP7rnsIlZXxRgmYeX1hkTWjWOiNWJofr6ykvfDFlHsuKR0uF7GjAdc4QfHjSilj/1xfbXGMUIRLZ&#10;GY8jL7UWkErqn94ISHDA6cda4DJZjMzfFDd3Y/7Zeoj+W0XnJQD8ub8/Br82GJVXjSTrCzVLSd62&#10;fByqkAXVWjQSo/85Htt69CQD1EJR3siz74SDXTsh5JW+qLNgPM0GLZs6Co6fheH9ScoU448MgosC&#10;j5W09Lv+XdDnTQLsWmv6m+b2VlkzFrXnhaGKPMNr//AM/0+ixAiVl483Thq7L8fitiXjyT6n4eth&#10;Q5HmRBOYLCbK1xUx3u547qF+qLs0zITy2K3TOiBTMfLV8TjSJdhk4Ml2cYcWTjoY3An9X6fZT7Cz&#10;26BU/zR95QSh+V9txXj0e3scvu/fjSCh2Tr/98KidP/NIlXOLjj1YGOUxHdAIa2gkuTayEtpgazM&#10;B6hEBBllbKGy2taja0VbJpWv//fvkP2RAS4ajJBNH1u5BP6lTloiPqSADSUyVtiaQEx/ak5/QnEq&#10;un75POw+GoJXjn1tcEmYoVwCaaxAC8MVCEvMeKEyTpvmm7KuroMvLFqoBXxzaT9qzOLzv3wkaq5j&#10;h97km3tRaaUFgD4rn0RCQbpNADQNI/SZYgSEqj3XAj8NUhpipzl0/JDNL/t+/4ZxN9edOxq/xh1j&#10;gUAGxWRw4D6a76spwLbQurzwhQUDhzJj0HjJVNitpA0/dxi+OP2L+V6/2zruWlETskjzZyI7tSlK&#10;0pT8sTGKc9oicbETznm0J5PRALpCPP5vMYAyBihzdsQrg1GFAFhhndb/JWMiAFYmqNVcPBIjXxmP&#10;rQTAfAdlyCHDcg7A+U5+ePzJXqi9iMCxapIJTWk6NwxPPjKM5mhnFJAlmgn87p44EtQZTzwywPx+&#10;BwG1OsvXXOBqZI8yOW2BnS1RUtbqmjtMdlZh/Tg0nDMZo/8xDYeC+5oQjhQCoJYXOO/njdEvDER1&#10;sTgyO6Xyqr5iMib9Ywwu+gUS+HgO7NDkGT7KtnV7h8yvFACrEQBvIwvUvODbV0zA4DfG4qe+3ZBC&#10;AEyWE+iq6/ffLvL+at55poM/Tvm0RsKyjijObo7CjDooSb0LuSlO1IvPqSDJFlMg+tjWoWtFm4LQ&#10;hm368HcAHPTj++Y76butY8pLWZIUw9AEJMIQIRk/77hyEg3n8hmaNxwDNr5O0LP20dK4Wq3XTEaR&#10;VZlLxMpVrkEeSrF42h918MWE0fAv/BB5EDWUl5QAeAc7Z7va69mzr+LDs2g4/Nc8jcQC+Vqvb7wA&#10;0CQuYDEyewsKrXU3DSpTrt5O5Maj/rIpxuSpQKB6bd8Kc34q9+rNnC9RsHxd5YUvZv+9aZfRYOEk&#10;A4CVWO7ss9ZCLPrd1nFXi+6rxhWKC7ciK60zaX9d3vyGyClogLwTzjg9sBFSHZT5RIvw/N8KgxEA&#10;ygu8r7s/xv5jCEGCik8AVGKCKivGoSKZ0x3LwzDstbH4pXdPFNgrxbwfgSDAjLXNGt8NTbVm9JoJ&#10;BgBvXzoSI14OxZ6ewdxXU+a8aDJ7m0Wf1g/tju7vDiXbG2NAxsTarSl1ONgAO1tSgc9jZTM9T0HL&#10;E+D1yRS8ed8EJLh2NWxWgc4az9rauwv8PqI1sF7mrNYxGY06SybguUdDaJ5rzqsG/t2NY+NQcDA8&#10;P+Y+YpViprwGVXUdCIA1lo7HyH+OxbZeBECav3/Hurz/25Lq5m8yQB8bXR+F552Rm1MbhcqOlHYX&#10;stP6EfO2U6+piwKPGyAlEiGK2F7ozx/DboEFgH2/fcuwQkstbR93tVjL51o4orKEEcIKfX7z4DpU&#10;nqFnaSSaLxyHAyRAZZuOkeiYHCKJwmWk4wJFQ6zK1VOWS2BT9GHUJCmrwOe9moZl7mDvX2ENAXDx&#10;cASsfRaphbT/uWP5AiRW7yCULcaVojys2rsVj6/7Ao9umoPHti7EIzsW49EdS9kLvIuK7MFNnjlW&#10;5LriITy5dS4e3rYA03YsxNSdlB/n4NnNSxGRkWQaZqu+MuGL2WdH8gXUW0AzjCZwpdlDMfectR6A&#10;frd13NWi0Jw8tb84AbmZD9MMbk4zuD5ycsgE09vi0hsNcdG1vTF/NMZk6yH6bxbF8Z0K8MO0Jwfj&#10;7qUCpDAChmUCV1hHE5VA0OutMWZ5ykxnD8sRRADMcvHCz/06o/s7IWRxNJdX0tzkfXX7dDSWjOzF&#10;suU1tdJIJTv7sA5/vPRgX9RguYqzu13Tz7RQOZmcxvRsAd51QjanDDWVaZo2nDsZk1+ciI0DBhvP&#10;c4qbp0lwcN6/s1nYqMFSBV6PJoiNNvV5fDEeC0YPIlAqwwqZYqnDZNOA7mjJnr+C8fxas0EUcF2R&#10;rLE2leveF8Zhf3A3412O9/i/aAL74aRXC0TNbUbUaIv8TKW/IvjRGsrJeJFs5IrmDVBPSkHQhg6V&#10;F2GBgCps8ycmG4wAsOfXYmqCsH9dhrZL6Yl484elmPbdDEzaMQ8Tds3D9O3z8RixwmPFY6hCy6QC&#10;729lWqg9fnwbD+xYhAe2aZ95eOiXOXh4/RdYsmcz0gvyDfOTCWxrTSEFwmn7NeYY7p7HZ2BFGCqT&#10;oNkpVXiFtXyol4xAwJpnkV6oGXPXN14MUM4MMcDCwkJT4YXkRDzwzceo8XY/2H3GHmAxy9EaAaSs&#10;ldaNwe38bAamCYbVZwyhScyLpKUsP+0P50WPYcW53cgoIIbrWpar72rhi2nT9uTzqLeQAEgGWGXu&#10;cCw4b63tqd9tHfeH6MYWIKskyyzCXJw3l7TfESUpdVGUWhtF+Y2QvrMdjgU3RaqT4sv+7wVCy2Oq&#10;Rcofe2Qw6i0ajdtoBlddMZamJhngerK7DaMR+N4YrArphTg5gjQcoDyABLfjXfzx6JPDzdS5GksJ&#10;nF9OQH2axP+8vx/OBCjRqjznPsYxEUtw2t+tG8a8MNaMt8mJUWGlpqBZTg2bgFde5KRYMhpN5k5D&#10;j/cewGcTQhHhHWxYZpqbG5IIgtt6BWPQa0MNexWQ3bFYizmNwZC3yOR694PSYWU7u5slKjXHd9HI&#10;HqhDZbIjAFYgI1XnbOIhCeiNF0zAI0+Nw8mArshx/L8HgOoM4p09cWx4fRSEd6C5ew9KkhqhOLUW&#10;MlPdUJSzzozD5ZbkUcczbDIoWyK9FWMb/ctnFgNcPBg9aKqmlNqEto65WnR8dmE+Np7fD/8Fj8Pu&#10;3T4WRswbhCrzhqAq8aOaxqhXjmcnN4EYxfunpTvmkRXOGIAqb/fGvRs+QnhKPPLJADU+mMMyRXTK&#10;12WNAAJboo+hFs1q45wj+bOrupIAKAUgAwxcTQCkCaytfAESYwLrb5rAReouuClF/cLzW9Fx0XSr&#10;YexRNRdUgaZajUsPmcyOymQAlZaF4s7PRmDaltk4UzqHV92OrbquFr6YXbcZBkgTmObRbXNHYNF5&#10;KwW3frd13B+iXQpZVboZfywuPo2crFAUJNcBku9EnuZCpnTAuWeb4rKLK1mPPIdW9LwmkMshoGBa&#10;mZK2HrD/BhEDVMjKO1N7ocNMmZi6N7wvvDdVaBJWpyncbsYovHdvX5OKXjGAqa7W1KnLvr7YMKyb&#10;NZWMYFZlNdndqnHw/SgU64ZrtTd3k2cuxivAAI+CpTcO7IVhr4ShwfyJqMgHWIzLMEjWU5lApZXo&#10;KmwYb9Lh6wGvwvIETBUIfrcRzOrNfgC93p+OTyaH4EhgkJnPe9HP0yzqdKqTH154qDdazQ5l50pz&#10;lgyhwlej0WrOBLz28Gic81MyB1/EeHvwXnridEBnPPtIX1Qzq9394YiREigOstn88Xh3+ggeF8Rz&#10;0XQ6sVrb1/G/Qay8kQrn0ewdrU7XCedc7REzrxWQ1ZjP/j0oTmnKZ/4eZGY+SeZ0jnqRT/3WOFqe&#10;NS53nQ5dL8IUocCYXz4nAJLgLBqK7mSANwqARuQY5b5nC5Lx9NY5uOdTEqilI1BxA59NPjPqpJW4&#10;V7OLNHtJ99puXgjazr8XC85tJv6Usk3avjLdNe9LUr6ePwXAanzgDAMkAHYmA0wlAGrX8gWUF75Y&#10;wnPV6W7NuID+37yKmvOtWQWaa1pxtRJfKu3SGFRfOgYdFj2IT8/8gnTVoEry1WjKVeXaEr6o7diW&#10;dBH15wsAQ1B19ggsPHujAEiR+VuUywuhGYb5yM/7CLnJrVGScRsKM+8Bcpoh49e2OBrUHJkOAchw&#10;0lKO1joRepgEIP/tAKiZAAtHd4GPxs0EQBSZgJX5cIkJ1l4UhkeeHIiz/oqJ1MwPa3aFwl00k6LX&#10;G4MIZtYyk1pZrRofzgee7G3GFrWfZtEo84pAJNrLB2uH9saUF0bBfuYE3LFED7LVGYp9VV05CjVW&#10;jMKdy0biTprJty0fS2Y/CTUWT0G7L+7HgLcfxlvTR+Fw525kmBazjPX0JBD6YPHIYPh+OIjgpUSr&#10;LHd9GKqvGYt+b07F2pChJg2WZoFc8vVEnpM3dvfsguGvqu0EQJk9pQAoqbJ8AtrMHY9FYwbhkneA&#10;6SRkZtu6hv8tkuymKAalKaP57xiIS2R/p0a1QsklVxRn10VBel0UptVGQYobCgq+I2CQ9ZXkUE/K&#10;1PpfkxKJdFjgNWozGaBWcFs8DD2+fgOpfwEAlbndZG7ilk69nH3mV3Rc9hBu0zPB+2twZFUpGCpf&#10;wfww9PvqNWxJOWtBml6uKu/qv68WETdtW2gC15rLZ40WkJx/dndQAbROg7zAGgNMLsgwzbdVyHXC&#10;f0Wyt5Wwn+WfIvYHbngBlRfS9FUvz8ZXWGeFRNw9fzQWXd5neYgUL5PH43jy1sLrpeX9ifBFR2Fn&#10;UgQazp9sALDy7OGYd/ZGTWCKmqjkCKAZLNAtZFvSBiIv+y6aA3VRolyBGa1w6cXWiGrvigxlEnHr&#10;jCvu/obVKMGmrYftv0UEgBoT+3ZwEPq9MdiMf1QgaFQlAAkI1cNWJUAMfWUwtvbsyv2tjCuZTgJB&#10;H1zy8cNHE/qg7RyC55djcNcSscexsP9iFF6b1h/hnb2R6+xC4PHhNetk0krFsfPY0q8LXnlwGPq/&#10;OQHN5o1FDTKuCmsVgEwTmZ2i0nFVJ4jdvnQC2eK96PzRw3jy6Wn4cugQHO/cC4luWgtFDhmeh6sX&#10;NvUNwJh/9EHNJSEEMy2oFEblCIXDZ/fhuUfuxc4e3ay5wJ4CAC+azD5YGdINnp/IOrkW/CQVVk6E&#10;z2cTeF36IY6mr4K/lRew/PX77xF21nx2k9wCEOPjws48EOd92yDxqw6mky9Jb06r5y4UJtVEfsbD&#10;1I1LKNQiYkZPpEoaLbtBLzD/y2FrjQEOpok6DL03vkkgK2VlNo65TgoKjCPEZIXOk34Ca5KO4s7F&#10;yhKuZ4XMT3PX1XEuDkHQhudwBkmmbuUANd7dG5AyJ4g1BkgAXK658HwG6soMUY78RcPgt/ppXCnM&#10;MAObtgqxJUphrWz2avmRnAQ4LH6YCkXFokJVXqg8c6zs6wmoNGcEPjm+ybo0mSUm938OP12T4vpP&#10;hC86CvvSo9F0oRZhIQDODWFvceNOEAGgqH0Rss3FRn4mTYGPkZ7WBiWJtVCcXpsX8x7k7nbEiV7N&#10;EevqiURPskA+SALB//YMIWJl6TQHj3QJwMOP90Gt0vmw6mWNObqeZgbNC9dPQ7BgZB8TOiEGqIzP&#10;ZUxQq6xNfa4/aiiF/vJRBE+atWsmw//DkZg1vjvOBFgZosVAlI2lwNEFeY7uPC4YGwYOxlvTxuL+&#10;5yag37tT4PvJvfD+ZBr8P5mOHh/ch7A3JuOpJ0Zh2ajhONitLyK9rM5HTEa5/3I7+mNntyA8+2Bv&#10;tJ1JEF6nKXyT2e5RqL1wLEb+836sDgnFeT9fJHkKAJUowcsA95vT+6LhAj7j6vGvBkAqwG1LJyH0&#10;tQk4GNydIGtlApLZb+sa/neItTB7sntnxHq74IxzS0Q82QJFiW1RmH8XitPIBJPqIT/RD0UF31MD&#10;RUAsFbNEn2+QAXITlwnZLC8wAXDRYPT/7m1SDGuzdUx50Upz8uIqrMWgKbfZp7eigtYTJ25UXjce&#10;lReFWt57Wg5ih4eyIqEQFK0rIgxhQdeVW17KAPAn4wVmWQTAanoGmn03DRWVI3/RcPiuegoJfxEA&#10;NS4o/JM7es6p7bjrM7LJDTRNCH4dlkxGTbJBjQvaLQrBANLjK7pkPEAxgTlqO0/CVrlXC1/UdhzK&#10;jEfzxfcZAKxIBvh5+F+JA9QoQKEZ5ygg3dfqm8WFJ5GV3psm8J0oTG+IgrQGBOe2iJnpiJMebXHZ&#10;y40AKPMuwIwp2X7g/jvErFWrLMme/mZB8pYaTF5DFkdTVkkBlBhBISG1lozGCw8NQqRZCc7KwGxN&#10;DfNFPOW7AQpzGQ6FkCinYIX1o3Hn8pEIfCcMH0zsj7MBCo52R4y3J5XQozRxAs1oTcL36IYjQb3x&#10;48CBWBMyHCvCQrAsbAS+GjwUO3r0w5GAbtwvkCBK9uLlZ1ajS+PxGlM8EkTgfrQfnD/XgzuBbaZy&#10;qKNdNp6gfT/emD4GJ7mPArIVAiMAFwtVAPR9zwxAdbbxOgDk53oLpuDZx8bzfLsQuN15vKdpr61r&#10;+P+vWMM0Omd9Fvgb1mzvhv0j7kHmCTcyv8YoSa7J57wZspLbID/9dcJOstFdSz/KgO/GwE+iLZsy&#10;9Mf3zDQ4AeDgn/5aHKAVu8d3/qGJEglEn9CNLG8pMYm4cffsELRfMglV5gwx43ZVZ4fiozObxLeQ&#10;z2MUkcKCriv3auGLxRR5zI+Rh3DXnNGoIH+EIgI6/vI0zFqtNIG9lj+Gy/kpplG2CrIloqHyrGpx&#10;pfGbZ6DCjEGoMnsIRm/6EFuyzuLjCz+i5SKytlnD0Jzm6560c6ZBAj9Nu2HL2LBryywvfNElxcms&#10;RLRbfL9J3lpxzlC8e+w78/2NXWy2k12MeoKCkiy2WxcuH8X5HyMrsykKM8gCY5qjKKchiqJccXp8&#10;K5MsNcmFiuEqc/i/FwA1dqlxvMs+mublh28GB8P/o0FmfLbqMgLJSjF2gcJI1F08Fc88PgoX/LwR&#10;5SVF8jVBtDIpo7x8Ee3ZGR9P7AOnz0JQaQ1N0K943PpQ48Tw/GQk3praAwe7Wl5U1WWcKW4EQTc3&#10;fqaQhSYqlo8dS6w7QZGAnMR9MhV+5CFHSie21ZqJI+BL8AzA10OCMfH5Pmg6fwyqrxqPSrRaKlIZ&#10;FFzdava9mPLC/fh6QB+CvCvNcJqvvF9icQIzOUxevl9JGthOWSNkjjrW5EFcHQaXz6di3phRSHAP&#10;5PGebAcB8L/ICaJxV3XQqS5B7GzUYanjcsMVV1ec82mJpHWOKMizR3Hy3UDc3chNq4/0zIHU2UMm&#10;Zo6UgHpgkQML/P61RVYm2tKp932+e6MUAIdgzKZPDYG6MZ2kyPQVCconCNIc3pV+Dh0WyqE6DE3m&#10;TcQnp7/B9uyzmLzpE9w5g532nMH4f+S9B2BVxfY9HEJviiBVEVARBBJSaQm9SCc9ofcu9t57eYqo&#10;tECAVHpvgg0UUUCU3nsv6b3eZH1rzUkUw/X3QGzv/x3Yue2cmTlzZq9Ze2bPnoCvPkQGdVfkSSvS&#10;7KZ7jfCPNbHDYq08swOVQ7U3cAhuXz4SDm22f2BmWrTLmkvEBBzMvEJqpBu4PiF7kqXC8/w9WRdw&#10;X9gY1Jw5CP/ZvYqAqESsY+PV/eiw5HmUercPPvxppdXrqPJvosJ1nM5MgmvUJJi1wGH98NLPi833&#10;N1zZ14muPY2M9DHITmQDib2bJkIt5NtqIO1rJxzuWAuxNOniXLUhj/0G+L8iAgS5g0hhjpCljX+m&#10;J+6I7G/Ar9TCoSg3fxQazh6LAa+NR+QAf5xq7YmLHgJMmZJMg9cJnDQxJDP6lUl9UH82zVCaKBVj&#10;FFA1iEAYhLvDgjDqWR+s9O+Mfe2090QbZDp5IsPZ3ZrI8LTCsotlaXxRzEUBVrWcTqtJBNTK92Qr&#10;T+zs0h5TySo7kXGWI9tzWD4K5aMJfHLcXxyMOvOGYeQrI7HM3w9nPJmXYUFa8mVtJnXVXe48TKdT&#10;RzzzqA8emCWmq31GBhiTvxLBtP9rI/FDl964TLZ70bMNzxfo/u/4gSZrwsalLRKadzLBXDXMoba6&#10;v/m9ODb5PiChEZnfPSbgaUGiFfMvNyeU7b5o97YbG++zJzpiafu1W/0ySkTSZA33w6Qvw8z3Nw6A&#10;ObQJbWYFh1KceWAdyr/bE20WPoeNWkFWeKRQPuFvd84djHunk+2nnDYLMYzpbC/dYlIERxHHN6Pi&#10;jAACYH9UW/swHHrum4HSUWwQ80PQNHwsDmRcvSkAFLJq2nn6T+vhHfYU1l7ebzISwJnSZeeyinJw&#10;xHYZw76YisCYt3DORuJMFLTG5OynW1x0XMhNRcsFT8DsYRzWF49tizDf3woAFmgiPW890uN7wZZc&#10;DUgmE4yvDiQ1wfnZjXHU83aadNo3xDID7TXC/xWRWSQwi+X7mUO6ookWha8cjCpkfR3ffxzPP0om&#10;5euDI15tzASGNmTS+ZoQEaAoOKo1FtoK33TvhAnP+KDerP5mxq78fO39qyVpQageFYjO7/li0hO9&#10;ENa/C77v0pagpv02ZIoLAD1ZhlbIaqp9ca0JJimtVmCcbumFHR29MXtAJwx6qSfqkwmUMTOAg5g+&#10;mSZNdocFo1Fnzhj4vTMaC/r742TLjmacUEAqs11ruc1WngRUzYQqruFRrw54d2wfPPR+IGqIDS4e&#10;gdrzHsYbE4fwejJGAuclss00mt//S24wGtu97OluJjwSyIAT2eEccHPH3oedUHDCBfnpWvdeFwWp&#10;VZGRdBey0x9jo9/Ndq/NwqiD1+nEjYuO87Y0eCx9BiWiyM60T/eWKPP9jeokaR/Bz2bGEhNtORi2&#10;4B2M2fAxLuckEBtYxhyiR16e+V3EaXXcXnSd9Tim7VhpmKbcaOylW1xUHh1zj25CuRkkUGSAtVaT&#10;TA08HIFy2rl/YX88EDEWP6VesE62k4g9kVN0RlYGNh3YYdbqCqnJTmGt9dUiZfYw+SwqbzKJULj6&#10;2I84kUKWSfiWK6GCpjKh69ItLjri87PQabm2tSPdntsP4767yd7mOlExctkI4pGTPhUZKTSBkyqx&#10;16yF3KwayIvrgLPP1cY5p2q4THPtf36JFAFQLElrd7d0b4/g1/qiPk3I7u8/jPcmDsCG3l0Nk9IY&#10;XBHzkxlqBVPQnrJicVaghDgXL2x5qBOGveBLQNH42mCawRSalQ6rrCVndecEw/sDH4x4tifeH9UN&#10;q326YgfBUH6W2rM3gWlkN2uBM61aYmOfjggb9BBen/AQBr7cE82m+aKyxoFWDjThtSpHadKDSka2&#10;WmvOJAS/9TDChgzA/rYdTHlkZpvZenVSBAGBvfIQAMofUGu8z7Rsh4iBPRD0VgjvezhaT3kEywIC&#10;CJgy0ck+3doi1amdAXy79fcvlBSnDmaMNs6jOZlgS5xycsP+gQ2RfdgdeRm1kJPBDj2tGq2cikhK&#10;7Us1/JqSQ3DhP7IUchA7enFjouNkbjKaLSQp0bOa64c3ti8x39+oTipYsSLIqxxxCYn4fP92XDEj&#10;i8KHHOQSIE1QVAJdhigrj9Mpl7Hx4PfIVIzAG3CjkxQxwGmHP0eZ2QHGJ7neykfgMO74AlRSA14Y&#10;wgY7AlsKt5nkVdclYk8U1SWHLM+sQeGRwbzSKBp01LbkYn+q7jyN92mmhC+2PMIeCy73nxsdb9R1&#10;qewDeq19HVZI/H4YuGmq6RX+OAAqokSGcQNAwX6kJQ9Bdhx7y5Q72HBuQ15aI+Qf9MDRYVVxzK0x&#10;TWFrTww1vKIB5/8VMeUli7VYkauJ5BI9qCdefHI0QocMwtZuCnzgUmieehvwEwjKZLbWErdEhsJk&#10;mckUASPB1KU1vu7REc897gO3qWSAMUNQcjkZ2upBcFwxFGWWDkFZdqxVI4Jwb2gQGedAjHumj9nd&#10;TWNVCmsvH781/doi6NU+aBQajCpsmKWXhhj/xLI0VRWxprRC7NPULsf0G80ai5Gvjkd0UBAOencm&#10;ILf6xawWs9WyN7FAfa/Za92D9i0+06oFGWdLMsw2WOrXDc88EYhXHx2Knzs8RPPbDUlubkhs3tYK&#10;tiCzsrDe/l1yPTNNcu7MMpPZu3jgvLYm8K2P7O+caeFWR0ZmNWSnEgRTKyM5zR05tqVUllhj+iqw&#10;iYnczvf29OJGRMfBzFg0VIi6aJrA8/zw4e6biwidJ2xgIWz5BORcmYW8li8iRpodNp67+o34oggw&#10;WqUi6idylUscsRkXlP+el8qj4909K+EY5ouS0UFotPJxODx9aiWqhMusCEaNWYPw+aWb2xPElkMA&#10;ZI1mCUTk00egU+xTg9qkgrTuiXv5SOWNJRDtbFl5yCet1Xf5MvzJBM0/O2lfK7oBTXkHbHwPJvaY&#10;Fl6veduaBjfFtX/dfxNbAauZtVpAdpmfvRY5iT2Ql1oJBWllCIS3wZZZD5k/uOJ471qIbeZGMBC7&#10;KAouaY2tFW+UvycCIW0uVLSTmQWm1gyeWEzRKgS9Fv1uvi88p3ha137+b6LzNUie6eRhAgRkOrUi&#10;I+qM77p3w8G2Ch6qjcE1EeGKeEoR8FnAaaUhJ2RNalhjbNaevDrnxy4d8eZ4H3ScPBi15hGw5veH&#10;Ao2W0rKzpWxbWuGxaCi/H4de7w7CD107E/w0WK9o0q0QGdwJTp+SQZDpKfhBGTnQm/W6g82qEe0K&#10;V3H+MLT85GE8/NxYrPALwukWHZBKoNKEhcxpjU1aG4/rmWiDJJrsNLu1fjijWRvD3uXknME6EHBv&#10;7dIe33frYiZ1rhhW68b7kgO1rmcd6L5vQopYcpEUfa86MvtxUPS9mbS4RnTOL+2Bn4tWcRRdf62I&#10;1f7GG4HvtVHV5RbNcbF5Mxzr2gxpX7ohN6cuspOr0aqpDltKNaQnNUB21hSqUAb10aIlJjyUGb+/&#10;XiduVHTsSDiNWvLNjQmA4xw/zDj4ufle+mrvmuJihb1XYJU8pBFDsogfJH0GpI3wnFyxRPkqZueZ&#10;scJMljlXuJNF7ngDK8kkKo+OF7YvgMOsfnCMCoLL6mfhMP3CTlSNGmts4kqzg7Ds3E3uCsfCaBxB&#10;BdVncdlfK1X01KKo1o1YN6zvrCV11577f4vKIzeh8d+EolRob1a4PzxWPIM4jSfyYDLWeXpzg2lK&#10;aKEbANSEjMIB5WbOQUaCJ+lmBdgybudnmsQp9yLti2Y40bEeLpAtJFOB0pq7seFqzOm3jfT/EplW&#10;ZkkdG7qARGNpMtsUTEDMTEookTkmJ2SLhQkAxdooTKNIpDTKW+/t5WVPihRQgGoUkGWILVS2JCqX&#10;2JOlfPYdgZVnURr6rLwtc7EFWV0rAlM3PPJ0CDymDEe18OHGdNXYoJl0ICMsu3A4er4zFGt8ejJv&#10;uZvIZG2NhYEdzX4dCppQavEQVFoQhPKLQgh+o5nOKLT4ZBQGvDYBn4wIxvbOPRDrKrck6z5UnqLy&#10;WR3Kr6LOKYF1rAkXnafyJ/J7U2YCpwU2RXV4bVr2AcieWB2B5SqURHBVXnpf5DWgPOVcbRysC88T&#10;69XYp8x21bWGAMykkLPGWbX08vr6N52ucyckuGhiyUo/iYw1mW3jpOuD2N27PjLWNgfS6yIj6y7Y&#10;EuujILkUsq7SHE59nypxnu29SKctnbw1MWqH9Zd2o1ykljkG4faZgVh4eof1w3Xn/98if2BhRBGO&#10;/PY363eN9+m9rEvNH5iZ3cJz/puIJ4kqjf9hDkrMJIGK6g+vz95lp5t8DLViJqFUdAjKzQ5E5Ik/&#10;Z1s7e8I/1313oyIAFNl9eedClJvZxwBgo8WTcDbHWlOsmzPn3SwAapySLDBX/2Sm2y4hL+s/yEis&#10;i7yUqshPqEO5G8iqi6TPnHCw6x047dEUx70tBdbA/o2yQCmYzte4l/zjpBRyGlakXo1bXfZoQ9O0&#10;Fc63aE0l97LETVF82xqHbF3/i9hJ/0akCDCLXm8lLSNSdKYhEyzO3Ru72nfHvEGBGPnSADwYOhAV&#10;YgaS0Q0hGGqlyRD0IACu8O3JulMQVbHA1lhEAPSe7EvGOBCOSzWWGGLW6DpPG4tRrw3HJ2MCsczH&#10;H7vbdWRdtTH1dzOdj71OQvd8S/ddKMZnkHVw2UOzyNbrVVoJcXxmWo0hkZtKAp/lxRYtDMAZZ2sC&#10;l7XOXL6ZCiahGVyCJc13k6advDR2m8jzJVaH2QKnmzfF3sCaSP2uKTvshrDF10DBFYV6q4WMK07I&#10;SX6N+nCU7VyrPSwd+XPEqB3mn/4BJcKDjS9xnbCB+PzKIeuHPzWvWxeVh8QSAzd/ipKztW45BN21&#10;guWb3Cu4d8HjcIwORqnZAfj0wJeFN2A/oX9OLACcun8dyoX2QYkFgagdMxr7Ui+Z4hYBoORmAFDL&#10;8QryZRJkIZMAKAwETiMz9TFkJtY2+wjbkmsjPbcCsnLIBFd5YFeve3DIsynSm3kj3ckKGGCvwRYX&#10;jZ1prEqgoz03ZAIm05xU6HbF3xMrNKsu+LtMJrEVY7Y2a42sppZ5p2v1KhNcTKaIjf1TosgpAu0L&#10;LaWcWoDfGqdatMOXNK37v9TPxOlzXDqMbE4M0ALAlQYA3e0DIFmgmOCdUaMx4qXRWOHfm+xSC/pZ&#10;P1T6TGfLuVoAaA/Y/m5J4fORiJFJNButHepSCp+PWGFic5rnFLmpaM8RPcPLnqq3NmwHZJB81lq1&#10;YkCZQKnNnIrnI7BLdXGl5aHOU+OcLjjiWhcHRjRA5jZnmkc1kZFXHbmJd6PgakVkx9dBdsrzbOMn&#10;KNSNm9GJGxLpCTDl8OdwmOcPxwUBuD98GHYlnbF+4GH/un9GBIBpZJF9N/4HJeb6wWFuEIK+nQWH&#10;A0hDkwVPkRIGwSHMH2/sXFVU+usS+SfFABxl2amtKC8bfn4gykcMwuarR01xi6bzb5YBmnEQQ62z&#10;YUMmQZavysh2EBkpA8kE72DPeiey0++mVIMt1Qtpa7xwrMcdJn5gLBX4vzEJKaqZVXX2YKNvid0d&#10;vTF9aAe8O6YzokM6YllAO2zo1w7fP+TN37xwso3WH8sfTS4OHmQW7rjg6WY+a6BfaQr4NEP7TwOg&#10;wkcJtOUiI5PSWkrWAuc9vPDspF6oPD8EisFnFrP/BgAtBqjVJQLAtsYEVjQYBUwYiHvmjMTLDw8m&#10;62tPMGlOcHVHrIcrOxAPw7Lk2qJ7/6fvX6BXtGRQ45kCQI3jxnm44UILbcbE592hDbZ19saXvTpg&#10;lU9nxAR1ReigHvhoRG8CfDeawGKJqjdZFVp5dP2WDGpjKbQeUtjpXiET3OVVHSeeuge2w61QkHkv&#10;O+nbkEvWl5l+D1JS7kdWyjAqzGbqTbY19ET+8+eYvhKN20lJgGd+XmwFQoj2gcuC8TifGW9UkCcV&#10;u+afFYHHVVsOOqx+HQ7hcqgOwOitEXA4gxx4LHmBABjMG/HHM1sWGKDRH3sJ/RPCP8buV7m+jd2H&#10;qiprNG9iThCWnvxRpf1lPOBmATCfzC9fEzjG/M2i5CLPlodcvi/I2Y/05IHISr4d+cl3Iiu9KvLS&#10;aWJksNf9sSkOD7sLp5s2Ye/uxQZq32wpEvXgV6jAGpw/0rYjRj7fG7Xn+KHRzEC4fRqI9h8GmE17&#10;Br/kh0ef8MH7w/tgdv/uWNu3I37sTMD1lnkl068FzSo5KFsRajQJIBC4ZVP2D4rGrTRDLCaomWF9&#10;VjmPt2qNlyf0xO0xWsepiEPakP3GANBxyQDUnTsYb04IxiFvb96jq9mD2Iynucu8bM86p3nJ/IvG&#10;8f5qsdiZBbgS1X8KRYxeprg6o4vsBHZ2aoG1/dogIqQTpgzriucf7oWRz/WD32u+aPuhDzw+9ofz&#10;1BA0njoADUOH4bFn++Onjl2s+3DX+LLly2ivDDKVz7m6Y1/be3H+4weRc7U5cjJqoSC1JvJTqyE7&#10;7XakJtVHRvpE6spetuVUMr8cduqZ1HKB35+n01q6pmPIt6HGI8Mhog86rH0GKbZ0QyDsXfNPio6L&#10;eVnwXPIcsS6QZC8Qj29fBIcEVlX3tW+bWRyHOb4Y8uWMvwwASbEo+cSafGQVyA9JeFOA3FxtlKTP&#10;GthkvpJi15oeh//3pp/HA5FjWV6CIKn3lL1rVVqTnrVBk9jcTfR0mnAv0EwIk+e1mgsx0Sm01EZz&#10;7rafCYAjkZVQE7lplVGQUh45aXWQl90A+Sfuw7ln62K/awNckRnk7ooEDxczoWCvAcu9IsOJvTyV&#10;ZblvF7T7D3tOxTdbNtgwpNKUStEDcXukoqMMRK05/eEkcHzPD31f98HEJ3vgtQkPYfagTtjQ2xs/&#10;dWqNY140Pz01bkQwYrraByOeLCzZ1Y2mkuVgrMkWgZPMUzNYb8RS5FsFTWuQX1I4MF+Y7kGarc+R&#10;AdacFwLHZZoNVuBS+wC4OKAj2k/2MxFqZAI7Lh2Au+YMwmsPB+Ng27a8LwVBtdKXL2MCGZJmfMWs&#10;b9UMFlifb2mte9YseKKLF0FWQTAE6JqYILvjayrrTM9PprdM/n3tvLC1a1uy946YNrwrXny4O4Y8&#10;1we93/RFq8mBuG+mVsUEo2p4f5RTwIlFg3lvw6y9ThZpU54haBD2CD4YF2gidV9hR6Zd7lQnRSz/&#10;N8I6versiWN96iNxfVNqswcy06ojNac0bCk1iXV8n9iE372OfNt+o8NGj9iG802cPztt/yZF0aK1&#10;r0ROHoXp5hTkote6tywyMs8PQzd8KPtJziB2r7f02uIoGo8zLi5mJUrhMjxNkEoEDCQk0nnjq8i7&#10;sZveTYiOYxmJxmWnBK1Hh3mBeG/PWjhoZnXAF1N4E1TGeb54aO07LJh1gb2E/qjIRNXSlXzenDXu&#10;ZuVhslLF5PA7/qavDdYVu77ovFO2FHjPf4YoHmLK+9i3coYuQDpBS241+SbkFdMqdv3vy/V5WeMl&#10;6jPlaMn32T8hK2kispPqIDfDAflaWJ5YF8iojbzYZjgXei8OtbsHVwk46W7yybI/i5pIpdL+GXE0&#10;57Ts6tNhD6H+bC3rGkgAlN+bHIgHmPWqZuG+hL8ZWaQAs4NQLXwAmk4NRJd3fRH0ej+aiT0wb0BX&#10;rOvXGTs7tsPxNt5mM3OZzlYgAoGUBXoaaBcgGvO6UP6scbQiIFV6GWSBh9u0xtOP9LL2ElmhvUQU&#10;2fd6ALxaCIAdPiQALiIALiVQLFU06MF49eH+OOjdDpnOWkd8LdP781hfhrOYtCfNawVesDoKzdLm&#10;NnU3LkPqTLQscG+Hlvi8jzcWBrfH5FGdMenJ7gh6pSdafNIXd0f4oeKiIBO6Xe4+DgQ7swOexDxD&#10;6zmWWjwMFWIGo0z0ANSfNQwjXhyPr3s+ZIY44giARWza7piynltTD5z1b4iC0x7IoxWifW1yMish&#10;J/luihNy019m271YCBh22vUtilk3TADMJlHIJmhdzIiHp/bp1qZqYQF4aXOkVNSQCHvXGzDmP8Id&#10;gY3cQvwiL5eYoCCs/FYEhMBXtPNbJs8zUeh5rVZN3Mo4po4fE8+yQx6OEgsC4DgvCHOOfAMH/fDY&#10;tkjaxb4owQfZYtkLuGwz8RzsJvRHRTch50aBoFZhy8P7oi0ZP8Qfw47zh01obMPCVDH28lbN8oc4&#10;9jH+BGkH3oAi0PZbLV/AXD4QVhSfjzWrezMAaEcMAqvqaT4oTTk22g7SxJiI1NR6bGg0O5LuBxLq&#10;sdw1kZdVH2lLmuJ0dzbUZmQsZArFG7AZJHfxNjO8MmU0QH7Q2wvjn/LFneFapD8E5Qhw5ckCHZaT&#10;Mch1hIBwrZiwVYqNpijbJoDBMNSIGIRGM4Lh/aE/Br3YBy9M7IkZg7tiY6/2ONC2HU1HzTK3RE5T&#10;msturmadayzz1ziVCXUlhStW1lsVzXQXAeDdBgCHEgAH/4kA+OeJfC71POQjqIkIRZDRDOsZgt6O&#10;zq2x1L8dJo/shKcf7Qr/1/vAe7IPGsz2RaWYQJRcFoIyi0JQYX4wylPKLggyn00nxnu5VkooAKeG&#10;AvjMbo8YjcC3RvG+A3C8tYIwCHw14WWVSR1U8XJqbDW+Bcvl0ghxoU1oORWFtq+C7LgayM7qRgX5&#10;mm1VfTaBxF67vkUxbI0gJb9fMcpdCadQL2wk7y8EpWcHYvoeKziJxfSKX68yFfoFUz+lYtLnHOqr&#10;AhtkMm2tk5CfnzacFMjm8iQDfgI+geN1ad6Y8I8p19qLe3FbGHWLDLAi9Wb1hb0WAL67bw1K0PxV&#10;RNf7Fj2Kw9n/faOiPySkt7wPc+yPO4Oekc+h9ozB6Bj1HA7kJ5neQwhpL0q0qYRseYcX4NEts018&#10;QZnBrouextnsRA3x8jxhKyvXJkr92+tvSvQAWVAzMWLMYfVc5MW2U8hK+5AmcWvYtKlSSjXkq/Gl&#10;VgNiXXFskjNOOWtVwfUMUD52yc0tALzYwpo0kOKt79MVQa8GorJZ7D+EDCGEZhLNxiIALGKAS/oT&#10;AGUm+qPs4iCUo0Jpd7eSS8g4Vgw3kU4UlODuOSFwnupPU6wPnnycYDikK9b37UgG045KbjE1mcky&#10;U8U0/mzwk/wvAaDli6m6aI0LZOU7O3khOqgTXprQF6Of9kHnt/zxwLT+qMFOqsICdjxL+CzE0BVL&#10;cRE7LdZ/WW0RwOflSCAosZKiCDn8/FsQZD0sDjb7Hbf5ZBw+Hj0Qh7w7mfxVDrnASPQ87Ln3CABj&#10;PdwQ28wTJwLqI+eEM3LS66AgrpLZ3S013Y1sahnbqNqrJjzstOtbEOmfjegqszRPukhVXXn2J9w2&#10;i3WhsFVh/fnZ8gE0Vt51aUiftOw0F5n52biQlYSjWQm4igxCIgmLubLwkH2cSXSUCA/4o8hT0UTn&#10;zQr/mGTnnNqKUnOCUYIme82oEdiWcMYCwLCT36IcbWL9cEfUKGwlsuuwl9itiJyNhfC62yNpl9Ao&#10;bARNWX80iByHzalnrErQ3pX2GBwrXVGk5Qrzn4MrUS6UADg/BHdFjsfOhNPmWp2So16KtPq6629C&#10;jHe6KLd6nXwywYIslj3bijxhOw9bxnDkEfyQosAJNVGQ2RixXzfGvg53Io4AeMX9+mgiZpKCbEPK&#10;pplCzQZf9NQgeitEDuiCtpMDTWSWklSWcpo55athfVIso1xUIO3dspwMYwmZx0IKO4DKZIWKa6aN&#10;gbRyouRCgs0Svi4JRrWIANwf6oe2H/hg5HN9EBHcGdu6tKOCtUFmM5l+biyT5X4hxbsWDIs+X2va&#10;Fv323+SfBsDi91L8Oz0L5S3zN8OpJY61aYMVPh3wztgeGPRSP7T8KAj3ULHvDNeueVRwbcizaiTr&#10;fijrdQiZ3iCzsXplSjkycrntqKMqRSnHTslst2lA77dSJnoIHpwxHK89Mhh72/Y0IcG05YLKVTS5&#10;ovf2GKAsCHWimik+5dwIV0Ibsv01RF5qFeSyA86gGZyZ+gh155yMRrbjP1d/pVxawqrJSAGgjo/2&#10;fIaSBD4HMt+7o4bj+5RjPI/5SopdbyxAitLRvxUnfoDnzIfRb+VbeHJzGKbt/wzrzv2MPSlncNaW&#10;ppjPBgevO5S1Ef4pTPu/iTmfxxt7V5uJ3pLRfmi4+GEcTo+DgwBlzaW9uCNC2xb2R1kyiEVnt1tX&#10;qLBMwCDv71BQs/yNrMtY90XMTRVkvheAFF2XT/ZmQ7oKQwM/xZaBnqtfNiF0aswchOUXdlt5kv+a&#10;ZTrX5PFLmtpDhKcsvbgDlUll1cuWnz0Iq05bM8GayNVO8VofeN31NyWFZjQ7IDMgqzTZ+6VpV7ns&#10;k8hO9EdO2m3IT6mD1NxqyElwx/HHH8CVRo2prFRqDzsmsHERsTYRz26qXt5iHtqC8nDb1nh39ENo&#10;Oi3AuIAoXp3F/qwNpgRuZbXO1owv6TkNNuJAc1mTC45Lg/ibFULcofAcbV7ksJSKt0Izq/1xW0Qw&#10;6oYFoPP7/fDyxIewpl97HOzQBhdaaNzJE5kEAvmYSSE1qZHmbPklmjW2NNHkvyYFLX5f9uSfAkCB&#10;tQVuYlN6Dtb9qOPR58xmHkhz8kQcgeSoVxt839WbDLkzRj3XE60n90WduYEEMDFuMTwxPQnLRPYt&#10;52xt8KX9bsqRaZdi/WrjnjIsc1l1WGbslmVX56PNwAiCJRZaYbu0rtmRndu9oWPw8AvDsal7LyQ7&#10;t0OqS2uyut8C3rVAfa1o0ieV9aooz7HN2uKIfwPkHn4QuZl1CIK1kJ94B03hNijI/VxqyzYsHbJD&#10;JG5B5B1hJiqlhDwmfR0G7QDpQJPSbemTOGNLoN7z3N8FQF5EnZIWv/Z9FBw+7AlrMpNpzA5ApbBB&#10;qB8zFq2WPoeg9VPw9M7FCDv1AzaRkB3OSURcgZby/fZgstflZbDKDIXxvQrL8oi7jPp2BsurSDBB&#10;aLPyBVzMy4BDKn/Yk3ieCD7ePPiSM/vgP0fXmMRFt3Q94YTIIkArlpHJzGYGRBXTK98wJrFW3ixB&#10;Q6/Gu0Rl0LVkVQrCaGgcjye2almKP8rMDME7B9ZaN5cjFmfnpgSkhQufd5M91omZaJTKYbYf3v/R&#10;ikChCR2NA2rs4Lrr/5CoAVHYF2noNhdJKEiJQlZCY2RnVEVe2l3IyquLlC9dcbBdPSqWmB/NXypY&#10;8Qb8+2KtJtGs4rOPdUeD2dp/l8+BLMNxMdkeFVCfy84fTtCjQlLhbloKB+G1I5tMtzIExsaz/OH7&#10;lg8+HtEJ33XzwrmWcsbWTCuBRmxD/mhm0oYKSkBXVBX75b9e/ikALGJR1mSPp1l1oQ5HbFcArjBc&#10;B9jZrO3bwcymP/RuLxOoQRNM6kxMPcnElRSvw5sQbfpUjp1zufkasgjgfQ1GzfAxGPHKKHzR28dE&#10;FtKqEAG1QM0e4BUXsT+NUSrsVaxLBxxv7ozL8xoB6Q2Qn16ZAFgFtqu1Yct6me1Ve3uLBKj9/g5I&#10;3KQI+LIpRbqbkZ+J7ktIYBQGiwwwYMNkMwwlqPn9MXjzM5PIw9TtS9Eq4hHUnTcct80MQmkCoKLJ&#10;OERRwvvCIawHHCL6ERz9zL7ND0ZPRIfVL2HM11Px/u5ViD69A9/FnUaKttUtPIryMRMmOQRrlUeA&#10;Q2BRmP4eX7xuPF0cyNwD1n5oaslBl1/ITkKzJU/CISaEgNIHj/9YGGdPA6q8XoEL7IIfRQCnGRuS&#10;QE3bEKTMZfzNpPCbI5c3fr4gFQfTL+OrK/sw5OspvHHdfAjGfROmOVdTwXajvAqJCbA6zudnoOXK&#10;V1hZbLw03Ydv+AgZTF1FYN3zNDvX/yHRg1Q1mhFGvj+H7OSRJrpGThobW/qdQHwjHHr9Hhz2uB+K&#10;nGwWrCuEvp1GbE803iOlVRSSLQ91xphn+6L2XD4HMTyyjLILaOqSYcg9xJoNtq90/01kRlfkgxeb&#10;LLGMJjOVvXJ0fzSfGoiQV33w1vheWNOnM860IOA0lWmmCNKWqSh/t7OtCFYsa5FJ/H/JP20Ci/ld&#10;NJMaLZDXhCDOZ7KtizemDu+KSU/2QLd3++J+Klx5w541oWSxbtVT0dBD8fq7YWE9i3WXXBmC8tpq&#10;gp+rRIxGz/cnYFmwH856djBDIAJjPXeBoL17uE54D1oSebGlM9uYO843a4aDQ+qi4Ex95GVXQ25y&#10;XdiSKtMM7k2d3SfVZ3ulUGV+bctF7frmRWxKemmxFA1hXUDz8IdRYgEZHIHr2Z0LC/PkuZrRLbzu&#10;WhHz4xszRp+Rn43z2cnYnnAcy07/gPd3rcTILaFot/pV3L/wYVSLGIyKM/xQIdQX5eYpeguBa77y&#10;ElAGmajOrtNGYX+8nZUn1H9ZkZrGNADI//H5OXBd8QQcFLiV1tDELXNNeR0EXCm2THTZ8CbBhGge&#10;4YPgzVOs+8zVzSisFU1AAwB2RHRNvYIuKKwcAWAasz+dm4DvEo5h4ent+PDntRjz1Qy0X/4SGkU/&#10;jDtnD0G5cJkLZDtzg9F71du4oikOFtgegImKimEqC4H2iG9CieYsb1QgWix5CkfzYk3lWuN2lGLX&#10;/zEpAkDrBvNpXmQlO6EgwwG5NH8LMmoga0sj7OxZm726ZnYVrcOLANjefiO2I1pIf55mqNwctBXn&#10;dwTBkS8oFp5cKrR6YiAqRBfuYi+xp3Q3KDLFSht2MhgV5g9hukOZ7nC+H4xG04PgRyB8e2wvfNWr&#10;My56iMW2prKJeWjFhwXUN8JWbgwAC5fC3SIAWn6OVrlkSgq49V7Lz2LdvXGobQfMD+yMSU91p5nr&#10;j9pzyLAX9TerU8ouGW5CbWn8TnsSq45uGQApjktCUG5RIErRXC47fwS6fDQO04cNwSHvtmYoRP6E&#10;V8iqdU83CoAKGnHRXfsjN0eKa3MkNPfA0RaNkLauPgqy5JlwH2wZ5ZCVIkCMNG3WjGVTYdiUzWfL&#10;LLbXzm9MNBko3dKx4tx2VJs92ABghbAQRJ2xtqg1Xh7SweLXU39B4NMMtZikOU9yzSHASiS5OZqT&#10;gK9TziL6/A48+nM0Gq97ku1HfrIa/2Ydr6YlQ71vPGcIjmddKbz6GgCkCLPkZ1gEgMezElBn8WjD&#10;Vh2IN+/st8J2OShOX3ZBLvpvnWoBSqQP2q16CQmyJVV5tF9ZbNMDXJtBkeTRNL5MW/r79PNYfnkX&#10;ZhzciKe2zkOvz96C26LHUSd8JMrOYeOax4LPI4KHE8HldK19SDTALEZCZuIW9Tjt/GtArFg+AkD5&#10;BxUR3sn716FEWCCvD8EdkcPwZdJh832Bep9bnQX+RYoAUE8qC5lpLyM38S4UJFdib1uDjLchLk6+&#10;D0fdGpqwS4kubmbMSQEM7DVieyL/PBMAoaUnspvId681Nvh0Q/DrQaiuQLWLrYF4MTd7ynbDQvDU&#10;BkaK11d22RCUXaxQU0xTs8gUbZBeKToI984KQM93+uHDkV3xQ9dOJkqyfAlNANNCsPlv8ncywKIy&#10;FYGfGcN0b4393h0RFdwVjz/eB53f90c9Al85bYy0nMx6qSYxBqHavMHGSdkaIrDq6c8AwFJsk+Xl&#10;0B4xCp0+1oxvCH5u1xnnWlhmuWb/NaQgZ3WZ6MXvyZ6oo9SEmcAzhc8i1qUNzjdtjtMvNwCuNkZe&#10;Wg3Y0m5DXtLtyE5/ijobR92nkUflZ1MubMvF2/eNi0VANIsrMgC8uXuZGbeTHt8TOQrbkk6a72UN&#10;aiLzujR0fZ6iUGtxnuYD5NFRCJjCVL0pJFCp/GJHygWz6VngV1Nx98KJKB0zxNSrYZyyVD/1Q88l&#10;r+BKQZp1EY9r8xNmSWQO6/gm9jgqRhFvCICl5vbH7DPf8gICYDYRUqbpY3vnw1GAsoDIGjkBB1II&#10;Rjp4vSBAFXBtBhId8QVZeHjtTNwzZxwqRQxFWZq0jqKpsuU1PqBlJ5F81TZ3pK7lZvujTsRANF/6&#10;CHp9+R5qLSEq08RrMHsUbfojQjDDAq/Li/lr8xRTwTzWX9mDSnPZeKksJYjoM49+Yb4X/b5lNxiK&#10;BfiFvSbTLSi4jIzUPsiNuwv5sffQ/KXZcakRzZC7cbmpKzKctBWhMy62cDXLtew1YnuiwW05KsdS&#10;IdKcXJFAZnSmhRdW+/VEj/eCaAJrUmMoSi5mr3edCXxzoFhCbhoUwwSX0Lzm+7IE1nILB6GMTOzl&#10;PI9mYdn5QbgnzA+Br/dFeP8uOOKlWHvWKgWzztXdmrk0vo181ftrmeFfBYBiT0pfoKcxMWtliMVM&#10;VS7FGJTZ/n3XdnhzdE90frcf7owMQhmCu1ZiyL/SmKfMpyzBsIxW4GgGVxNG19TTzYkAlEJmoklE&#10;CzyZ7vzR8PhkPCaPHY5dHbrgQks3ll1BHAqfu3xF3V1ZlzcIgLw3rYWW+awJFG0odbW5G3b71Uf6&#10;7vtojWiVUg12zlWQkeSHTNt+moHJbMfSJbVfO6B0E0LFIgGxVk3p34CNk2ktyhMjCC2XP4Nz+ckG&#10;UDKVlx0AlD5lSjcNKyWoFDLJoiOOOLLx6gG8unM5eq14A/XnDLPGBSOFH4EoGeZLwuOL6rQau3z2&#10;NgF4DfbGXjSkqOj4Jb9CrDKay98FgeGHtjANC7CrRQzHyrg95jeHvByLU0Wc3IIKs9kQlgajxrxB&#10;WFe4t0c+GaIZm5Opywt+yYSiI4OZhKxiZczoU7iaRCySJhvZXpWwQQTT8ehGs3fE5ml4/ed1WHhi&#10;J35OOIuruQo8AFbkf8gKfVBpVjAWHf/GpGk2W78mH4kqUEOA6oB0Q2ezr8I16mHeUDAcQ/0x/tt5&#10;pkexaanO74xB3Ijwj+mMtMyHrUqsnQ2JZDp3BWzJ9VAQXw22q3VZJ3WQ8sV9ONnqfmNuGWXUTK8R&#10;+434/xIzg/nLtQqA0MKAYO93BpqNw+V6UXLxUMMEy1LRShIoStB8NWOF1ymlffkNsylkPYbxaNxK&#10;IFDEhBTWfjHBlwB5T3gghr3QA6t82hnn4Hg3VyS6uVCRPcl4FUC0tRkblGIXAaFWNNwMAC7174hO&#10;H/gZXzqd57hsIO4qBoA6N8lV+3toeZ82VGrD76zgtIq8IhD8qZMXJo/qhi7v+6JylPYuLronAZTG&#10;UPn+2jqQ2Xtdp3JzUor3JNcYx6XsTEyHQhIQNQEtpzyJyeOGEfw6s348kOju8iuASwxzvfFxTUuK&#10;WLgVkDaB1sMxj4a4uvo+5OXUR36y1gSTAV5xQm72AkN+8kw71mC+/fZ+o2JM13wBYAEO5ybBLfop&#10;lBA4Ud/Hfz2N5qtAjecxK5m4117LP2ZMLlUTFmlZxorTpMQVWxbWXNiFJ7+fg1bLn0JFEiMHtjct&#10;cDARpiPZJkiaHogag4DP3sEne9fg++TjSCyyAwUEdrBCZq9C25nlHNkawQdeUiBUrVleFAynGPk6&#10;Xxa4aQzQQuLNiUdQW9tXLqZNTzNo5tGvLeZTmFCB3LOLVaJOUOKvb1uJ2tOGwGPxE+i34T94YlsU&#10;ovZvwKYLu3Es7QJS8jUimG1Ng+tQwSU8HtsxjzesWR9/vLljAb/mSXYelgBQnYY1yaIy5SB4/Xus&#10;MF84RgSh09LX2QsRqgWQPLH49Tcq/GMAUHuFgCaEADCf5kRuxhTkJNUGUqrQ/K3OumuIsx/WxSmn&#10;xlS+G2d8NyICETHDCy3aI7p/L3R9n8yZIOigaMkEwnIL+hspvVDuMLemwNeJwJAssNSSYJrEfF06&#10;AOUIhs1m+OCVid2wuUc7o4RaMSHGZYWhL1Joq+w3ywBvFAC1jFARVi6zc5BZrvwSWE9HvL2xJKgj&#10;nnyiJ1p9HIDK81Unv66mMfd1i0D3e1KSedwWFYLK7PTLzB/M1zFoM2US3p8wClsf6mM6iHQTwsva&#10;S+Xa53yroln6s85Ncexd7WftBBsZYG76bciOq4ectPfItNiBm3E7EgLpTrG2fjMiADTMjce6q4dQ&#10;a5aWlAWj1KxATD+03sIK6S3VJsvO9TJ9s3KFjjn4/OxeTNw0By0Xv2BWZjjM8mFdsp3IwTw8GOX4&#10;3YMEqcE0f+cc/goHk88jneBrjhyWIdsoJTGgcGKmWF5C/lySNQOABJ1kYsXgz6cwbQVC9Uf3tW/i&#10;qiCY5zoY50QeR3Pi4LJAM8E0YWmmPrk92qC6zFFlJHeX6wGQwgzOpyZjR9JZnM1LNoxQoChYVcqi&#10;3nKhMetbMviazl/l4U1g1fHR8c/gMJ0Fm9Ibw1ZqV3n2MoV2+7V5STQhIxDMVjn4+5s/LoHjHH8z&#10;gF03bBQ2JRyzMrU3BnETIlYtx2fYMg3FLsAhZKU8iqzkOmxolZGfdTvyzzTD0WH1cJHKabE/+430&#10;DwkbtoJoahZTK0eiBvQiExxAJsgGUhhivqyWX5HOGwdpO4r5h0UAuIyKTUugCjuW2yIFtDKTB+L+&#10;0P4Y+awvFvl3xf52BH0yG6031iRJURAElf9mJ0FuBABlAitYqJixIibLZ1GrKL57qD3eGtsNnf/T&#10;FzXnaYJDrj7DUHIBzelCAPwN8/2TxZEdRcWYYAN+5RaMQruPJxmz14rw0hbZTi0L14b/ueBnhO3u&#10;ipMn9g+shbxjzrCl1zYAmJVcA1lJIwlIxwlaVAn+ocqwbV+vUzcsUjyCjzTz7d2rUGpmEOt5AOrM&#10;GY5NsQepI9IboziGoBS/3gwp8bdLealoEf00HKaSjRFrSixRGw5C6ahg3LtwPAZ/PxNzL27HMZtg&#10;69fDTNbyJtKVvobI+N7a1Ol6XafSEgKsneZUntO2RHgvfd4akiNejNsyWyhjQMrBoCQBNZFf9Vn7&#10;LmmiXEsC0HfD+0ROBQPIJ6j9/vIaUU1ebiqGSZo3utFs9jq5LBzLalFxim5I4CiA0bU6vri4B21D&#10;H0Gfha/g0+0rkFbAs3h98XyMsCzyQierNZl9dn4vzWw2RJofZWYFYcqBdRaDJIWze/0Nih6kzbBJ&#10;LdJm48nfhOzkPshLrU0TozLy8u5E5hcuONb+XjZCSxHtNtA/KFqqJhNHA+bJVPRzZIIyh/u8E4ga&#10;ESFmBlNOuXKP0biTPcW8FRFgaMatNJW7JOtWAKhZ49JkoDXnDUaHDwLxyoTu+KFrW+PQrTJbprvF&#10;BLW64o8wwNJktdpDRDN+148B0sx2swKFynH7ZGsvfNmnK8Y+25vA7GsirDgslbP4ML4nCBbex7VS&#10;/D7/FFnM+iH43R4+Ei2njsV/xg/Bzx26sT4U+Ufjppr4sALhFj3fP03EvJ28cMi7HlK/ehAFmfeY&#10;PUByUqsSALsSNLZA+2uY/W4ES4V690eEfwyxiCcd8pflJf/J+QFot/h5XM5LM+eYCQ1ZYNdcd63o&#10;2JZwEtXmjKCJG4KKUeywzPporZIJQf2FY+C36QM89lM0Pjj6OVZc3oUD6ZeQlK99TK45lJRwJpfM&#10;lmB3fV55xBqtOSb48NxtKadQl2a0hstKEyf+s8/yc5Y1aRyhhXMCsQk/RNAU5Y2xITZf+DjO58Yb&#10;tMogG9JSZXsDqVrYnK3ZnSz2DgQuA3L8Tl7jZmWIyqDCUmRt8xSmxR6BIkBLyc3C6cx4XCqQmVx4&#10;sDDF8zFCMDIAyHQ02no8MxFNlz5KRhRIehuAYRsmI1VVpUzsXX8zwkpXt0MoRF7OcmQleiCfPWt+&#10;UlUmXw9xc5rjpEs9E6jzzwbAZFd3sobmxrxMUEh1MsKLLVtinV93DHzVH9XDB6JUjFaE2JsYuXXR&#10;mKBMu5LLaeIsDyAIBhKUtCG5NZlQfsFgNP80COOf6mNWU8g0vUQFN36CVEqtKrlZAOx8AwAoFyOl&#10;f6p1S0QFd4bvGwGoxg7BTEAsGY5y84cZplpSKziuqZe/DgBZXt5TjXnj0P3dSfjPqCHY0qUTzrV0&#10;4zN0MWavZqYVJ1DlLhom+DMl2dkbx50b4WJkXZpG96IgoY4BwMwEd+TmrlFMDypeMv+k2m/nNyjG&#10;pKPu7U07j2bhWjTB5xrhi3HfhhnyY6NSmiEus2DitzjBPxapYCKHLp1Aj8jnUDdyFMqagCaUyGAC&#10;InVYEu4Hh9k+KBPqhypzBuCBmAlov+R5DN34Ed79cTHmn/gW3106jIvpiSRf1+fF/xShVaa1URuP&#10;5Wd+QHntfMk2cducwVh66SdzP7KqHbSrkta96phK1C0hAFwYjFoRw/F9whFzYiZRzGbHBLaEBdDS&#10;M9nlMnPFvthT5PE3M27H3zV1bkTUleBkwlYxOWMJm5x5GaHmaOoVHI69SKZtASSvMK/Kx/ItUlqq&#10;TF7AdHTNkG9mshIDUCLKF80XTMBJmvLmMGX7I6Lb1HS9IkOrNtORm/UuchPrEQCrIyO9PmypDXD+&#10;eSecadoYCS7aQezPBUCZeMk0EY1J6drGsKsEVw/E0ize3LM7nnwyAE2mC4yGE1yGmZncslp/SsUv&#10;tZimmNyL7CrszUmJRQRAuQ1QzOwxv3M0s57a+W0A7qB53P+lPlgU0BGnWrVBdlOL8Wg1yZHWrfH4&#10;Y71Qe55cb4axnAr0MBTd3xmGxQG9DENS9BNNIK3w7QTvj/xNmKhyBFdHgmCduQPxxoT+JlpKWvPC&#10;iNCUHzt6460xvdDqI5qeLENRuCnHhVa4MOPQrCWAxSc8/oAINIvWYlvLDoegDFlEuQVa3RGMEszv&#10;rrBxGPj6BEQP6I+dHTrhVEs+J7PLnJY9WmOkZkz3LwA/iSJIn2/mhLMv10W+IkGnVWMnXQ3ZCQ2Q&#10;mzmVaqONx6kpmsCwq783KpZaLTy9BZVn+ZllfiXCB2D+yW3me2OSSlcJSJYnRg7ZJ7FFQ0i8VktU&#10;U/LIRLNzEJ+RQiC9hFVX9+NDYs6ELfPQfe07eHDBY6hOdlhxZn+a2DRXmY/xHiHQOkTw82x/lA4P&#10;Ro1Pg/HudwstVkgMKV5WWa0iZspTx7u7l6PEXIIrn9n9UeOxI/OCRbJy8uCAHDnBWDC0IY4mZcRQ&#10;M7VddlYg5h3bZL6XyanJACKDncwofFVWIl7EPiPCQhM1QoXQxRoAJUss4rJ6uZifie/jTyJ0/wYM&#10;3PQJ6kVOwEOL3sQZa/iSpbIqtQgErxUBq44ZRzazkshOYvxxO+375YURKXjJddfcmOiWcojjJNH6&#10;UBCHnMxJyEuuxY60BlJyGiLvfD0cG8pe18mV5pjW/f7JY4AUmcDXfe+uVQ1tsb1TN7zySABafDoQ&#10;VaKHoFLMYFQmcMilQ24kJc3SrusV+o+JmJQdlimAIVO7jaZL3zf6IWJAZxxop3FADzNBcpQA+MgT&#10;vchWNWFD1sgyVSJD6/LuUMQE9jTmvUy4KwT4Jf6d4D5V66CHkF0OMwyzLhngk0/0x5727Ql+zXGx&#10;hRu+7N4KL0zsbvYX1j7BpchC5Bt2Xdn+BClijdeOI2oMVkEQSvG70tEDUXfuSIx6eSyW+wXTJO/E&#10;e2phwmpZu+sVe3Z/kWj8+VIzWiMj6yL3ygPIyK1CFliNHXYt5KS/RB1KMdok4iEltd/m/7tIn6Rx&#10;k74LhePsXnCMCUSdBY/gSIZFOBToxOgp/8n0TJEZymvMEBhfzXd5GUiyZRTN4f5ySMc1BHcgKxaf&#10;xx1GxIkteOunJRixYQo6LX4OD4aPRa3QQSg5m+Qs3BclP3gIn+xZ9YvJfV1ZiTvKW0RJJGrIlx+b&#10;1SoO8/3RaeXLOKUJEEIRaLk68ApTcB17sy7AaeEjpKQBcAj1weNbw815AiutzrAHgL8Ib1RoLzPX&#10;TBYJMHWJrqXoNZXvjmVexTJS0ue2zUOPxc+iftgglNEubws0ExSCB6aPwo9x1ubsTNWUTUyvKDBi&#10;UX5FM1K7Ui+gVvQ4lJwfCMfQPnjkh3nme+X9m/LdsOg69l4UVR4KTiErfTABsKZxM8jKqYfs/Q2w&#10;v+99uKKBfPe/YHD7d8RsBCRTyrktdrfvimkjeqPb+yG4I4qd1vLhNDEJNDE0Xams9pT6L5HlQ3Fn&#10;1AB0/LAfXpnQATs7afMfmqktvfDUoz2t7QuWD0aZpdoicyh6vj0Mq317Ic3ZA1laXdK8DVb364w2&#10;U9jmCJJlFgwxM953zxmJFx4ZhHOe7ckUPbC5hzeGP9cL94UqDh9NajlyLwwy66XtlusW5TczyIWf&#10;y8f0J/ARoKPHw23aBDz83Ais79MP5906IMnZYuoaE/07AdAESmWHc8i/DrKON0JOTnUUJFdFblJ1&#10;ZCVPZAu+bABHFtytMEAdl3PT4L70SbIw6ioZWZ+NH8CstuDPRZGbJcaxxICGueyXY8eVAwiOfhlP&#10;bo/CpqsHiD9ZKMgizRFCSvjfukwJCEJsuJSfip/Sz2HtpT1479h6jPh+JoaueAc/XDrAfJinrEr9&#10;u7asBgAtVDtnS0HLhU9ZDJJscvS3oQRbpq8sCNoOFrCYvM0AZ/D690ltLV+cjqtexeUCa+txxdm7&#10;NpMikVe3yUzT0xlEvUyeLfrHI5upnihIwsbEI/hg73r4b5yCxlGPoPK8wRa1pdkqx2uH2b1RZk5v&#10;VKB5UX66Hz4+vMFcb9xZKAIiRZK5FgAlOlS63uveMT2DwzwfeK54Hlfy7HuH35joGoXAKuSfBT8j&#10;PbUH8hLvJADWJoWvjZRN9bGvY2OapOzt/4rZPTsicyrFjClZjFPAcaxNW8SE9MSgV0NwF+vUUSxQ&#10;AS3IzK5V5r9SSpC1CYwqLugPj4/74vUJWkHSHqdbtcf7Y3qg0QyatktYrqXDUTlqiAHAZTSBTZAC&#10;AuVVdy+CSCf0eNvfrM4w7j5Mr2rUCF4/EKc9OuDz3u0x7CUfVIvqT5PXAsnKEWRiy/hZztvGRP3z&#10;RGOgBgAX0+ylGN9Lgp9M9LqzR6DHBxPwzoRh2NHJBxfcNRHUwjg0K7y+APBP9wr4P8WDHWIbHOpW&#10;D1k/NUVutvYIqWbCZGUlh1B/jhsCYdrzdW39xqToWH9pHyqFa/iDbH1OAD7a95n5nmdRC38VBUJJ&#10;tGXjcPplfHHmZyza8RXOk/m9vncRHKcRPD/qhfErBJ6aK6BhSJNRwCfXFQF1Xi6hj99fk3XhkU/u&#10;lksilUU8kmmvYbLry6uJy5zC8b8vySirzx2GErRqy4UFYcrBz5gKD6YtPHFIUZH5jeiifnib1LOk&#10;VnIsCcY9MeOxN/2iTmdR7QOgNWOqgluzsyk8d1fqFUSd2WKWxHVc9gLumjsc5RX6XUvt5Jy6gowl&#10;mmb2XH/cxd60xxfvo/uGV1BFK1HCfDHgy4/MhIhmki10tm70OgDkfx0f7lnD6/qSBQag0qxBWHd+&#10;r/UDD+u83173f4tOJ6zTbC/QWGD+ZqSltjbjKgUpdxHc70Tssnuwt6WT6en/ioHt3xOBhjbTltOx&#10;CW4qE9KtNb7r1hUvParABsONI67l4CtlZl3/BbPE14rlmK08h6BizEC4fBqA5yZ1x66O7bDcvzse&#10;eyYIvu8MQ8/3x6DPf8bi8WdG47N+fXDVjJERAN28sLtDZ7z+cBD6vjsCvd8dhW4fjoAPr5k6sj9m&#10;DOqCPm/1RrVIjXcqFp+CODBP5uuoyY8/Yazvt6KJDYkFgBpTFPO7I2Igms0Yh3EvjWKn44td7Tsi&#10;yUXLBBVyy8OAoIBPSxv/zjYR5+6G5GZtcbjtA0j+6kHk59wNW2pV2NIqITulOxV3n6XbxouDun5d&#10;e/994R/rtfB4/LtIWoZ+BBNf1I4Yih2FcTh5lgE+iQ6Nw/dd+wbunT8KZT7ohT4xr+Eo6VCn1a+w&#10;foNRZnYA5u5bb0Avj7ZqJgnTofirOJct92imR53Xii/5+CmyjByWZa4SKS08ELPkCcZfV3kWlrNI&#10;NDxWNKw38/BXZu2vgtXWjBiOjfEHzfeqE+XvkM4EBYCatNCtLD27DeUVjWRpCCqEDcayU0W7rv1O&#10;D6LxPU2C8JzvL53AoKUf4sGoSSgjENUGxFr7q1kessoyESFmBUOZ8CD4bXwH845vwq6ECxBf25h0&#10;EHfPGkJgDEDzBY/gZGY8e4Rcs9b496i7Dt3I9wnHcVe4YuAFocRsfzzzfZT5TZUlgJYXuroUe2lc&#10;L6rPbFgxBZl/zkpkJLsZALQl1mTF18DluffhsLuzYWX/bTe4P0sEelc9LB87LaDXzKJmXRV9OpYg&#10;uK9dV4QO8UPQayFoMIsAuFDjgFbswFIEDbOO0oChXtkgqOBm0oBAYh8IbkwcCUCaMRYTdKCZq7yc&#10;p/rhndHdsMKnC03X7tjUqy/W9fXDmn5++LqHL4637owMpxbGBFbcwdTmbXGgfQ9s6OOLdTxnc48+&#10;2NirDz4YE4CH3vVF1Ug5go8woebLzQ+Gicq8Wputk+0yb3vlullRfVh1MYydB9PWPhf8vkzUYNw7&#10;eyQe+mgs3pw4EOv69DLmfaLqncCnV81mK3aiNlCST2SRP+TfIQluBEBnbxz1bIj4pY1oidWHLaUy&#10;8lMrISepE3Vzm8EMQcKNAqAmEQQihjnqYh4Jtkx4LHoaJbS0NaIfeq9+DXFkedI/XsXzda4FgZFH&#10;N6PE9B6oFh0MrwVPkJDswZ7Ei6gTxrplO3SKHIfjSWeJHSRNNH1P56chYOFb8Jr3NF7ZPB9n0hJU&#10;YKos/+SQCpmQV9YwmHz7zHxEJvOj+SvTu3j5BZomkjtPm/j1HJaXzzImAE4034/mxhpc0Nikyu4g&#10;cLUAkH9IHXelnUODBRNZUJmmwXhx2yKDpbYc9SC/zUhiHIYL6eZq3miVTzTY2JemrcDPD+VnBOGB&#10;sPEIWTcFPTe+S+UbiFJzfDDtgBWNQYfSVyW0XfQSCxqESrODsOr8DlOwTFaqFUn2dwCMdxnP3sV/&#10;5Rs0qVnmhQHwWPAozuckMWHSad6pzOcCGytSD8heGr8RlSjHmN82zVxnRyAnwQ0FyQTApKo08+/F&#10;2SlNcdKlERu/q/3Jir9RZHJpdUQ8FUHhuLZ1fQivTgxAm4+Govq84TSLh0ORokuTLWnwXp1EScWo&#10;4+fSi/m7WUr3J7JEw8gG4t6ZQXjqke7Y0dkbKc6exicuVfttkMEak5Flt/bAsJyEFRdPri5acxzP&#10;c9b37YDeb/nRbGbZCdRaZvZX+Dw6Mu3SJmoLmckCMQWZ4MNoTQxi/Y1Ai0/H4eHnR2P+gP446t0a&#10;51t4kHWr47v+WfwTIm8BhWA76dYACXMbIz/rAbNzYUHSbchN6ISCvC8MKJEKsG3/jg4VE+mJXNnE&#10;x2xkZ/pq1dmdKBNGC24l6yrUH1N2rzIAI9jgVbyGOeRYvGvE0g/IFHvA/8cPzSZmOt76cQUtQGID&#10;rcBhGz6ydIumr8q24epeVA0n6ZrXC/dNHYH9KZfNNUpL44PnUmMxZ89GbIk/gqsFmUiXmawsZaXZ&#10;0Wmz3ph4dTEvFe0Xv2x8DjWTHPj1J8QC4hWvMyH3mIGDmS3hTZglJUTb+Px0dFlHMIlhYSOC0W/V&#10;O4iVtS4mdk0mv2RGliRwUmXsy09Aq+jHUJWg12rhMxj+9XSEHiXLS7lokHt13C6Uk99WRF/4rH/T&#10;AJOQXj2NMP7RreH8jSAW6otXdiw0lDqDNWxCcP8eALImNNb4wf7VKD2L1y7pj9tnBmPB6e/5La/L&#10;KnTIvuExED1Qmb5ijwTCrLnIindho7oTtmQCYFoDnHy7IU41b0IlcCX7+mcBMM1Jmyy1wunW8kfU&#10;lputccirI6JD+mDMi+xtpw0hiIyAw7JRZGc0IWMsFqXNe0ot+zUM1J8qGhOcPxSen/jj2Ue6YEu3&#10;1khrJhD8Nf6dAFCicUB9Pt9SbEYA6Y61Pt7o87YP6sxj+WhelyYolf2FwdrJ7xak1Hx1Ckx3iSZU&#10;AlCBFsht8wbj/hkTMeCNcfho3EB81echnGnjhUsa4yMLF+u/dvnfPynJLh5IcPHCCdcGiJ39AJDd&#10;mJ11eUBRYeLbEWQ+kxawXQsorgcLeyL2l0V9EUuS50Yy9WHiplASon4kGP1x37zR+C75OM/j+WJT&#10;zMEwQDkm83XhwW9x+6wQlI8YhMjj20hQCtB+5etm3L8iv59+4ismXASewBvbFxIYSZrC+2HM59OJ&#10;FfxWgMLfhRuzT25BpQ8C0SB0GF7aOBspxi9ZpO36sktM2Dwm/h0tw3phWt7LZ82839q7ykpUY4x8&#10;IaRoJQgv4ActDcmnjc3r8fSOGIOYCkDYMGIsvk8/bQBB1xbPjFDBzPiev6Wz0jae/RFrz/+Ek7lp&#10;rDhziXXwzQ9Jx1DVOPD6oe780diTesGqAfnNMI05Jzej3BzSVZrPvqvfQwpvX+sKNbv8eyas8TNi&#10;Ej+mX8D9c8ahxHwCLHuaYd9MY/6E1Wz59Gl88vpJlN8XVZD6zEzkZs5EdkJzIPlO5Jt9QO7DsZfu&#10;x1knZ2N+2N3D9W+UzGatCSwad9KqEbFAd2izo3MtvLC1W1eE0Swe8cpwNJo5kmZd0ezpQMN2ytMs&#10;KKWw7XaA4Y9Lf5qmQymjzCZCrp/2w3ujOuFYa+3la5mHxqmZZZeTsMbNtMRNkwhXKZt6tsao5x5C&#10;lUiBk8zc4ShN09rRRGz58wCwaIJDHabDsv4ouXwE7ogYg6bTHka/dybgrUkDsNKnH/Z7d8Fld2+k&#10;y1TX8IOW/fEedB8GBIs9j79bjN+lizcB8D5cnUX2l/Ug8pMqsr1WIQB6EZTWSLPZpm8cAAUe2t/X&#10;bAdBJrUn5wKcFjxiJhJKzA7EgM8+QpJgj7+LbWkSVCRDKzMEPgKtl39egorv+mHevm+xM/kS7pw7&#10;1GBKs4gJ2JF10eis/lwk4eq8+AVijT/Kz/TFomPf6Rcab8pbsa3zMfqrGSipOYRZvnj6q1CWjHih&#10;3wUb0v/i90BSpDJ8fGQDys4kKVocgoqRA/HZhX1iesbv+TcAKDjVoGOOgIj/F1/4CeUIQo40gyvO&#10;CcSsU98axNWpxTMT+rOqLKRjBfxy6DMzUGGMPyA/vrF3JUpHypHUH44EqQ8Pfm5OLTqmn9qEMgLA&#10;8EC0XfgiEmxpJhlFpDFL0pjKdfmz4pWP6PoQ9h6OoWSu8wPRMHIcdmecNemqMxGgFb/298XqIWwK&#10;65r5KQHQib0qATC1OpDYEMefbYQLTd3Y+BWdxH7D/LvkgtlhTmNPrQzDSi0MBy82lURlveLRHpt7&#10;9MB74wLx0AeD8EDoUFQgOzNrihdpnIsdhh2AuBWRGVlmAc3IhUNQieZlp/d88OmQrmYTd82UFoGg&#10;6u4iy649R1Te77q1wYQnu6HebH8Cc3+UN3EQCYKLCYAaY7Tnj/hHRQ7US2UCD8RtkcPRZNZEBL79&#10;CF58dCKig0Owr503605RfjTMoFcvE+VG5RZzVd3/OwCQdefSjgB4PwGQ7C+rCdvqbRYAJrSi7qyg&#10;3oiZSXdvDABlVgoEzUIAHrOObjRmbym2lUrTQzD3+Pfme/2sWVsbddMAIJXGeG0QlGJpPX389RIc&#10;TEvA+z+uQclQhbfvh1FfT4VZfSbF5rH2yj5UmcNnuzAAnuyAjqdfKZwAtTDlWE4cWoU/hlJzg4lF&#10;g7H+0i7zvSZdzRYcBLPi5ZfCJ/CkwZs+JZkikYvyR7Olj+EMSZk4kYbVxG4NAOYoI6JiBl+zhKrE&#10;sJ8zr+C+BaNRkmZwibA+mLR1nimUMi6emfBH6CYgymRlKHHF/ZL3uSomi6+pPGH9iZ9x95yxcFw2&#10;CBXn9kWJ6EC0WfQifk6+iEu2bGy6fBhtl7wILcOTH2Lnpa8iTetxladAVAzODgBmaRDQGoLEvDPb&#10;UWV6sHlQ5af5Yfretabcmi0q4J8b94O6BgCzPmZDakYTuDoK0giACQ/gxNMP4FITzWJq9s9+w/y7&#10;RONpViiqNmSjXlSGNiZmnEDwsicZqrs7rlJRT7fsgB8e6otpw4Pg/+YQNAwbRpY1EKVpEhtAkJlA&#10;+TWmncCmUAxT0qt1bpFjsDVxoPN/K2JqCuJaNoZAu3IkKpFxdn6vHzb08cLJ1hYACkxUfq2RVdCH&#10;w96t8Mb4rmjK5+e4jFbCMnaUTEfL70x8vQUEQZNv8byuLatVPqvMuq7oO4K8CfHF8wvHKLVJUSky&#10;4vqzx+Ch/0zE40+PRHR/X/zYqT3OiJmyQ0mleRnn0Zz16ELWp6V7RXVugbcBQMq1z+PvFs1CJ7q0&#10;xwmXhrgSKgBseg0AtiQALqXeWJbdDQMgQUUsSVZhArnUwJVvwiHMByUIJM7Rj2FfTqLBiTzqem4u&#10;09aYnHSTSiP/3CzqWZ7Wq+bYcJbmapdlvD7al+THF8/tjDLh6YuOl3YutiZKw33wyJfa2oJaRxyS&#10;Jx2LjKgz36PyTD67qEC0XPE6ztoyZK7SOsxHhobfit0T/xjMOJ6XCs9FTxJn/Ei2fBCw6SMz2apy&#10;p/IcudwIOsy2mMpJmUl0iHf1/nwygcgfpef0QevVzxGkiNu8WIDH/xRlZIkylnmpHkNfaWvKzBwt&#10;e5HfDm/i4g7U1wLoKD/cFj0IDVY9ipIycXhTdWOGwWnlY6jC7x2jgmjy0ByZ2gdv7VjI7PggeLNm&#10;JYpMYFb4tTdr5Wv1ACrOhdx0tIt8wqwpLMm0ui19hQ8gzQBoPmv0pkxgJpjPmsgVA0wkA0yvChsF&#10;yY1x4qW6uPygKxKbexvTzV7D/LtECmgpIc3IQiliJWJWhl25WuGjEqgsl8lmdndoh4iBffHEUwPR&#10;7b1huC90GCpED0ZJsjUzo7tEEyMCHM2sDzK+haWWDiYoEXS0JpggUprfayN3BSEouVgTKxKC1xLL&#10;5aD0Ap5jxtc0jqeYhiEIeq2X2aNYZc1pqsjILQjMLXDRrTWmD+1mghpoLW85sj4BlWaYDdgaoFWe&#10;/ZmfNh6Xmc2yGBlEIWCaKDk8V79pqd7iESjDdMqQ4ZVeqB3dQsj2BqBC1GDUnzUKXSc/jBGvPo53&#10;xg/Bat/eBOD2uKrJDVctQRQjtcZ2reCvVh1eW+9FLPCfljh3V6Q7eeFUc3bKYY1IbxoiL60C8pNv&#10;R26cN2y5q6hHGgaS7twYABpWp0lP6u6G2P2oN0ttgfU+sx+e3TzP6L9YlplUseMdIsKhtcE6ccXF&#10;n1FlhtW25D94W1R/uCx/CuN+mIuFZ3eg1Srq64K+Zsxw+RlrWV1mliYx+MqSD9v0sQHHUnP64aXv&#10;lxlCo6W2AsAcUThSOeZq6asKbIET1sTuRbV5ISgTTeCeF4zJB62AyTp0ik7VYQGgneOdA5+R/fmZ&#10;zUiqzxuE7+KPmu95f0zAulHlWPzmzfdCV96EiNnai/vRZOZoOEYQ5QlMbaOfwMrk/WgV/SSMd7Zm&#10;m6P5qp45gorzsR8GbfgIV2j+yqFS22hq9yZk8dbtAKAQ2SqPRQRf2j4fpWYpRNYA1Jo2EMvOFC6N&#10;y7KA8sYkj4xTzzgDeVmh7EldkJ92OwGwCgpSH8CpN+uSATY3Iav+aQC8UdG4oJZqiTFkOLWmsnfA&#10;4TbdsTgwAC88Ogj9XxuO1pNHog4ZUfnoEShLJm622hTYEYQUf9Byp1FEZfngaQxN++EqMCvNVAOW&#10;YlVs7ARH40dXCFyGUfJ51A8LwPOP9sI3PdsbkMlqRgZN8PusXyc89H4f5qU1tgRAw/gInoVSlEZp&#10;MrZSMq0XDeO5w5nmcAPIjksDKeo8gwmOil4TyPL7mWg55aKH4o6ICag75zG0/HgifN8ejeefHILo&#10;wX7Y3LMH9rftiCtu3oaRygy/Ytj0PzuxdTMiP8B0Ps8T7vchdn4TIOM+2NIqIj+pCnLiOpPJbRD8&#10;FRKFGwNAo7/Z1k6PT26eg7LTqU/sQOrIx/aq5WMrImTNKl+fJmHJDFvpWHhsKxrNnoCKs9ipKtDB&#10;fOq7wmDNCUDVsIGoEhGIUsSYRgsm4Ifswg2ONJJGdb+YegUec8fzmgBUjAzG+iuF214QADU2KLNb&#10;ppqVpwiL8MCcgrd+XgrH2X3hGOOD6tGjsCX5nPVDseN3AfDr2GOoMU+2uT9KzvbD2z8vN2nLN8cC&#10;HH76XQA05cfKq4fRaO5ElIokhV0Wgtun9UfUYSvq8w8JJ9B39du4O2woqs4eiNrzRsN74Uv46OeN&#10;uKRILKpFE1+b9cE080W17QEgH5aAT6LB2G+SjuG+OaOMwpWeFYBhn01mb6HuhAn+Tnl/K3qw1gbQ&#10;1ixwBAHQDfmpt7Fh3Y6CjPtx+oO6uNCsCQGwzf8MABaJmX11tyYeLlNiqfwnWnfE1m49sIhg+Pa4&#10;wRjy8nB4fTQED4QOwe1RmjgZRkY4jD24GJX2ZrD8B7X9owCrNAGqLJmWZpi1FK8MmV/RJIMRnqNg&#10;l6VWDkWLKf54dUIP7G3nhbwmHtjetQMGv9IHFZYEEGgV4IDp0gQ2m2UJSGUCy5ylyKwuF2O9SspQ&#10;FJxBprHeV4wcgirhArwhqBo5CPfMHQrPaSPh//YYPPLsaHw6fACW+fpiZ6euuOAh/0NXZDR3R6az&#10;HMw9zFaVmtXXeKq9uvtXCgFQ4H2kzT2IW9OE7bMB22pF2BIJgAm9qDNbjC5aK0Gu1x97ot4/P9eG&#10;XZnn4EIAKhNDph0eiIBVb+OsrCLqoQE56ZMdnZI5bGaQiRUKdb8j5xLmndyKAV99AueoSag8I8jM&#10;yir4ckl2YPJEqERLsOPiF/HylhisvrgHF8j/Yk5tRrXpxI7IALRY+xwuy+WOGWvVmXwCxVF/yZf/&#10;xHJVpiTSxx4rX4PZliOiLzqveQ2xcoOzc9gHQNaBlq60XfYU2Vk/Ircvuq9/19BOTWhobI+5/pr5&#10;NcI/PAvYePEwHpzzMNG+vxlwrzArEG/vWGYGQDWAKfcbjfFtjT2EZRd/xBfxh3Ei1/IZUg+QwVTS&#10;eLdnky4jITMVOYVIf11+5NsykYWVAuckVs3IDZ/CIYzlXhCIBlSCr+MPmSU3ui97afxWdE62uUc9&#10;6PycpWYspSBNAFiZPeO9uBTaAGec7iObas0G+L8BgDKLxf5kfsp3UECYTKVPa+7MV221KP+2Njji&#10;3QGbuvfEwoBgfDJyIB5/ehgC3xyFDpNH4352VnexU6xGkKkYSUBkozUAtEQx3WhiaptJmskyT+Vz&#10;aPwOi5iczlsx1ERP7vwff0SEdMGeDl5khD1RNZoKsWoAbo8cgEpRUgiyBUW7plhjdRa7VLQba3cw&#10;Ai3TrDi/PxneKF4zAXfNGY8mU8ei5ZQx6P3uWEx4YSxee2wYwgf64pvunXGwrRdOtmqDSwQ+rdYQ&#10;yGkG+mILdzJjdzMWecGzDZL5fZFrzv+C6LklO3tgX4eaSPimKWyZ9aBNuwoSFRAhkMD3s5ngVHSj&#10;G/ED5B8zOaDxsnf2Lke5UF9j/lacHoCIw5uNu1oe9UyzrEanCJbFrxd5MN4l/GjYnNgJ3yuu6KHU&#10;C4g+ugnDPv/IBDkoT9PXbJY2n883gpYCSUuVOYPRbu0rcFv5JEqyvZSaEYiXty1gIkzGgK5FwsT6&#10;fsmb3+Wa1VvANrK9GuEjzMSKTOfnd8Qoe1OG4oddABSzlAvLw9tCUTJMu7cHoGb0WBxJumrATU7C&#10;v8v++F/nPL8xFOU/9TVrNcvPpOmzLYrgx9ogEOcRsTThojV/Ov+Xwpk3Vn19FbsfI7aHofmMCVh8&#10;+AfrNyZ8XX4id/xeZrJNS2X41cqLu1FxNs3qFYEoMasPnto8j78XHsWuv150SiEA8gHn56xiQ/IC&#10;FAg1tRJ7xvqIj2qI0y4NaMaJKfyvMECNa8lptiUSm3sRAFojvbkVvsoEWeDv2vlNwUYveLbERQ9v&#10;nGvRAQe9u+Kbh3pgeUBfTBkTgpcfG4TRL41Ez3cn0KR8BA1DJ5oNse6aO44WwxiC41jjd6glckYI&#10;VBoLLEsRYDmsGoyqZHmjnumL90Z1gfdkthGFQifDcxTwLVdAB7E/hf8fhorRwwiMw8jqhpPVKY/x&#10;qD97PJoyX5dpD6Pzh48g+K1JmPT8GLwzbgjCBgVjuW8fbO3SCYe82pPptkWKC+/XRNm2AhWYOqBo&#10;XPRiC7nfEBCd2yLO1du4Nck8t1+H/z5RWROd3XCwZ01k7nalbtVFQVJFAuCdbLcDCXwHkEH9sOVn&#10;smFfP153rVg6aBGYwzkp8Ip6nLrP50NpsehxnMujlhHwcqm3JvK7wK0YABoRNkjXig6qpY2MJztP&#10;+m79ojX8B2nihh3+GoNppT0QMc4sg3WI1CKKAIKhH0oqKAstiFozh2HLVWsITpOeij9g5SUINKAg&#10;OmomZXSEHvzauMKVWOCPO+cGYvGlHeaeflso67ALgBrEzODrygvbUSuMjXY5e96wAMw88KUBvmwb&#10;CyF4JxUtbpYqE+Uz9/g3qDA1AJWm++PtHxda4EfQy2fiubThsykZtlykEGXM0hYeaTxH4DX4q49p&#10;vtD8nu3D3iEA3Za/idg8PUDd6695GRGQ8u7MukF1STwniTXee5VmnliBrAT5Mm4vXNOcxYegB2FN&#10;2bP8dswCudzYWCjjOmPbg6zUdjQpKiIvpRrp9z1I/OwBnPJsSAXywlWPPz8g6q1LCxNBRU6yce4e&#10;BACPQpDjbwQAa8a4jVF8zRrLkTbBVexHIFE4eeLRAkk8X2xJS+20PeZZjw441qoLfurQnSyxF9b1&#10;6YvIAf6YOiIE/xk9CK9NGolnHx+H8c+NQ/83xiLozbHwfYuM7J0x6Pme9frQBxPQ+/3xePjZIXhr&#10;nA+GvzQIXf8zBj3eG42uk8eg60dj0efd0ej1Hq+l6dr/9dEY+vIojH5xJJ5+YgTzGIbJzCtscAgW&#10;hgTj8z798H3XHixTVxxq0wlnPDvQvPWC1ucqUEUSgS/Ozcv48l0tvG/dj7Vu15rRVT2IzYshK3y9&#10;XEvs1+u/T+LY/uIebIXDwfcg90xT5KfXBOLvIPhVQk7GRLbnOOqqjazOPvjJt6Jo6VhWnpaAWiAy&#10;7fDnqDCDJuTSIJScE4T391hRlKVsmumV14ddE1gKSJ08mxSPqMNbcTgv1uCBGGMGdc4wQlFSvuo7&#10;heoSGJ5IvYqIo5sx8LMpaBw+AeUUD1BRZ8L90Hnxy2bZnQ5rUUORzvJVuky9T+d7LdbQ3iEhBFTj&#10;x0zm2n7xEzidF2/yUjmKH3YBkKBuAO5UdixaEfm1fs8h3B/+Gz5kQjkEB4238USCmFn/d00F8I9J&#10;Y1fyeXh8PBavk36mizjzhoVPug3j2KzYgMxD1X0lN503vwU9176N22cPZC9Ak2gxWcMsf1SYHoie&#10;C17F2dQEk+61eV0r/GNVvpU95hzbUugEaTlQPr8t2uSl/QTEPAWAZjnOL5V5jahcrEhrQ5lLyEzv&#10;yQZVBbYUNq7Mu5H+YyOc6NAQCc0JIp7a7vDfA4AydTXZYQGzp2E4mU5id2ILct3RLKe7cZhWVOai&#10;z0bIEHWOxsOsV51jnSuXkJymLYxkU7KaMV2KrrtMsDnTsjUOebfDzx06YUen7tjWpS+2duuLTT36&#10;4otefbG+b1+s8vHBZ739sL6PLzb07YWfunTBFgKp+dzb51fp44ONvfvi6x598F23XtjRpSd+Zpr7&#10;2nXE0TbtCXDeBGsvlqM1cpt48tXdTKhkOnkgnSLwt+7BKrterQCzv3626oKdQ/NW/K0160qgp/uR&#10;/O8AYKynK6482BonJjZEQUIjmr/VCIA1kK1JkOzXqA+5xCyav9Q5Nu3r2jo1wNIDua7l5fJVu7Wl&#10;o+3ip6iHBMBIfzwY/SgOZP420HDRa3GR/gnjXvtpGcpO9kHLBY/grW8i8GX8UVwy6MHDKCJxUmRI&#10;7wkFxuzjIeL1U8oFfHJoPQLXv40HpgzGOz8st66TbhfPk6AiViogVbp7Us7jvnCySe07Thx5fEsY&#10;y0PCJi8SnVPssAuA1H+ChGZa8jDxu9k0IzVbOwANoiaYmIHmBlholdusAikm+j0lMwNfnvgJCRpN&#10;UCSHbPYaNH3VCehQJR3LiseHB1ej7dKnUdEMjCofMk6yvjtmDobP0jcw88hXOJKbaMqjghXPq7gU&#10;VdIpW5IJpliCwO0QE4wm4eNxJENrDJmOWCfT0obwlntAsXTYCvLzrUCxBfmxyEofg9zk2gTA6rS1&#10;ayPvxIM4FnQvYp3JsAga/zYAlHuJ3DbEbH7s5IVdHdrTHOyAfe1bY2+Hlpa0t2RPh1bY3fG3sqfY&#10;OdY1rfBzR2/slHTyJsh5YRvl5068plMLSzp4YldHT+zRNe3a8LUNdlN2dWiDnzq2wbbOXtjZwZuv&#10;7cnaWB6Wa1/bDtjVrlDaW7K78PPudu2wt21bHGjrTWmDvR1Zfqazr4MXwVDizTzbsFytmK/K15qv&#10;rc09qLy/yjX38cv9WHKgrRf2t22HA+3a4mTrNgb8rA2X7Nfvv03iPFxx1sUJF95vTBOKIKioRUk1&#10;CYD3IjcrlO2Z7bggpxAArxfD/mQayyIiMZBehp/YjNJkYCWWDkbZaX54ZdtCw6CkW/bSuFZ0XMhO&#10;guvcCRYLm+9LItIXdSKGImDNO5hx9EsczI0z+RhVpGi8UP7DWSIl1EtBlX5PY67740/jZFoiMgiW&#10;VNXr8tN5/NoCFB4zj37FsgeZsenKswZgwQXLtUZucPYO+2OAuo/CBBef24HqM+RUOgiOpMIfH7Vi&#10;9QmxNfkgsCxeKDEosUgdhqbqs75I0+wNsI/M8o2flsMz6kkzPlgigpWt/SBm+6Nm2GD0/2IyVpzd&#10;icsF6QZkVZSbWsmhQvGYe+BzVJ4RbPzCHEN98fIPkTTFyUEFgPzd2j/YHgBaPaL8p7Q3cG76e8hM&#10;agBb8p3W5tOJjXDs8Xq42KwZGcW/T1liPWi60sTb3aEtXnikG0Je64NhL/bDyGf6Xicjnu2H4c/R&#10;FJU8a4m+u+7cZ/tiyAu+GEwZShn2nCVDXvDDIMqw530wiueMe7oPRj/D/Pi5SIZLmP4opj3xKV+M&#10;edYPQ54PwPBnQnhuAEYyHe02Z17Ne3/mGcRy8Jzn/ClW+kNf6IUhL/bCQErIK30Q8mpflqcfRjBt&#10;yfDndC/63I95FUrx+ygmQ57vgUEv9cDEp3sjdBDNaG9vpJMV2qvXf6W4u+JwywZIWEoAzL7bmvxI&#10;rYX0xJaw5XxOcJDJSA36PQBkO1fgA4GbIiAdo8nacdmzcIiiXs4fBKewh3EwuZD02NP1a0RO0Vqd&#10;EZ+eiDc/nw23qImooM3N59CUVaSmuQEkOoFwi3mczCwCa+MOGkdrXm2cmtNppmuSVUCYyfRU5qJD&#10;jiHXmdsUYYMsar1JoW77ffEBrdUAOEYEwyvmKRzJSzTXm3G9X5P75bDPACVCCF5wPDcZ3gtYIQpp&#10;Nc8XPp+9wyKTVPK3LJ2ourumQPxD2LBmiYTY+r3wxQycxpzaTuB7CuWnk/FpY2WFHZrrhwbRY/HY&#10;N2HYGXuc5xKY+M9aD8gLhf5MRX+V/rV5Fc9bolkoFe5STipaLn8RJSNCUCImEA9EjsaPqSd5jgWq&#10;+WKmGkMovN4SJSGXGxvvw9pHIS8jEhnJjZBH80INzJbbAKc/uh/nmzyIFOd/l7KIAV71UJna4Mue&#10;ndDuo94ouSwQFRcMNC4mFWIGoMIvrwNQLmYgykVRouWsPMgSvtdv156n10pRwagc3R8V5lFmBaJa&#10;WCBuj1KY+CHGkVoBTSvHDEYlvlaM4mf+Vp7fl40ZgjLzhzDtwagarth6wca1onzkUF4jH8NglFPA&#10;Sr3SdCmn33hdOUp5lq88Gbwl/VGR+ZeNCEJpWgtlye4rMa0qkf2N3M7nXIWftUdveZZdS+kq8Ppf&#10;7sVI0X1Z91Z5QRDKLg3BbXzv/1Yg1vXthjgXMUH79fvvEna+zk442qUeMnY6k+VY7TMjrQbSk3uQ&#10;0e037VzBQwvY6Ushf9vW2dhtauWWW4uOaTQ9y87yRenFIWb97eM7rNlXWWBiZsWvLxINheVp2wsp&#10;Ow+9HM6MR9iBTQhY+T7qzB5O/LA8MxRjoOSsANSeM4S/vYnZ+zdgf+p5qwy8UHMCijQt/JCFqWDM&#10;2lLDHgAK29ML89yVegZ1I0YxfbaPUD88/W2EMalNwiyaveN3TGBNKdvMeIDw5+kt4YadKeG7w0di&#10;R/IpYQhyCExWMIJrCkSRWanBSpVb44UKey1nzA8Or0fVqQMJRoNRig253PQ+aD5/El7etQS70s6Y&#10;NHXohvNtWWSY+SZemHabM1OypJw6R4OvAjkTwKEwb1NR+sRrNBtUkGmxvPdPfo1KZIGltZRrdj88&#10;vXUeK4W/60dt5GTGBn4tO/9TCOF5MpP5KjM5aysyktoQAMkAE283M8EJK5rijOe9BEANslsN0vjY&#10;/dI4/znRKgbF2dvcvQM6/cfH+OJVpIKX00Y2S4ZAG/qUXjrAxNUrKWfmpfLp0+oJ+fP1h8OyYVCA&#10;U/nvlVg6nNcMhWLkae1s6ZjO8Pi8I/z2j0SjzwlgMfIS6MPOrDcbNxv40v4oqe0pF8iHlNfJnWV+&#10;AMospDm0Qqs2BjB/PzguZbkIPI6UEkvZuS7n+Uv8UXKR0hjM/AazbPociFKLhxlXmzIEq3JR/dBo&#10;lQ8G7RqOQdv9UXsp81+k2UKZbExHM8pLBvE+fFBhQR+jyI7mnvnK9yXkwyjlXuqHUrz/CgR7xRnU&#10;WuOuH2jHut5IYN0l2qnXf16KOlvN6Gs2vw0uOzfD6eH1YTvnSpP3diDpDnbWtQmC4wkYV6iHWWzi&#10;1CeNlVE3fm3nlqj9a+JDXONkbhLaLXyaz9KXnVAIGoaPx3fZZH8ED3lt/B4AmmGwQnDaF3sCC3Z/&#10;hbM2bYBhuAbiqG9fxx3HI7uj0WzhJJSbZZGeEnyeYpoOs7TEbhKe/GYuNl7ajyuGPrFoxJ90MtRM&#10;FqBAkyB2yq9wd9mGIAEf7luHkqHEKT7r6qH9sfbcz+Z7zT1of3PzodhhFwAFwZoFLQLNted2oop2&#10;cNfay7AgvL1/tUlM8bzMOcUKJeTMlQnJPDOVe1YutsYfwe3hA6gQ8vkZgPvnjsb7OxfSvr/C6rHK&#10;xvszN22W1IllMg3z8Mz4nyzoApzKIzDys+kUdGMCYPU+vFjrCA34iYrrBB5aE9hp8UtmWtyBFV5/&#10;3ih8lXiUmfDHDJ5rr1cRA1XhszVHloKCnHiawAOQqwFm+VilNkD2niY42q8OYqksWhd6rWjVxfWN&#10;9++TRCqKwjat7eeFru+yoWnLSPa8lWLY2JbKsTUQFRYH4475PVFjrjsqh3uhgpYbLQ8ioAWSafmh&#10;5tyWqBHWiqwxABUWkl2F98SdYe3ReH4XvHJ0AEbs6IeaBLI7Zrqh/eqWeHJfAFpv6APHKKYT0Q93&#10;hHVgb+yNuyO9mH5XMx5UZqFWbCiwgTZK8jEAXH5xAGrO8yIr7EIW15Z5tsRt4d1x29yOKDv3IYIw&#10;gW/hKFTScrYIAt5cD7y4uyNm7XBC1H5XDNjaE6Vmt4MjAdaR4KryViKLLE0QL8t7NKtRoshUI7qT&#10;wfagaUSgDu9L5QtA2SVinHLaJmMg8Hf8z1AsDSAAFrrJ2Kvbf1LMUkd3BbrQJE4rJDt3wHGXZrgw&#10;+R7af82Qm34n22dF5CZqR7i5bMXZBMAE05alV9e1c4nIRYasHeDNvSvNZmiagCw53Q8vb19gCJB0&#10;RafZW0pqyJKUl+eIWIz+cgrKTO6Bh6Ifx7cmmLKA0zr0eiQ9AbMOb0Lf1W+hTiiJ0CzqZQyBkKxQ&#10;642rh4Wg+6pXMG335zidkWxNGCt9TVza0VUTOis7H8kF2Xho/TtsZwTA6AC0WvwULtN61WECvshn&#10;h9cXP+wDIEHEivCg98BRWwLa0pRUGHttQdlj2avWpuk5or7XF0qVouAF+l0uLzpe3r6I17LXZ6Ov&#10;N3cUll3YaVWMxuNohmYScHUzpqL1sHRZYc1pTeDu5LOY+EM4/Ja+gzNZ1oywOXSumQmykSCqzPyC&#10;6QkA1Y/IBIg4vhmVZrH3X0FWMyMAIz+fyvIzcTFKZli8/IZXqsWwbHLHhi0d2elPITu1oomzlqfQ&#10;+Jca4uij9+OUixXc898MgI5LhhkArKBQYUsnmhh4led1wbidPbH0XEtEn+0LvzXd2Tn1RJmonhi5&#10;qSs2nPfGgvM94LelO6rOdMek7d2x5FwndFnfh+YvgWVuEG5b4ou3j/bFT1da4MukfmjzZV/cGeGK&#10;sVtbIeZUdyy7+BCWXO6JmWf7Ydx3HXBvjDdN4QA4LhtJZtYfjgSq8gt74+WDvbDoTDfMuBCIWecD&#10;Me98b0w71hZBn3ehKd2D7NAf5ef2RtPFnfDy7rZYd6ENlp3qgBiWe945Xzz8fRvUi/GgEtHUn98f&#10;VaPJBleMJ9AOhfOy9hi+tRPG7gnBq0cD8P6xzhj/bXs4RXUjy+H9EvxKECi1zvhfD4ByZXLXnjCe&#10;iHdtTabaHnu9myF59QOwZdwNW1odAmFFZCc3gy1ns9GFvHxNQmoelG25eDuniFxI33ZlXoJLuDZE&#10;E0kZACcysoMZF8w58viwiIad6wUuhXq6Nf4o7p85zIznV5zij2WFoa0M7pg9g8jijJ7byPLS8cOl&#10;w3hp+0J4LHwGlWYyX+0TLJIVEYg7PwrBhot7zPUmfel5sbwlYoAqwg9xR1BnliwVsvs5/nhyRzRx&#10;w7o3M8rIOuAFVnrXHPYBkCcKxER5NagpsHh9+1KzEYoYXJ1Zg7Hx8h4LqAQg+ndNoX4BwCy+EkU1&#10;ldF/4yem5xX1Hbr5U8s2J0Lla40uwUqszyawNBsryZjVoKYNn189gDHfhOLeeWNMoNRy04Mw+fA6&#10;RBzagte+X0HansqHw7wEVspXtUEw1MbsZmqcvUNCQSb6rn+XeQeZlQU1Zw/Bsks7+WBZXjvlNwxU&#10;Ua7Za8iB1MQ8y5qLzJSaKEiqCltqbdLRujg990Hs9WxChfktC/w3AmAZPjctV3NYMs4sXbtjThtE&#10;n2rHCnJBan47rD3fnqyrPRoQpL5PegiZuW5IQhe8sKc9Kn3SBLOOdWHdeiPgWy/22Oy1yeac5rfG&#10;5awWOJvSFG7RTVA9vA0WnG2Dk+iOV/Z0RbeNHdD5i874+GR37M3xw8Btfigd3gcllo+jWUszmT1/&#10;rTnu2H61JTvANnhyY0P0WeuK4V94YNHZVjiB3nhhV2+UDO8At3UPYXtKD+zL88UL29zQZ70n+q5r&#10;i3d+bo9j+X35PNvi/kUs25JHeK9jUC68FxrN98LmtL7YnuCFgA0tcV9Me7y5pRnSCtriy8SueGBp&#10;D5ScP5SdMgGQYPxvB0AT5oxStJTxonNL7BvUFHnHyP6y7oAtuQ5sSVWQmd6LOnFehiP1lxyOIntO&#10;QHRtO+cfEhQb4vnbEyQXpUMVFJZtZWYwPji0lm2DWpgjy4rnGwZlxwQVKBIjtMpj/JfTULoonue6&#10;92n6UsGpX8KJPFmE1EnpkvlCCs5DBEXzDPNOfoeAzz/AXeHDUeKj3ui27HlcLEg01qOYmM6zC+AE&#10;Vo0XvrI9iuX3IQAG4e65w7Dh8kHdsQFtXWvyvB7/fgcAeehcJs/r1HcAP8WdRd1IxfSnGTOrHyZu&#10;mmmWtVknFiuU6Xl4lRgg8xUCj980C45hfVg5Phi1bZZVqfzdTFjoKKwXFfYie61FZ7ZgyJr/oK72&#10;EVAobjIGubOUmD8QHb98HY2jJsLhg7548VuLppsxDiZgeiTmna/9RPSWD1DlX3thF+rM0FgSewn2&#10;ML4r38QFgpvJ/pqyS3SdCfWfI5/HPBOaJ9+2ExnJbUwDK0irifz0e5Cy1wkHu92HeCc5Ff/LAZAK&#10;rtD4JRcPJgAGoOK8dph/0gMJafdjza4auIzW6L3oQYz5sikuFHTG8p/qIC6vJV7/yYPmkCemHW7H&#10;dtgB/b/sgBKRfVEm0gee4Z1wOsUV36V64I7wFhi4uQ0r0wNRB51RenorWgya5BpCVtkD9xIs747w&#10;IhPlM1w8kuUJJhsMRO/Pu+JYQlPEZjrhma0e6P5ND1SN6oR75zbHvhQnHM/ohJbhTph60J1pt8Qj&#10;m93YEbaFQxQ704gggnNrzPqZAIDOeGRHKzjOpUlMUCtFsG+wuAs+PkYWeq47eq33Rn2a+x9858r2&#10;6IVv07zRZHE3lIpim1iq6DX/bgDUmJ9W7yS6eJm9lC94euJ486a4OKUZCrIaIyvjThQkVEdOXB1k&#10;Z77IumK7pQlsyEGeRtG006Ga+q/tXKoi3fgy9jAahA03pq9j+AB0nv88Tsn1TMNPPMFYgmaC47cA&#10;qARyyMCoHkxjP2rPYWdCBnc3Xzdd2M/EeQ4JjohGDkuQSVwossrM1fojeskvlMZFosLnCYfx4udz&#10;sPLAJp5Aneb1MsaEE9fmXZQ/k8TB7Hh4xEyy1v6G+8Bv3TtIpv5Ld5WGMMGcbuf4XQC0DgGgxsNI&#10;pPjJ9+v3mIkvgciXdHnCdc6Rv1Jky4S2SKBuDZi27zMCGRvtsv5wW/oETuXpWp5rfrWO83xQoYe3&#10;ovfyt1B9uh8ZJ29IlDiS5tu8ENy/7BGUnjcAD655ArUWj4LDjB5mM5V41qCZdJGYm2Xeorys3Ew+&#10;oLTCmS6tES45jwq4ahCqfxKEubut0NwqRFH5+cY8cA0eKxqu1hcbEyD/KrLTRiOHAJifXA25yQ1Q&#10;kNwIlx9ugkuNaZYQcASCJpKI+z/rGnMdAC4dZkJYKchA6SVBZhKidEQnzD3diuzJFaOW1cDB9BZY&#10;c+o+fH2lETaf8cDja+ogEWRYO50IOK3wyfG2rCgPDF3nws80lyP9UGtBexzIaomfCYD3hD2Iid+4&#10;8RxXRBx0RZnpbeGoBhkVgNuie6D5yl64ezHZ3AKWY9EQmuM+KDffDyHfdMDRlAf47J3w6k8tEfhd&#10;X9yxoBOqzW2FffGtcTbPE14RjbHggDPTboLhmwmss7qgbNRDKBExAOU+7Y6w7Q35G8FxV1uC80Mo&#10;z/srRdAvoYH8WY0xYX1jvPhDO7yzrxvePdgFj21pjZ7LWxKUvVgOX5RYpiV7/3IAZHnSnNohiWav&#10;thI919Idx7waIudrMkDb3ciSVRJ/O7LjnGhJLTaAkqXV+9KD3Ey2/0IA/EVH+YGHrLtRKz5C6Vl+&#10;KLFmCKqEDkDMsW/Nb4l52daKL1lJAsNCHbk2DWGc4n2O/uwjw/xK0DrouuYlXLLsL6PfmdRHMUCq&#10;oaxxi4xRVzU6mGnLNvFDZWnmkc1pLFJYozii2WSn6cxDwJmfTTAXAF+TP/+Y9COOf49KM9jZLqWV&#10;My8QU499yW+Zj8YNBV5CBZ1o5/gvAFh4FF4858gWmiO01ZeRQcz0wbSDhfuC6oZU4yywaK7AqKiC&#10;BEq6/kzyVdwbOQEa7CxLYBu/dSb25ibhbH4Otsafxus/LkXrJc+i/Nxg9uzWjLOYWuU5g+G3+j0s&#10;OfE9zuYkYu6xb/DQ4lfhFDYe7RY8hc9O/UyWaVWSGf9jZll81QQvMtjz8AmZoK88vk88BZdZY6CN&#10;gRxi/NE8fCwV/6JpLOrp2EYMaFtUW5Vt3Yd1eQGys+YhPeU+FMTfAcTVYg93J2LXPoAjnvWpMC64&#10;7NEKqc06myVV9hrx3yVa/hVLE2mtTxt0f6cvSi4jy1k9FCWX9icwBBtAvH1OW8Sc9sZ5dEPb+Q3x&#10;2m4BnDMbXws8vMEFg1Y2Y3/cAy/sa8eOph3G/9DbsKxlJ1qh80pPtF7eiqaoC82crlhwrgNqzGlF&#10;QGmPNVe74nRud7ywtQ06LmuOTms8MONEN5zFIIz7uQ8ZVy+awCNQkcBTakEAas12wQ+xLfjMmmPE&#10;uvposdQTPda5YspRmsXohA8PtEO50PZov74r9mR3wsHMThizpRW8Vruj24qmeOH79riQ0xY7E5qh&#10;2ZKucFw4CrfHECAX+KDukj5YGd8du5Jd8fb+Dhi3qSW6rnJH30V1MfdcP/T+xgeOMbRolmvWuD/a&#10;fzAEywJ6mqVw/0YATHbuiFhXgqCbO041d8HRx+sBl++CLZOdclpl5MfejoyEEYSVo0bhi2Jlqi1L&#10;D7WyyTJvpKoWeMw79jUqa8nbCurlXH8MXvU+2NWrwfN8XcfzqAB61didcafR5kcmPUuv1l09iBo0&#10;Ox2pswpBVi1iMHqvfB3RJ79nWtZwloYAs2mlKYaf/A41wZmfRwtLprF0rTAfczJfLL2zLES9WqH3&#10;c8wEpzXcxfN4bhqVNvCzdy0Xm8XBaDT/Mep0ETGzXv6v48YAsPA4mpMElyWKEEOAmueLbstfRjIL&#10;pYKowNZOaqo067P5jpBvJhR4PLU9BqWnySTrjwpzA+G+6Gl0YBr1546kWU0Ep4mrfUO1IuTOecMw&#10;8OtPsP7KHvZS1gMRXxeFPkfVOJIRiys2rTC2JlpymA+r0fxTWKykvFxksMLF5vTM+RUZTS7e+nkx&#10;ys1gr89GL1+hR76aZdYOa6xQt6IerTjV539Tmfm2bUhP7Wq2yITcYbKqIve8E44MqocrTi4mkECq&#10;czs21jZ2G/HfJVraJSa62rcNHnqnH01ChagfhDLaeJysq+zCYFSe2xlP7O2NiLihaDy/A1ov9saa&#10;K36IOBuI5nMELl2wOnYsBn+nYBZ9cd+89niYJubiK73wWWxfrLjcG+vjOuDdw15wWtaCwEMlivFB&#10;w/nOeHZnayy74oO1F3pj49UARF/ujwnbOqFBZDua3yzL0lGoHBNANjgYd9KU/eCILzZd6YSYS30x&#10;77Iv1l/ogOUnOmDMd91wR2QPmtGDyST94bKiDT7Y15r5e+Pzs42w/Hw7LL7UG8/+3An1l/Yk+xiI&#10;cjFBqLzQF+XCe6Drxn54+9RADPzsAUz6sR2iznTF6vh+WJfog1f290D1Rb5kfsMIfoodGIS2kwWA&#10;vWhq/jvHAOMIfgku7ckCXXGoDTvdVc4oIPNTpKKCtArIjb+XYDiFepBo2uy1bVhKqeEs6YJZwUBd&#10;OpB+Ba1jHjd1K/C4d/ZQbIjdZyYP1N6VyLVpEP4MEJmAqVIopplB3Rm6bjLMnt8rSI4U72/xIDOh&#10;cdusAei14nUsPfkDEn7RYSas4MQURXgyIFosH3tiwJD/ZFkaUKbo+C7+MGqGMT+SGscwf4z/bl5R&#10;Tjd03BQAilS9tm2BWSajqB2V5w7AV5f3md80kaFIDWZMj5VbVHBVlnGQ5HEoMxbtFzxHU7gfzY4Q&#10;KoxAjyb1YjE+f5SaFYAmEeONr9622GNWAAUdGkhUPD995Iv1cCh6BvxNkyeiuwIugaCOVQe+R9Se&#10;zeYSjUHIlzCblP6oLQ6dFj0Px3CBbQjunDkISwoj0ZowXQI/lrmo/L8KT8iPR1bmK8hMqo987b2a&#10;UoPUvD4uzLkfR90eQDp7ZW3rGOva3m4D/rtEAKixyGX+bdD+P/K/G8XnNQolloyFCTq6TGaxHyos&#10;6oZKMR1QfnE/gkBvVJnfDbdpZpTvKyzsihrR3VAlyhdlNWPL8x0jaZpGN8fdS5xRa1l7glcnMvbO&#10;KBHel0AyEGUIVKWjfFA6vDcqE9jqLm6P+gvdUG2eByrM6UrwEwsdhfILglElmukuJCAvpIk8vwc/&#10;d0XN6E6oFdUZNaK6oDxNWW2v6kgWV3JpH5SgcpWhSV16blc0jGqOuSc74dNDPXB/WDOUCuvNdjQW&#10;FakEFZaQ0a0YjzKLh+EOgprCKSmceikC+G1RbXD3Qi/UWNyF7LMvyvG+yywW+2E7XB4Cz4+HYnFg&#10;X7M++N+2HlieBtqOM9mlHS44N8GRcTVhu+yObAU/SL0dtpRqyEzsxUa8yeii2uu17dcAIK0z7aBI&#10;e5SveXh0cxiJB3VvyUCzbv6576MIndnIkb4Wu95Kg6BFBcyhnpvAIzxWXvkJ1Wb1Nx4i1dmZ9Pru&#10;fdSfNxraQN2QGZKlqtP8MWjte1h9YTe04wdTklJatq7B0eKEw75YLFRlFwha2PDs9kiCLfNaNhh3&#10;zRiCry5ZG5/f6HFTAKiS7004gwbh4y2UD/fDyC8+JoPKYqXTZmfFWAOm1xdeD0DguCn1JHzWvo06&#10;U/ubSDGVQgNQmz1Fj5Uv46Pdy3EoSbvNW5WrWZwsebHreh6Z+dmIzUnGxcxExPO9JmHECGUCyw2G&#10;3YOpXF39zHeRaDHrcZzKirfGIPibgqqKMS4+sxPVpw7kPVA5SPvbxDyFA7mxBiw18Gt8Ca8pu4RZ&#10;6FkRSL9EamJ75CbXAJJqwZZ1J7KPN8X+oLtwuXljJLi7sJdua7cR/12SYKKceGJD3zbo+6ovKswf&#10;i3KLxqFC9ARUVnip6BAyMK3OGIny0UNQjQBRIXoEykeNRBWaLxXmD0cZNl6tvKgQZcXeK7NkCBwX&#10;jEaFyKEoHzESpSMnoFLUcFSMofDaKpGDeK0ci0eQhQ1DxaiBqKS4gWTy2h6xbLTiBo5GabNlprX9&#10;ZCmanZXI+stFDUPJ6PGoHD4c1ebofEWlHowaEb1QSSs/YkajauRAmlYBKB0zGLeTZYz+IQDB3w1h&#10;uryeeVcO18oRlo33dxvvoXzMULJSpjN/GKoyjUpkwSUXjjcxB6uTndzO+6gcyXtlPZRfxPesh07v&#10;D8dS/z4o2vXNXt3+U2LC8nt6mD2Td3vXQfzqBsjLvhdZ6bVpkdyOnPhGBMO32FYvGmtHKvPb9kv9&#10;k9nJV9GRhee2ofqnBC6SAC0d8456BkeyE4zFZjlN/7b9GzOYwKkJTS2S0HhdAkGo71fvG/OzJM3o&#10;sZ9/YrbQ3UHy8vDn09CAjLIE9cv4+c32RbXQwejz2XtYePFHmsbSXB4CQBEXOzp3rUgB5bEh+Mwl&#10;JuTxLvamnUOzGO1hznuIDEHg6g+o6yJCVtI3ctwwAFrKL4Zng98303nTgSgT6Ye7w4bhi5SjPIFw&#10;xR7GWLt2ANDM0LLSFOT0gi0Fm87uwcz9GxF2+Bt8G3sCsYpXxqOALC2XUjQ7LMD6+upRPL1tEXqu&#10;fQ2ei56A+8Kn0HHxyxj79Sx8ce6g1ZEIoYz9qkHZHDz05Ttw+MgPiw58Yx54jsxhsUTWu8Kujvhm&#10;pgmZLfeQEjP8MfH7cAOe6h3ltlO8/Oql5JRZUHDeBEfISmhAM7gWFHctP7M+rk5rhCNuDRHn4WK2&#10;T7TXiP82kQKTiR5o1wZvTQhBlw8mod2USWg75VF4TXkCHSc/YsJSdfhoEtp8Ognen46F8/SX0OaT&#10;R9F98lC0+PgFtPvoCXSdMgzen4xB64+fRPvJT6HVlKfQYfLDvF7pPI0OH09kmvx9ynh4fzQB3lMm&#10;os3HfP14NDp9NJznPgKvyc/A85On4f7pY2j78SR0nDKWZeF5U55kuo/zGuZPafPxY/z8GH9jWh+P&#10;Q2uWqeOU4WjF7zx4fVt+337yRHNuq4+fQtc3+qPle6Pg+ukLvPZRtPzkYbhOewyeU3nOx2N4X2PQ&#10;asZwtPt0GO9zAsv7JM95Ai0/fo7p8N4+GMfyPML0nkKnDx/h54kY9/w4rO3dywKbf5sJzPKkurrh&#10;jNP9ODixCWxxjZGdUQ15qfewDd5B46Qt8vLWUV+s5ZvXtl3+4ffaRMga4zmVkwj3Rc/QEmMnRMvr&#10;9llBmHPa2ulNwTW1iOHa64uEqkEdYHoaLuL7xWf2ovzHZF/h/XDX7GH4kuaoBRTSsTx8FXcUQz7/&#10;FNXk46fd2bT9RTgZ4ayBCFn/AZad30ndtXRWL/by/EV0TyKmOj1Hc8q5eGPvcpSZ7oNS8g6ZNxAz&#10;Tm0x+ZtoUzd43DAAKslcsSi+Rl3cjeoz1NsS2ef54tmdUfxWKK4IK3zLAti9CV0vhBRY8TCnmnc8&#10;eHN5WZopEpDyOfCrb1ihw778ENXDyTa1p4hmoPnAzHaO2kB9Zj/U/XQwnt+2EOd1hQY4mPyR7Muo&#10;Gz0a984bi6PJ5who1gJrLflR/jJxD2RfIJA+znT8oC0Yq84ehDXnfjJFyeDvGuNQPbItmIrXbDCh&#10;mUVPJ5AuR2qSp9XwLtdGRk5N5J5uiCOB9+GikxeS3K1QVLEeisdnbVj+dyqUzCXld9mzFXZ16oSN&#10;fXpgXd/ulJ5Y27cP1vftbb7bQPmM333WpxdW9fPj5574ulcXrOtjhaza2Kcb1vXriTV9Fa6qH77s&#10;1Q1f9O6Iz/p1xtp+3c21G/rotQfTVFirXkyLafZ5iN8/xGu7m/PW93uIaXXH5717U3oxrb6Fefjw&#10;nK68vhs+4/dr+vXASt/uWO2jsul8Xte7p4k7uLqvD9ayTOv69OOrH8vZA5t7deY53XlOD3Pu5716&#10;YmMvnRfItHxZDpW3K77i95t7PoSve7dnfr2xmr+Z8jK/DX1YF7168fqe2NK9hwnp9Y/v9OdhBanV&#10;Zkcpzb1wxd0LsW5tkdDcDT93rou0Lz1QkFYfOanao+YOZCfdjey0l6ljl9i+NVGgNi6dYsdNXRP4&#10;mZVSbNfyDXxyazhKzfQnq6cVFNoPE76bScAiFJGgqL2rrdvTX8MehXwakqIuHUqOxSNb5qHux4Mx&#10;+stQWoI8h6atJlg02SGskJX29ZUjmLj6E4IkmZo8QYzl5Ysas4Mw6vMP8cWVfSRAGaasJhAJFa54&#10;3vxjgM3wRpbvam4CvFY9R3bJ+yCQt1j4IvbnpRrs0FDWjR43BYCaTRWbOscC9lnxttk0yWFRIFwi&#10;JuBwxhVzHsvGc39b+OJiEvvlVQ9HQEPDN0sjDPk4RZB5fvtS1JVvEnsXhbYuQTNN65HLaX/Q8AFm&#10;UxUHmnLyCyz7SRBe3rbEMEEd35zfj8of+uLhH+bxkx4aG4F+ZINQY0Cu+p1czDnzHSowvVI0yUrx&#10;XtwXPoG9WVdNuTRgbIYpKJrBMs+cvasVC/cMMtNHI1ehhxLuRFZWTTa6OkiKbIpDLZ3ZWBVrTr5b&#10;WrNpee7rvb3G/peLcZ6V6SQQ5nuXwtdiklj4vdaZKiaedpATiMqcTtR781krEPSqz9enYVeuPc+k&#10;ozRZFxpjoyS7NkWKi0Lya0N3Jyv95ppIKspL11qx+/RaJLovsybWnGelX3Sv5nxzP/pd9W79ZtIz&#10;5dFv1jU6L1mRsSlizRo7VRgxu3X5N4gVzkzbhWq8T2X3YEemsGttcNjZFSfecAYS7kN+cm12wArR&#10;prW/nZFn01471M789EIQYnslEKilywVMpEOANO/sVpqi/VE+nCRC++UufhS7ss7x5GwCh+U7a9eC&#10;KxQBqXFmljXFQ0zv64sH8HPSOaoygZOKYjYsKszTZMpDEdk3XvgJQ9e8ixozZHaTzCwliYn0Re2P&#10;ghG+23JdMcNYRG97eRszXuXjseDoN6isiVNtnzo9AG/vWmNIEzGe5xSedAPHTQCgNbuqG1LnEnr8&#10;G1SaNQDaRrHUdF+8vE8bMPPIoJms868p+P8pvGG5rZgbY69yOOsK+m583wQx1TaGsu0rT6MZt+xV&#10;vLNzGZZe2IE1V/bgvQNr4R3zPErPGQzH+cNwF02dVed3CbtwNP4ius95BusSD7C8hFQWrEBIppiE&#10;LGUeH3R+bhbN8TxM3D6LefU1LFDjFP03T+HDYj/DsmkCR5Fm9fA0xJhPE0JGPAjQ+dkrkZHihvyM&#10;21CQXB15GXcAVx/E8Sfq47RzUyS5tDGOq6nNrcgi6tHtNfi/QpSf9rDVWJZAzCzVk1CxtenP//la&#10;+N6sOy0mxc+52VcDqBKWRRLP77OdPExw1avubrjUshl/b4Uk507WNb+Tzi+//V+//7fzC0X3pSjZ&#10;VqTsaz6rfP+QqA7MDnWezckGFcy1Na40c8P+4AeRu9uTFsftyM2sASRWRWbC/cjJfI+NUyEHyP7Y&#10;NmWxaFzcWD4EEwNYPHaln8b9CycaM7QkzcZKc4Kx6NI2QzqkD7kFGsKinuTYZ4ASYYAWOWhliPbg&#10;sGVmUDm0iRivkXsM9VnDXAJdA4hUHFleOUImHloxso6Wlu+6d1FxDvU73A91Zg7CZxcLJ1MJHgKw&#10;4vkK/MxOc1k2XGAqXVa9ZjBCniPNYibh56zLvNio+18DgDo0+GkmXygnbMnwWvwCSstvb0F/NFn+&#10;FI7nxJoCmkmJawr/f4smTvTogAu2VAQuewslZvSF9pktO8MfLSOfQijR/pSBocKD96di7M+IR7sV&#10;rAitXySd1rhCAn9Rz3cg7gzislPMA1DPoAXRWhSuB5WrWjKzxsDp3Di4rXjGmimc3x8VZ/hh8qHV&#10;BuSRzQfL640jtMY9bNqNgOAnmpt7FRkZzyIt7W42xDuQk1yF91AD6VsbYW+Pu3DWzZUg2ArpzWgS&#10;Ewy1gfnfFSlG4CLwU8h3iQDRDOoXKvp/EymgFtsXF3vn3ozIP1Kz5EbIxiSxzcjKnDqxzBR3KbsY&#10;mZfd6/8KMWBjR+zV698haiNpzq2Q4SxG7IrUph2R+mBXHGvZCEkr67Ih10NqbnWC3p3ITy2DtBQf&#10;Agw7fjZnE9hUK5jkJ0cmJiDI1/6+bMNalua34Q2UnNXPkBa5rUzaEU5tkTKpbRPQqItmvx99vk5P&#10;xSrZ/RNdM7RMtFDHNbGSY5ijNQRmVIOvSpep8Dx+QWXiqVDYqkIsZnmysezsTvRb+BKe+nwGksVe&#10;+V84qYmO4nnrslyZYtTtmAvbUG7eQJRaPBhlZgTgyW1RlmmsIU6CpAHxGzxuHABZCBtBQzeo2QAB&#10;xPv716O8IjkvH0Q0DsQn+9fqlk0hit/A74miMuum+Bcv7FyCUp/INysYZUN90H/dhziYmWDy0riC&#10;OgBVoPBL5riKsuDSTtwxmw80OggN543GntRL/LbwKPR3kvlK8mdcXKyxPetBmXESHqsv7kXNOcNR&#10;kiZ1GQLh3ZGjsT72CH/hSbm5xoww4woCwHxN0LBv5bW2vB+Rmt4BeXKJSayL3NQ7gdR6uDLXDbta&#10;3o+Lnm5I1TiOc1tjVv1dAKh8zKqUwrEsw7huAgCNFKb1G7F33k2IxkRjCXJ6jaeJF9vMA8e6N8aB&#10;Tg8i1tkLmU4EWjf+rnKba249zz8s9u7/b5IkWg16htraIIPgd7p5E5z+z71AUl0DfHmpdZGfchsy&#10;U5uws1/IZqp2Sc4ljwn53eanWiAkZTT7+wKv7FplFiAo7qJWbHRY9gpO5aaaJq62rXOlGyIjhs0V&#10;01NNQkhvEnMykG6Alhfwv0aWjH7wd1rORjeVGKmSAUGJvtJvqdR1MzZIQNaMso6ream4lJVoGKJm&#10;eXUPNp5nL3+NT8qf0I/s0QQ9JZDfN2cMvk05afRcUGLWJjP9Gz1uCgANndV7FlQFOpodD5fF2tk9&#10;EI5zA+G14BkcyU/m76pMq8L4h2Bhvb/upihZvCuZwYdSzuOBOeOhkPilwvwR+MWHOFJgPSBRMNFf&#10;nSdarV5KlaVyHCMTc13wiFk9UmPWQKy5tA87Y8/gyzN7kJybTfziefLVZkMw/ku8ViAqwBWLVChu&#10;HR/9vAplZgWj5BKCKRtIq0Uv4GRuvLnvJJYxizRfVF8+VnkFaSYNeU7n5r6H9FSywKQaKLh0F03i&#10;6ii47IZTzzjhqOt97MlpClPiXTqwcf89ilUEgGZdcuFn85s9Rf8d0bVF1xe92jvvRiVBO7LRlLuq&#10;8Sx3T5x1boYz/ZrB9lU7nJtxDw61rIWsxmSJTm1wwezP2xqxrm35KjaoNbCsQzvp3qoUmb3FpXid&#10;/lVihgLceL+sE7MZFev6ikcrXPD0Yjnas56a4MikarDFPoi87KrITa5Ji6MOchJqIzPjMRKx82yT&#10;bN8FGQQfAaAm+lKRkqclZhYQLL34M6qFDjN6qpVYDcLHYsfV4+Y3tX+jSnwvBicAVOzOIv004egK&#10;dUQrsZ6c/wm2Xz1hPhdQH8xKL2VDEUcwp0rndS3BjyWydI2fFZRBkzTGHYd5KVCKrDWN0cspWmau&#10;3OkEgmZCRAUTdjANfeYLFl3ehZrTyf40PEbzeeK3YZa/sJyrVRSlUQiuN3LclAlcdOjmtDOUjjf3&#10;LjMzOmUXDUK50P74z9FN5nv1JqYnUWWwfOqRzA0WF5ZVxZ2+dw0qTfXnQyKTi5mAn1Iu6X7NjfE0&#10;XkuRjxIfqkxY1Y2Oo3mxaLbwUdMj1IwYimkXvoV79OOo+ElfTNm3wbiuqH6smaXre7Z0PR4y2zRb&#10;FoK1nnGW/NNo1of1w4AvP0EiLxb7zM1iP6eH8pvrWRf5x5GROhI58VXYnd3FxnkXAboSco89iCOB&#10;9+CCsxNS2LCTm7f9R02rf1pkQqeT2SSwLi41c8HRbvWQ8r0La/de5Cc0wul37sKZpg8gpVlHXPEk&#10;4BL0rrp2NGuaZQoKPP99u+/dupgJJ7JejfVd8dDOfbxvAmAywT/xQU8cDK6G9H2NYMu6G3lplYFk&#10;gmBiTaQn9mbbU8AAsTFLJ42wuRuH5yxjFOJHEotG8yeRIPiYAKRlQkMw9eCXBky0QEGj2krgt+2a&#10;PxqFI0BR5+QbmMN8nvx+Dhzf7o0JW2U6ExjJBhVuv/i1NyP8c13+AktZu8aCo3pS/QxOJPP7vl9+&#10;jNJhASi9MARVIwfjxwQLjItA+maPPwSAFotihizYkawLcF5EBrZoAEqGhaBTzIs4lWdtcK5zZM+L&#10;JhuT85qbLBLVv35/jEjuONMPDvN8MHzrNNNr5Gfzal6o3kkVYNKR6DKKjqXnfkSlOf3NOGTVqEF4&#10;9EAk6q+cSCDrBZ/5r7J34IligGKPdvLPZY+UnWOWimNX5gW0iXrCxBNz1JrZ2cF4jcxQCK3tPJlC&#10;set1T1mw5X6B9Dgf2BJqEQBrID+NPXZ2TaT+4ImdfevggktTpLhp9zjN6tlXhP/nRWOgHi6sC1fs&#10;71gXaSud2e/ch9T025CXcQ9w1hPnnrsXx13vN2OAaTSJU51bI9mtCa9rTEarSaT/9wDQBDelaKw2&#10;hR1EKu87zZmdQLNW2N+jFtK/cKLt2BB5CTWRn1QbeQTAjCR3tsfZBKYUym/1So1SrEttPj4rDV3W&#10;vG3IQUmF/Jrui3GbZuIKNUkmZ262FjD8yvZ+k04RABYSnYPnjqPONJrPC0JwT/Q4fJ9SCDwiOHau&#10;v1URwTEYIFwTAPBYcXEP7po21AS5VYCUMd9MpXkvdqPzLP2+2eMPAaCOazN7Z+cSssAg41F/56fB&#10;+PDIZ4bVaWBVs1A0GK0bueYGi0SDA/p9zOYZTIMUfV4/PPtztEnXlppBCi5Kzkt5PTsiAgt7HjOb&#10;C1zMTEG/Ja9BtN5xwWDUixoNp+lDUWMGWeTUAZi9Z72h1zpZ44B2GWheLs0A9pjmQRdg48XdqDNn&#10;KByi/czyrkqzh2DR0W3mftQY5Awus6DoejMum59Edj8bGcnNUJBSFYi7C7lpNXje/Uha1hBH29bG&#10;FWeBn1iMfUX4f10Syejim7TAQa96iFvU1IRwyk2tgTztYZFdBem22rCddMPZx+oRBO9DvEs7AkF7&#10;pDV3I0i44bJ7O8OO7KX9vyzyExULTHMm+DWz9ma+7OyOw10aIHllc9gyGyMzsypsyYr3dweZn0Lf&#10;T2ZrvGTMRrMZONuhAEBsTZaZ2rxmYh/+cjb1KZjW2UCjV12XvYwzuQlsyPkkVzxfS97Ynn+jD4VS&#10;BIDmPY/EzDR4LXsC8rsrMdcPT2+ZK5hl41f2119/K6J8RZgUYdoAMEFWlpjvxvdQaWYgSiwdjDvD&#10;h+P7q4dM2ayC/LHjDwPgLwczP5ZxBc3mPwJHLUua40dGKN+iWIIWHwgBxmxwInwprNDfCKGenRXe&#10;2LnIWmMc4QufL94lc+ODpNmp1SMCHwGgBk5t/Cwfox0ZZxG07B3cNtUPJZYPwZ2zR2DGua34OuEw&#10;Is98i53xR5DJNJStYYxKo3jeEvaAYn+qcAViFbBOO7LRrF/U5jxmzGT2aHx29QB/YTqaCCKwF12f&#10;zeuyZePjEMv7CjITGqMgoSoKku5GTkZ1IJYNeW4j/NS+Pq6aRfb//wNBBYyNc26Jg571cCW0EZDe&#10;DNmsm/y4u81Oe7k07TIyKTl1UHDUHUcevws/tbwPlwh6qU7tCArexhz+O8fm/i7R2J+GRuTwrDHJ&#10;057NsbfbXUhc3AT5qU6sF9aPnJ3JlDOS7+Xry2zI5017lU+q5fpitW3tyqYfZPy+9tNSlJumLRAG&#10;oiwtGueIsWRtp8x58tQwOqFEKEVt+VopDoA6Ik9/iyqf0kqLCUDjsJHYnXzO+qHYtbcqAmiRDEWf&#10;kRUo7Qo/s41kxB/lFWNyXgBGfT3d4MCtgJ+OWwZAMSuV4Z0DK2kCkzXN90fJWX54edcqFp+/ZGhW&#10;R2OGvDk7AKiNynXemks/omao9h0JQbU5QxB9/AcDWhb66Y0FYrEF6Yg6/AVaRE1CiYgglFsYgpIz&#10;ffDk9gXy0OPDtaizLtl16TSOp1y1LldPZy9/pqqxSnU0mmaXI2d2QTYe/z4MDrN94KilcmSmHjSN&#10;zyRdVUqm4ViTOmSnvE5rjXPzNUlyGDkpI5GZUp7stSJsBMHMrFrIT34QVyOb4KQ7X5t7mHEwa2ZW&#10;Cq3ILa3Ne42TmdnaYkry75dikwiucvkpcvtphVje8yn3xrgw637YUpoS8NQx1KJyV0dyTgUUxFWm&#10;vXYbUrMJgnn3IP8YmeLj92FPy/uRSGD4Zec9Aun/8jiqJjlUP+oQJHreZqbehQDo4o3Tbk7Y0+U+&#10;pM5vB1tGY6RlkyFrH5qEakhNq4b0tNFsfDtN27Mm9KwJRFk2+s4AGo+lh7/D7aH9UZqERJbMHfMG&#10;YmnhUjeBpIm8znZr9uBlGza6UEw3jN9d0Xe8Trp3hXrRZzktrmh/OFLXn/su3NJRnmBNYPx6/S0J&#10;MUEzxcYlJysHlwoy0HXlWwS+HiRZPqgdOQJbE4+bfIvmAv7occsAaGaBWNAjefFopfWFEewhon1N&#10;xOYdaefNWIQc8bTP5y+VfY0YE5XXJxLYtHFyiTAi/IIBqBk1Ai/uXYQfUk9hf3Y8tqaeR+jBjei5&#10;6lWUDbNC85dc0h/lpvbFw19NRTzIFtlVaLmjmoFCbNedMQx+q9/ERVsSCuQHwx+K51/cLOYX5r60&#10;qHvY2slw1AbRK4aZ115LXsWRnATeB1mfaTxigwJMxd4VwOayQX6DjKRg5NO0k6uCLUUAWA9IaojY&#10;iCb4qVt1nHd3MrOiGS6dqBgdcMXNm0ruTTOIimFmBP93xgqL3GuuunmZ+zBmqoDcg997tMY5l+Zk&#10;v9VxeVZjILkxbOl1kUdlzkutxM6iLjJS2yIz6X6y5nJU9JrISa2JvCwywROeOPHSPdjvWQexLu5I&#10;UYgxhYPiq3a9M0Doas0Q2yvXv03i+EwvtJDDtxeSnDsixak9kly0+1wLgh/rzskV+3vVRtw6F+Rl&#10;sJOQ2ZtYm+2mInISqyI7LYB9+AnqvGZeyX2MLkl18tj+aMWweYspKeJKw9CRcIgi+NFUrPJJEEL3&#10;bbSAyg5AybPV2naS7dd07JbZmcVz04xZLfIC815j8KtPb8ed00NMMJT7wkdjX8pZo2/aNU4cQC41&#10;YmbF87lR4R9iAvOSHsqBly/aTL3sLOr8on4oNcsXj2yNMD/JuuRVfPfHj1sGQK2qkO+RYoh9cHQD&#10;yocGmHh/pab54dlvow3+qeY03W1vDE73aeII8t/XV/ei6YxRZsMdRZAQ0NVdMBr1Fk9A9ZhRKDeb&#10;4Ki9hEnr5apSK2ww3ty1FImG9qlXBE7x/WtbF6HGtP5wFEOc6otXt0TyofBH/bdThmtFJ2nNs8p9&#10;KCce3Va8Asd5QSi5VL6OvghY9TbictINzWQnZfXEBG+F0M/lRQW2DN7QWip1Dyp4DSC1LNlNDbLB&#10;esjPeADJ811wqGNDnHF1ZeNvbS13cnfFFU9nXG7hYny/rrr/75jJce5uiPNoTlbrjCRXN2v1i5M3&#10;knlv51ydsd+7LmJnOSE3yYkmnWbJyf6SKyErpQ5Nuu5sO9EEvMnISvRgp3Enf69FECQ7FHM+54Kz&#10;k+vjkHctJDi541JLd9YR681VztStkWRm1v836kqAnc56Uagt1dllT1ecb+mGK+xATro2xuFBdZD1&#10;lQvy0xsiJ0dBNmoCtCRyUmrSohjKjl3eFZpS1PALW7Npr1It/pHJw+PbS4fReM4Ygl8QHAl+5UOD&#10;8OKO+Uiibgkg7TE0AZ5hj9RBM5EgFimzhocA75fDUg1jlg5e9x/qIQE2IhBPbI80441mXJ6Xyfy2&#10;R3RuRniHZnJHiH7aloK2Mc/Q2iMRWeCP+6PGYlP6KebIfAiA8gq5leOWATCHJbXlsMis3MOEos4r&#10;XiKAEQTnD8R9M7UF5XHTQyi2v12KzB/NYyV7kqPx6jM70DBsNBxm9oWjwuiQbpeO6IdyZlNl9gLz&#10;fFB19kAErXofn13Zbz37wjrYlXUJAZ9NRpnpQShB07jMogEoNcMXE76cxjxED/m/eP52xLQBJqxy&#10;/5ByEp4xj0DLh0os40OnWTxqwydIY+UrSU3MkF7yQbALEMjzIptCrNrWkAn2peJXZEOuZHaSS8u7&#10;jQreFOlfuOPnwdVw1OkBZDfpRMBog6st3HGxpYsxHbVyxJ4S/Rvlihya3cnQyPTSnfnq3Jb30w1n&#10;mrngx4CqSFrRnLaTKzKzyIjTKxH8yiE3tibSY/1Yd4tYVwl8LJeRnfkJ0hNbEgTZadDky0qviOQ8&#10;1lt6Y8THPIADvarjhOv9NK/dCSRtkEYwSSAI/uLj+C8XAWB2U29kOHsi0b0ZYj2b47KLJ/a1rIsj&#10;z9yN7IPN2ebqIjurPPLVZpKqIIfmb3paENvVt2yX1DONqf/GnYvtVO2Px76Es3CJmERg8oPj8gFw&#10;ZGc96qtPcEVr1wvbc/F2LhFqiXFpvNy4tlFHtUR01u4NePqbSMw49rXZnW1X+nmcz1H8ZeCL5ANo&#10;MG8ESlAn7o0Yg5200qC9v9n+szSrnP3rGPkfEePnmyNSBLy5exlKzwhAaTLOcjP88dyuBdaOjiI8&#10;2rJCN3cLx62bwBRTBj4I9UYxZ35AzWnWWF6J2QHov2EyrrLabPLns9sDWVay/AWRmcvHlYuvUo9j&#10;+DfT0ChyAqqED0HFuSGoNneAGfebsHkGVpz7yVo6o4efVWDCWy29uhteMU/SVA0wkyKOywiA0f1x&#10;P8F0U5LCdbGQ9gDYnrAsMqV1c8ris/h9aDp7DMoq8OJKMksC/MSvQxHHk9RmeBFFg9FkgoqrYRoq&#10;TZU8gaAvG/I9ZII1YSOzyc6qwnq6E5mHGuHY+IY45uKCyzTt4t0U6deLINIKqc3/d0xgmb3xLu0J&#10;SDLpvHGaZt5ez6Y4OvIBpP0spW4AW5qcd6uhINViNOnxPsjPWs2eIs0MgWTzXz7OIi8nlMy5HWxX&#10;CIJXqfx5FZCYXxG5aQ2R/oMTjg+tjyOe9yCumSvryAtXDfj+79SVmGuygjGwszjtei+OetXDlekP&#10;IP+iM7Jz7kFqbmXYkiuzw6iEzPh72HZGstl+xbqJp8pnsX39yqzMwRc1v50p59B6wRPQNhKOy/qj&#10;wnRf+NNSOZGfaJ3HRqxVEr9p40XpmDFvK5hxAQGFpyHq0k+4bTYtHupSuVkDUGvWUNwbOQ7Oi59E&#10;78/eQ/8dM3H/msdQakEISoX64Znv5/E6Wk7UMY0xFmQXMdQ/IPxnwu4xre2pJ9AofBSJj9hmANpG&#10;Pok92Yp4w3Lrngqr4VaOWwZAgZ/Ko4lQrbbQ2NmA9R+wJ9IGSANpig7EshPbzYPSAyt+wwqwaECE&#10;16eRTmWRTeopqEKPZsTjqytHse7Cfmzi6/GcBAJk4aEnxVNFuT8+uBG15wxDyTBflI4JQblFA60V&#10;HREhGLJJYXpI75mH8uOfX8uhf4Xl+EVM2syd9qwwUGMgKt6aC3tQPXIoSrKHLfKpmrhJ4fS1RplX&#10;6aR8AmIB+1Ljlc/3/Jxn+wzZKf7Ij6+L/OQ7TPSYvNRqyMlib3+pOc582gTbu9yNk05uSGvWjWZd&#10;eyq1fQX6N4rKmty8HdKbdcVZFw/s6FwXJ95virwzrWDLfIDMt6Yx52wpVZGXeDfSU7sgJz+KNZZM&#10;hSNjpgLm8ClmmkGUWFbhXCp+G5p9VZCXpjXWtyMruSo70HuRc9Yd5z5tgEOda+NcMydcddVqif+V&#10;4YIWNH09CN40eZs9iCMj70HKN82Rn/Yg+4G7WDcaK67BTvI2dgK1KOOoU3sJgGpTadQzawfDIrEa&#10;KrA37RLaLHgSDnP6ocySEL76ov2al3EiO0H9vRmTk4mrde3mC3PtNe2dQCP2p3W+Wi+6N+kymsyS&#10;H20PwyYVbdlRQU0VNj+yDy0hHzO+WGL5UJRaNgjaT7lexAjMOPyF8dwQFzJr7a/N4yaEf0w5U6jg&#10;j3w1HY6hzHNFiJl0mXlgA9sKc8jUxA9PMzqnWvjjxy0DoCpUZVC5Tal4bE84hbvmDoejQm3P9kPH&#10;Bc/jqI2cjSeZsFesdN2IeS+2xesk2fxds8Ja/WHvxrSW1yAeMUfjDQqs+sLWOagyXbtR9UeZuUGo&#10;u3IcKi8aQhN4CKqFDcdXVw9ZzzybjYHpiqKb2aUc9jKUX2a6rhWeo8FlMxYhdNfzZBpR57ahvllS&#10;xB5p2QCzp8hj383CFTI/PQyzYkS9tKLN5JPXsFGZ6DHsxTNTxlGx70F+3F3s4eshL6kOwb4y8jIb&#10;IGlzUxwZUReHXO7DBa2F9fQ0G98keLiY8UGZeonNO+Cye1tc8lB8uNYmqok1m/jnz4paobs8Clcn&#10;8FUsS3k178h82zJ/T5bLDSmuzQl+NNsJ3sea00wdeDcSNzRDfmoj9iF3Ij/lbiCuDgqSqiOTSp6a&#10;Mob1sp6P9jJ7eKqdjTaDBtnJPrSiQFWNghT+thrJGT2Qlsj6SqLZnHgncpNkHtYCUhoh81snHHv0&#10;Xuxu8yAuuLgTBD1w2UwwkD07EzybefPVm2Vrg0QX3hNNdI27/TWO6B6sLw+y3xbQXiJy3pZoLFQz&#10;/XLg1tK/eP5+xNUJ+/vWR+ysJig41Zxtsh5y0mrT7K/NjvE25MaT9Sa4IivjNbaZsxSNy0mt2Nuz&#10;LZkJD9ae2r50f0/KebRf8jxBj6C0YoAJ6dZ58QvYlWOFpstm3eYRLGxZNl6XZ1Y9mSrmH20ipsgt&#10;uSQc2fIfzCFA5tpwOiEOc3dvwgs/LsAIApDfyrfQfvGzeGD+RNSa0x+VyApLzg4ywVQ1Dq+QdI7U&#10;vYozAzGO1tlRkhQRBwVW0MotbcTE1KkT5kau0zVN4woXsvj8taGa5gqk4ksu/4Ta06jT2mMkMhA9&#10;V72JZCmxrinUR701b27huHUAtHOoTE/+EIMyswJRhqawxuFe27VYhE3dAxt9oe8db16t/pfKKLwj&#10;/TNgWvSd3lPyNNaoCRWe9UP6OfgseRllZ/RBCW29ODUIQ3+YgQH7ZqK89vuYE4Sea95CChuPzjfx&#10;ANnDJfPTEfaa2o4vnya3GIjJsbAMvycqkhrd7FNbUHvWIJSbF4gSi4JpAgRgPFlmfD4fG08QPbei&#10;4WhemMrMz/l5WSz+j8hOf4JK7YrclDvMGI/WD4vlFGTehdzTD+Li7MbY3a8hjtIsTnBuiRQ3LyRr&#10;1pMgJ/eJWJqbsQQ/AVKs2AQV+69RarEVBSVQ8IIWZh2u/NS0Pjee5Ul2aYu05pRmbXDWyQV7ut6D&#10;C1PvQ+7xxtSsu2DL4D2lVKfZLxZXGemJjZGTPp6Peodh1nog+QQ6seWiiTHVr1XXrGS1DnUaqZOQ&#10;Ee8MG+tJ46gFqZWQlVWJ7aYOcL4Z4hbeg6ODauKoRz1cbkpAbtbOgM2lFq4miOhV1lecK7/TOmyX&#10;jryvP7+zUNpxLl2ZPl/JSBVi64onOwUPJysUWtPWONu8MY52qIUzb7Aj2NGIz/teYk0VFKTT3JW7&#10;FNluVnw9gl935GVMY+WcU3WYuiiqE9WTAoeY9bE8diafRZv5TxGE/FCOLKzCTF94LXwaP6VdML/L&#10;QsrkqXlk2YkFOZhx4HP0XvoaXtwSjTNZCcyfAMi2n59JgMql5ZadgsuZyda1hYesrSQ+i4u5ydif&#10;eg5fxu3DkrPfY8bBz/Dajwvx8FehcI56BA6zCYRin2E+8FrwFFZe3MVraVIrTFa+tSWtGVYy9/Jb&#10;KQJAjdFrUQLxEucLstB51UuGzWqXuRqzh2PVxf1Wof7k4y8BQB37suPgGvGoCW6gCM6Nwkdgd+Ip&#10;81QLsjSNrwkDVoydXsH8VgRKhT2HoQd8qDI4Y1jBTaInmSU+clSuHToUn/68Ct/bzsA95hGUCg9E&#10;pdBATD+zyYCWpufVk6axH/z40Hq0nDERMSe/M72p0i+ev11hGUjs2CCAyKNfo+FH6vmCaAqw52Xj&#10;m/j1TKTT7JVyZ6usmhRBAtlmFhWWt83eGzhGS+QdpKW2pGlHZpRYjWywJgGxFlJsZDlZTZC9wx1n&#10;XiO76Vobh90bIda5rTGLTYy/Qoah1QJyPxFD+yviDFo+fAI+Mhnmn9GsPU3ctvzcAmlOBMOmbXDG&#10;pRn2t7sfJ5+5HxnfkfVl10dGQSXkJtQELpHlptDMT66FtDRPZGW/yTo8yLrJJRthXYjNsHOwsaEX&#10;9wzgH/WRZOr8U3AIeelTkZnYlXVUlWlWQW76nUjPrIHsjDo0H2k6nnoAcfPvw5kh9+CUe0OcbeaO&#10;ix5WLL1YD60ikZuJAlJ4mTqzd7+3JMYVpy3zYeegTsOjucXaCcjnmzbC8W51CHw0aX+4H0ioy/up&#10;jcysGsjJvpOAfjvvoSyyEhohO+lxAsB6ttcrhR2oquLXetFgv7Z4FTIeSDqHVvNp9s71heOqQShP&#10;gtFr7uPYmXqGbZqqoqEFNnx5RajVfXr8C9T6KAjVZw5A2Xf7YPjayUjPyUB+FkGQVpH21X5icyR6&#10;z30ZP6dY0ZQ0uSdjLItkxYzPqw2bfxYR0AiUXrennUbg+vdQbhZZofYXifJFzdkD8d62pTifl0zQ&#10;JqvTOJkdPZeYFSzGamI+WeKOwMz9n5E89SOrHYhSBNdxX80ykaX/iuOvAUDVEo9Zh75GubABxlws&#10;OacfRq790MxK2TTNznOsQd3rAagIAFVpWnmhLS81VniJ/cS7u1bhbpqhjooIHRmAhosmYcm5HSa/&#10;mYc2okIoHwIps/eip3DKRrhSK+DTSsjLwKStoagYpsCnQXD+dCy2JZ5mPjyK5f97IgBkmzE9o/ZT&#10;rRM2lGDLRriMadIcGL5+Ci7kphL02Dio7Ll5CWxECcxDi8b5WYCP88SBVchMGkupSxOoHPIzasCW&#10;XBe2xLpUCgIIv0/f0RjH3r4be3vUxfHmTrjopCjBNKfIwFKcOyLRuROuura3WJk9xbwFkc+amJ/W&#10;5GqbT7mcxLqSDTZriTPNGuEIlfrYS7VouhP44pxRkFaXZq82jCer4T3kaRaXAJ+VPJoKtpL3f8Ea&#10;1TCTQ1oXxDoqSDdDEQbnrqlj/uEj4xmqLz7vgvyLVFTWV+JE5Mbdb9Zb5yUTQNJrIjOT5mNaPT4Q&#10;AsjlJohb0xinHmmI0+0fJPg44XLz5ohr7kpT3ROpmnywc6+3KomK9u3ixnzcjS/fFQGfS1Oc8K2L&#10;Sx+xU9h1nzHbCzLuRU5GTUo1w/q1AiY/vjqyEzoiN+1DttGfWS9JbCm5NAetelB9aHlbnjoOAoRA&#10;57urh+Eayc6fnW+Zxf1RYrYvvBc/gx9TT7O2jJFj2qlUTOCXRgDqsPBFtF/3Mn7KPouhm6fgjukh&#10;+CH5OBuzJqCA/+xYjXKfUE9nDYRrzNNYX7jELDc9C1nMV+CjuAQCxCLh19YYHEt9lbTknd0rUI9M&#10;rfQ8X5RcEIzyH/rhuc/mqJvjGTwEpGr/hff1q7ANUCvEbDUO+ROZrVvYODgs8KOEoBkZ5t6Ui6wP&#10;JfLnH38JAGqkQY7Hiezue274wOz5W2rRQNw2IwQzD2+yKkQ3pJknI9dWiCUCP4kagJThQPpVDP96&#10;KirN0HgfTesZPui5/GVsST+p1BBvy0C75a+TEarXCMRHe9eb73WoAv1XvYGSoT5mP4KyNI9HsBc8&#10;lnaFCsh89N9OGYqLvNPVwASCahTRJ7bi7tlD2Ov5wZG9lbYC7Lv8DRxWWH0eNpp7is1GVGM+mhCx&#10;ekPT7PJ3kwW8hdT05khPvQN5iWQEidVpOtahQlCy70F+YiNk/OiES580wT4ynJ873I1DrvfjqlMr&#10;JDfrUBg6XgAo0664eVf0uei335Pi18hPzWKASU5kTU6tcbJ5U+xrXR97g+/GhQ8bI22HC8vpxPLf&#10;gywqdV5qDRQkVaWpeoeZvEhP428Zr7ACdpp7lSJabETvNVTOTtCMs9I4ooL+tp5ZNTKbWG9akSPz&#10;SHVYYNuL7My3kJnQA7b42nwA5cmmqvA9Te6kOsjMJYPOJRDHNUb6Fmdc+ag5Doytiz3d7iGTboYz&#10;TQnsNEcTnTUuqCjd1vhpkVP1/wWOZtVO0Xm8Tsw4UZFtWDdXm7TEaSdn1k897Am8C6efa4KURe7I&#10;OdGU6HM/Ozt2bunVCXYE69TbaMKUZAdXDllxTshOHYn83OW84Qu8Z2vDhVx5DxSSAlWGcU0R4vBY&#10;dWEXHpw7Fg7RAcbVRSZix0XPY2fa+V/Az7BHkQbWrwBT0da7zH8dI9Z8YtL49up+VP40EKFnvjb6&#10;JWb50bYVqDiVxIE66hARjPtnj8aS49t5th5avjVeyLcmQT1MvrKYLDsfcTYpfeFytS8uH0HnhS/A&#10;cXpf3D4rANFHvzHX6VZsWiRQeF/XipWYdX+arBy2/mOUCPVH6cUDUZZ48T5Jjahmjsx1c9afe/xF&#10;AJjPilENAeuSjqPh7HEoMZ8PLCYYLcIfw76MWHOeFbzRXq/AiikEQLHBZFbeS0tCUfKjPsbsrDDb&#10;D2O/nY4TZFiCE/1ffGIbgY1gtKg/XKMfxaks7Q0HLD+3C27hE60ZLQKn9jB9a/cSxJqZNVYqG5h5&#10;MKIihVRfFa50i5xErfLwG83s8r3aJPXWHPMubUODuez5wpj+8sEoSbDvvuA5/Jh00uSv3ehE80WB&#10;rLXRNLzZqAT8RDw2olVIyxiFxMzGyMgq//+19xUAVl1X1yMMkBAgxLWxxr3e1Nu/bQwZNyRAgHiI&#10;EyUGcQg27q64u7u7M7gNA8O4rn+tfd8jwzBp87Xxcmb2e/ddOfecffZeZ++jlILzieZXourk5TYP&#10;tKpS7uTtqNt8B07k3YG9712PrcFXYuvvrsOOe26jZUhX7y66XHdrDwk1vt9nFps6BtTraIuQ0lU+&#10;+kvSL9Q2dQ8K6RraAGaSrUJCQNAziuPoXb9gnD/D9nvuxNbf3ohtvtdg72u34HjKz1Gz/jam71ZU&#10;VF+Dkiq6oeXquaTld7IlrbHzUFRyCwE9lMCfTB4eZh6pGOYCOUot9trsGZUrWWLWIK+JvaeVv5ol&#10;qMRmNbMkeMTnZBsdp2VNpSrph+rjv6fbeI3NIa4sb0FAPo8VRjtUn7yK6aM1XXMF6g/cjFJaqYcj&#10;7sHuF27Dvk63YMcfb8C2n/8UBXeRd7ffhf133IsDd9FlvvvX5CP5Rle58K7fk/5Aq+73OGyLE/wK&#10;B+4kX3jv7jvuwLZ7biZvrsfuv9+Ivd1YIb13G4oyb0P1ultojd7ASvsa1JRdh1rtG32yNWrLzrXx&#10;fVWsHKqO38h0B1M/1BNe4FQGzKMGKmvXQrmb1i5NWRHeyHJWp0Duxrm4IaK7M8iZHtU5w3zx57H9&#10;sarSqWwlbLLITI5Z8Wp2hyoP8Xr8/o2YuWOdmGxGSeCojxEc85btk11PU1Hj6obvmIFrYh9BswR6&#10;VinBdJe7YPi6CbTtBIC1tARZDlIRRc/y0jJz1umnDj+mWw2OvISN9LqenxqF/nPiWNWxoufNEnUt&#10;p+UG9tNIGCAd4bMpW+fh4qEE4rzO8IoNRIexH2MHPQXtCV6ptQel6F9z+IbaAL9ACIHA28vzrbPA&#10;KycQPrTCek0fbqs7aJ8OLTNlf40ZQyLHKPjOniFz9mzEtTGP4Joh4RiyepyNPhc/xNzDFBX/cR+Y&#10;G+od2wkDV4+ytsL+q/JxkXaiSqLlF98JP497HDm7vphjbIs/mkJSWCg4ms5Txota4EDMVu8V4fFU&#10;Ws5In6s8xlvNTLM9IZB57GYdMLckP4VR+1c5N6j3ubaS7ghjJVtUc8qlkMAKcKUI1dXxqCgJQoU6&#10;DIouRG1JK9SXtqV72Y5u3gV0oS6i0lCpS29AxbabcXzSrdj3+Q3Y9eRN2OJ3A9b+mZbOL27Cznvu&#10;oaIS7G6/G4VU2KN0y47eoU4VgiTpKAHTzvPc0dvuwZ47fkaFvgcbf3kLVv/hamzqeD129boR+wfe&#10;hBMjb0HlpptoydzIBNM9L7+Qx+0Agd4Jpo0WTXXR+XTjrqXl9xCBaDjLYw8BnnkSe4zO5Nt/Sqp8&#10;pCgaQlNXPQkVxS+hsugPBMPrUFN8IXl1HtOkndJojWqvlnKmtZJprrqIlhfdze23oHjB7TiaeSsO&#10;fnYT9vS7Cnu6X4W9AdegoD2P//kT7P3bT7Dnz9dg91+ux56/X4vdD7EC8L0W+8KuxY5nL8eud6/F&#10;nugbUTjlNpSsuYOW3U8Y/6V8z2V830W2N4wsU1m8cRLJAAB3P0lEQVR79aWtmK42LM+rUFV4J8qK&#10;glFVPoLytlVSZXmRDMhKUrun3ECBTImswWqCB/koT+Ot5bloE6n2tWB40jLStMyAUR9ge4VrnN+/&#10;4bM7SMb1vt0lJzF31xZnML9qJdctY/euwD3xTxF8CIIZAWhBS+zVhcm2CrN0okZxMU1Ko7YGO9WJ&#10;qT9da/CuOo0F/Crt63SnpMMryvfjZylPw0vrFmb64cq4RzD16CYnMkXLyvBUQr/G8A0BoMxV5orp&#10;FbM21hbi/tzXCUQP2S5O7YYHIWXbXOdWMtH+GjDF2gBJAh25ndqpXkCas3kBxu5cRqFgKWi8YLmW&#10;MgBGHViLSyK6wDM5GHcn98HYslXoPTcCLSMD4ZHZGR4R/vh7/lvYWLiTUKkud1llfLARP/UO7Vug&#10;wta7jdxpapTGU8QMagD4tGMb8Nu05+BJ8PPO7wrPBH+6xz3oBsw3QVetqU1qJDNqd6H9ybw5+TM3&#10;vEaby6ylpaBxcOGoKbyO4HIxgZAWROl5JCnVhTaQuKr0alRX0MogKNUcuRVVm+/Fidl34lD6ndg7&#10;+A7s7ncL9ve+EQVdrsX2wKuwrdNV2Nr+atL12NLpBmwOuAE7u9yMfb3vxM6XeP+nd+Fg2l04Met2&#10;VG6+k8bbTVRmupOud9jSXiUEYAFxSVvrjKg7dgXqjtyM8hPtmeYBTPtCMpCuqjyaryL4/wFJJqSv&#10;Ypd2P0PNAVaiE+mCv4+KY0EEmptRf4JWdLGP9UDXlxCg6SrXlbZELS2wE3STy2t/QguVgF5+M++7&#10;AfWHb0TtnptQs/1GVGy4HuVrbkD5KtLqn6J83U9RteVG1BTcjNr9t6CO1lt96c2oqbiJFsl1lJWr&#10;KYbtLO7q8laoJuhWl17AcjrP3NyaY1ejovAvqDrxNPkZSf5sJWAUMy9y+yV+ZBatJ1lVAhTJhkjz&#10;5vkThdUVeHZWIloMp+GgvW/zuuCciAD0nPo5ttXS+5FgSc1c/PlXpMqjTMyj2phAMpRrGJjOmVnn&#10;rCIznzryz7S3zJjwyAnl+/zw9JQR2FktB5VBIzEo80qv7leZnPE+JkxLbWlQtHV0NnUPiR98r3QB&#10;6M13eEb50YsKgk9ke7y5NJ3AS23lS51bpelff/iGAFDlIoFlwsVkHk/avxIXxQXDYxRrsowg/Dr+&#10;GawuPeRUQCyAhmvsidyWlykTQcKReieYC1kud0GDOOvQd1IEvCNpYWaF42+z3sODU1iAMffzPSFo&#10;ER2OZ+YmYk81BU9pUq3HZ1SYuymMc4u20UVYiflHt+JAja0nY1JoroTeq/czHbIGmyps7UFggsiw&#10;/GQB2uf1R7PhtDjzmc/sMLSM74qXlmq+svLAm7TkFoVejo9Gu9fWlTNuuoI81rzGeuaovm4za9B4&#10;lB9/BuWFtHAKr0F9IRWN4FNbdgGqiy9C5Qm6xwTE6vK2qKmipVN1OeO+jihL5S6+hQBKl+zQrags&#10;IG29jZbc7ajadBsVmlbdLl4/dBtqj91GwKCFR6sS5dcSmQlqVRcS9NTb2pbxn09r5gJUlfFY09iO&#10;ae+TK2il/tI6OGorRjDNa5QpE1RZF8628gRCE9oz+fXfkERAo8o0qk2WuyqVKrnZ2M900DUuH0z3&#10;sg8qjvwR1VpqiwBUd/wqWquXM5+XMu2sTIramKuM45qdcrnlr7qS5ysvYB1Ey7vsElrbBPwy7fTH&#10;3+U8X0He87tOPfcnrkS9tj9gHPW0fjW4vZblUXfyMlqiV9LSu4J0B61iX/LwZYJtNtO+kWk8bsaA&#10;Kjun3dORdy3UqwrZKmVaTZpSprCq7DD+Pv5DehWUo5GsxDOD0G5IEF6hRaZxpwoST9sDoxGfmiIx&#10;j94m9lWVYiFBTnNLauRamnHhgJqBIcPm8uPomP8uvCMox3mh8IzshAdGvoMN2vpWLoyWqVN8X1LG&#10;jiwTBPnCxnrtvm7n+S0QTdkyFxcOIzaM7gIttfXn3H7YXV3E68qgsEBy5VKyrzl8MwAoQSWRrTa9&#10;Rg0cyugrS7NsbKDnyBC0GtYBXSd/JrGwm20KTWNGCbAUB49N+vWl6Pkhd4E/seD4DtwR3Rs+qWE4&#10;J6cr2qR2g7eWAUrqgKujumLo+ilmbVljCk07wfHKkzsJSim4M68f2qb0wHlJXXBpfHf8If1lvL04&#10;A+uqCMyM25YXopTp/WqLagoAq3injbTnA3pmZ+Vx9Jgy1BZOaKkJ41nqdQ5Ep6mfYQ0FyIYEMK9O&#10;2xgtWGWf+Xd2U9XW0uSIGv8ttl1UijzUnniVShWIE0W30Tqkq3Vcy0cRkI5o8VUCX9GVdEuvQE3J&#10;pagovxhVFXLFLkQdj+tLqegn1WlwBUnHdAmp9KCrVidgq2hLC44uI11ExYGiqxk371f8x5oTMM6l&#10;a34lTp68k2nwpTv+ApU6ialbzTQet0Z3lZGGtGj/PeNwIx59XcSS4J/kRA0g2sr7JLmm6ZOysFlF&#10;1RVSibcRzCYwP++xAnkcFccfRGXxnaQryUfmmS5pXbHG3p3HbwI8XWdtZqVK5RTpNy3eGn2TX7qn&#10;1kXW2033tu5EGwLs+Yy/HV1xWnonfsPjMFSfeIkVQxTLdC75oHnwJdAA/zKKiNKr32Q8iRJFWVA5&#10;q7TVCVJPuRAH8/avwi2ZfeGRSMsvMwzN4/xxfnxnjFg1wSpSRmfCVsUD6ZhONOZVQ+KH6Y5azPvM&#10;iMXVI3piyI4Z1vZXaSBEMBQAMz0qO4W9VcV4cvwQm39rG5nH+eFvma9jxck9jIsv53NKw5eN7/tX&#10;JACs1sBrhkXle3BvbB+0SPSzsYSXa8yfa+1Nmtlm7FiVIHVwkva1hm8GAKXQBCg1W1Yxo5oip9pi&#10;C928v9JC0mbILTMD0GaEL9LXz7BH6qodxTHlcdVqEngBjwpZSibAUG1l21KqW5HhpeXZBBs/NMsI&#10;JZAFoWUaa0sKzl2pT2L0vuV2j5inrfu0v9yIjVNxc3wvusWs3RJZsFpwIY3M1+wOLXgw5CHcn/U6&#10;Nhw7YDxngiw9lgZXAZ5GakiuUscGbTeCrPKpsfBvLEzB+VGMU+sjZvMdcb64J+tV5B5Y7cTL+JwN&#10;lgh89eWqyq3AUUUVIJ/UiC3M17VaFBC/F6KqMoWW2CtUyn9Soe9A2YlbqXhXUkGplFTseip2fXFL&#10;1J8819y/errPdSXn0QWkwqs9qrQ1iYpbIiUWGNClPUGgKz6XwEgr6CStyeK2qKA1U1pyIypL6BIX&#10;38/vfhTYTFqrq1kO+1m8mu6nJKsmZ/7Vm+uq6WXd1FrHRiM+/Zck3luHlF6sHgMNDSHo1igt4pVO&#10;WWWinWdPUm40znA7lW0GaquSaMUOQEWZH8H8d7abmgCxuvhiAvyltuxUTREtPi3OSp5oAVJ1WOi4&#10;5jhdf21zQKrm9Upak+XFN5J+bbypKHmGFcggvjubaVzOsjrI92s2C9MhPWC6NNNFM4KMLzLbyinN&#10;dCWrmXZZsAYmDNoq8p3VY3FJ7KOswCk3uU5FfmfyY8jeuYDxykCkXqlHlN8yLmz8XAM+NeSX5NYt&#10;swqDlk1Aq89p0aWE4aphnfHByrGsQBh42QYh26ZfVaikrsheOMaK+JWFSWgdFUjvimmJD8P/y3gd&#10;G8sOUg74DD+aGsf7peRKj21PQT4IdLtP+gw+0e3RIicALWN98drSHFarKkeWJy1iLbZiACh9d7Lx&#10;tYZvzAU2pjpf9mEmMw+nHNmA6+J72KBJzeC4Ja4nFhdttbYAWf8ava72CDfTjGFu5rHQra1ELcb0&#10;f9YcP4AbM58gyBBQUwl+qZp10gm+4wdic/FRJw1lBGGW1NH6Mjy2MBEtokLgpXvj/dEyJgA3pT+O&#10;ezP64idJvdE8NhiedJu94zrhj6nPYkVJgRMH0yXLzS1MpxGFV2SujYt4IyEQiNk+G9fHPAqvGD/4&#10;5ITDMzkQl8SFof+KdAp7mW5jDVxpiqxeTw0dkiviDBeQYPPdTnRUIFUEgmEBDl2+mtmorIxDRWk/&#10;KmJXWjv/pGt6D6qKrkPV8Z9QUa+jRXI1yk1hL0JZcTvSBaSLaUVewfuv4fUbeO9VqCy6BuVFP0dZ&#10;UXtaM4+ivKwfyqplxczku/bxnQJhNQI4aRE5aRMP3GXV8HfTSvm1kSmeOw1ufuma81vlJJy0dDLN&#10;zqd6lAXemwhWc1BTlY5qusxVJW+QXiDoP0Xe9CTwdyaFOnSyK8/1If/6ovIkK4GyD6mUMXx2HEF3&#10;JePaxfep2cQ4Y+8/nT8ipUvXKET6puJrleM6myVRaQONpRdryncjYNL7tgScZ3qwbfrjM6wT/pb7&#10;BuYX7+IdesUXMubwwZ3v08nW5FM3LUGjkgisNme9ZNKu1fhZyvN0q4PgkxiE5jFBeHZ+IvZoWqJa&#10;hmimanm7coKy+KeggUsfr8pBOy1Fn0MXNaYjwqZ+hCOyVQXC7rT8O+J92iDduOUyXoasG4Nzh3eC&#10;p5qLkv3QYeRb2FfnTCvlIxb0ZYeu3193+OYAsHFgBmTlsZ7B4DUj0XaoP5pn0VqL8sUDI9/Fdo2V&#10;422qDJsCGhW+ZEgLIdbIWuL/9C2rcdEgX3iMIwPHdkHr4UHoPy8RB8hmi0sD9sjsA6znnp0Zg7ZD&#10;WJNlhFMA/HFvypMYtG4cVpTtwdaao5hPsHthcSoujemGZqmhFL4O6D7mM+utVtqVhMZp+jKSgCqN&#10;LEfMPLQev01/iVZqIJplhqJFQgB8ovzxwJQPbPyWBUqbBnrLCVZTgZ47PU7nt4aQSDhMY6hAYLrr&#10;a+mu1+whreapGaipGI+a8lgq66uopLVYUfK8WSkVpU+hvORJWj88PvmcXaspe42KMgzVldn0yicz&#10;zSuo2DuY/v1MBCsQWlNW8RgRfE9L0w+B3OXmELPhgJOEQ+ZitTqeCpnPgyRtL0lAq9vOe7c6RF7U&#10;a1qaXT/C+4tZUZUbiCkOkcV3GjWVDodUbOoIs+0eJKEsSyUlac8i3Jz9tI1TbaHmG62yEhmER6cO&#10;xa6qQomf9bg2FecZpD+ZbycdD2JP1QnsLmFZEuD0/hknd+Av2a/g3KEd4Z0VhhYjAtBl8ufYUCW7&#10;i8FkS5nTD2WoFoWUyndW5KBVXLANcr5sWDAm7V9jt3xVAJROyygw24Xf446ux1WxNIRojGjl6ltj&#10;HsGCoo3OK9W4+y2Fbw8AGRzg0urPZeg87mO6haHwyOsJDxb2s8vSDBw1mvNLG3YpMGKizSCgEB4n&#10;CPSdMQzNhz2MK9P7IH7rLKfcKCzaS0QzTiRon64eZePzPHJZ4LGBeHjMu1hcslt3OgUuSWE4wXvf&#10;Z63UOjYcXrmdccmILhi123GjrbZrKk1NkFkgctMqmU4+u67qKPpMj6b1SeFODoZXNkGYbvvtqU8h&#10;bedCvtd0AdrwSYLO/ybiZW1P98R28XKBoHpcNQRLA2CtDcfqekEo69l67WksovBDk+NFGjNGRdY5&#10;I17n293QW80IZTEoTg3VcSwMxkdLRT7JmWn6IZHSrz0CCUF07WycHAvH6YhSO64sR8d6dL4FIM5v&#10;WzqepHFvGtdpiwDTakKdenSbGMf4JWSzM6jc8mAkdvsIwK8tTseF0WHW/OItuYjzx9UJvfHpukms&#10;uMV3Rl4uq7Fpa+8M4p/GEWohhDWVRxCa9yF841/H5iqWvZmCwKbKgwgZN8Dp5MgOpW7448G8/lhS&#10;ss/kVUaDKjxrrzYjgu45ZeO+sf3gmRpgPdHvzs+26E5Zo/+GmHpH/5n/7TVF+E3+63SpqQ8ju6PV&#10;iEBErR2n2MwT0iIN31b41gBQECP3VTtZKcwnAN2S+jzdwq42VOWCqDBk75xDFlAgyaimmMh/F7mE&#10;lPFtr9yPt0YPw5x9ay1enmSZ8SYCEJ/AtCPrcXUELU1NV6Nb0T7vTex313ZUco1Z05g8dUZIKnfU&#10;F+PP+W/QRWfhxAXhrQXODnW61pRl2iRJKAyUJEs84LfayKLWTsUVib1Z6wWjRXoYmtMabDMiFI/O&#10;jMTG0n16gQmfVsRpMl7mWXaE6lJzhQV2akMSEhoxkabo4o3zp9Yn++N5Z2B3g3P8408X+jp5tEST&#10;KQJEx2ERmFLUv6Kgf6/JUF0t0+p5LyMX1fxPPqoJgnl0wMxN+q3eTjU5ONe0vZdaoW11FpniEh6r&#10;JJp4VyMSUFQb4hJM+Tdu3wpaYm/AZ4QfzkkKpGVFLyYhEH+iy7vwwBbyXVih5huBr/1w5KpRvI2J&#10;H8wfUFB9Ev5p76IFvZ5mBKz2kwegQL3Hsq74v4W+jVZvOZfXmqWHoCW9kl8lP4ux1Bf5Yhq3Wia/&#10;WK40xUxg9/9mvg/NemoeGYA35qRLfb5Smk4Ra4Ay8vo5yrtnBAE/pzu8ooMRNn0Iq2aVQb3t0KhS&#10;+bbCt2oBagUK2zuAciOGpu1cjIuiu1lPqRfB6bbEPlh4Yqdzs5VlYybyPEtXx1Jo7YSvBlv3/ayc&#10;TVgEsrXV1SzrGjwybai5vM2SffHL1GewvNRl+ZnC8yEKhHoRre2xwpqq0WPyYNbIftYQ/SyFRC9V&#10;o+xXBUCzGgRCVBKNh1J7Tx2/9cpphVvw17Fv0QLsRHc8CM2yQuAT44d7k59C9NYZOGpixaD0nBav&#10;gEtx0PowkBPYUVH5jlNuKp8x4p9boW26WWNqoOTqtJC1Y3GSbyKZfzYcx+5xANdGfjENDfP5QyNb&#10;Pt0qCkqfgZjOOTLjWH6EJuMHy0y8U96VZ11X+Rt/GJeikWWm34yjqXe5iR8OMTAabKouxAsLknB5&#10;ZGebddFMFW1yJ7Sme/nEghjsqHKm/ddVV7JSrqLVpM4eeQVNx98U8QGcrKHbujgDLQhwpl9Rvnh8&#10;VqzTpMM6U733RTzovzwT50cF2TAbj2R//DSmJ1K3z7W6UN6WJZphzpEtuCJdbfdBaMU4EzbPdi6o&#10;stZfE+loSJJnyf+Q9RPQJpKAn9+F+hWI32e8hHXlB4zH0rEygoO8mW8rfKsA6HSZ81tMJYnJby1J&#10;ZyF1Qgu6p2oI/cuEd23Mnq5rPqPcYXFOzzRkqCxAd+eDmCtBprrabwGtOhOWHduOK+N7mjV3Xnwg&#10;UjbOskKops+oTVeUjBIKu1wbc0v4zM7SQ/ijGopTKRDRARiwPMcSq520Gr7fTS7tOe23rXbiPq5x&#10;AEaLY5XphQyFdSV4fWUG2sZ3hVe8L1pmB8MzPQito0MQPPETzDvuzG9WvjSOUo3aGidmK8tQMTUS&#10;znpECeANG8IJYUYG1OLXVyCnh1IKr3Q6dKoTQ/coDfztgGbTPPjhkIDdAX+zliUDPO/mmVnJ5G5D&#10;XnzhFvN53m+CZjwXj8gryqgDnPpmnKyQNedb82fNk1FTCIMq2fhdc/GrzBdtpoVXTgjOyQiEZ3RH&#10;3Jb1NDL3LeC7Fbc6iWXn85cqN8qP0q40npkf+QEsPVcHmkDShmTR0pL8H2Fen5gXg7YjAnBeciBd&#10;1454fXWW2fU4ybTRrVZ/eeS26bgoqTs0EqIZXfErhoXi1RV5WFF5FLtryzCaVuF9Wf3gpWFdacH4&#10;XdqL2F1+lDqkzYscITkjbTpNEtDajBGGCYfX4ZLUngaiLWh1XhbTBdMPupa5EjYo+3xW8X1b4VsF&#10;wKbCgZpitB/zDq00PzTL72ztEk/Oj7MhKxpIaT2jAkBRQwY3QfwwsrZE/kdtmgrPKNaAtAB/M+Zl&#10;HK51Dd+o0uKQtZhzchceGTMI845u5jMsAwLXvuMH0SGpH3yG+eLSoZ0x9rDT2KvnTAmaIIqSIIRC&#10;61KUJkiCqSYA1Zi8iYJXiZz9S3Ff3susnf2gZb3kontH+uKWmEfxwbJ8bK7VQkUMdEPUm632ObkH&#10;ssdkYZJBDsg2etc3Q/+e/z8McotJU9f+A1IFRytN4zrNPncDn2o7ehdqXZ1TvAO9Jg7DBZrOFusL&#10;z2y1+QWwwgtCjxmfY1mZViXS/QI9gtr/IX3yLDRcxPSDQGN7Z+s8o5O47WJl6zflE3jE0wvK8Eeb&#10;iCAM3TpLXi20kZGsWnUZZu9fhrsSn2Cl70uACoNnPD2y9L74bdZruDiBll8a05wehjbR4UjZPc8i&#10;ry1XT3bT8me4yDTVVWhYFLChvBC/znzeVpf2yg9Hi6hAfLAyX0n8TsN3DoAKS07uwfXZfeGVEoJW&#10;yUHwobU2cONEQSCVv4q1CMVDNUQTjG5M/KDlqNIHXl2cBo+4QDSPC0Cv6dpNXx0GTs264ehO/C73&#10;VXiM6IB7U5/CjML1jhCyxi6oKsIrs+Pw3PgR2C+nmEIiK9Gszkbvc5PTtuYAnQCx8XUBI51S5zoV&#10;pq5K/dl1WFt3DM8tz8bVGvsVS+HICzeL1Zsuy+/y+iFxxzxrgLakMXtqRpJgCficntlvCwDPUlOk&#10;MlBTjArGDECWj4kfaXPFUbzJsr02qZd1bnjkE1jojvpE+OPX6S9j+O75dEPpjteyStP4T1styPGM&#10;mnrXGaQX8YEd1Scwr3AH5Y+BVp0WQbCtLmXoMr4llLE/ajUkWpvNkkNxSSzd3L3OEnJaEbpavTO8&#10;cXnRTjyQ/w6aDw9AC7qnXrT2PGipeaTSUqWB0nZEGAavH8fKmzrJPNedZNqrTNobpYvvp76oIkBF&#10;NfYThDtMGUQedESbVAJpQhCCZg7DCbPELRnfWfjOAVC9qwpp+1agXfwjaC7Xky7hpTE9MIaFJKek&#10;koBRbUMPGjG6CeKHCYDCq4vTyexgA8A+MwfbOS2Jr7Bg20pcM+wRvouAQzf0F3GPYfLh1Wr5IsDI&#10;0qqme0wHQ0KmHjiiT1PvszSZIDJeFbhpQKN7XKTeRs0cKSOgVamdSY2hrIrV1jL58AY8PPYdnBvt&#10;bytNe4zScB0/tB4Rgo4TPkLG4VW0JpygXbdUrWqVDqeTpen3naVvniRPqqBVcRoxFLCkPtw8Ab9K&#10;f4EeDYGP1r3n6K4GJJfEheNZejgb6V4aUJoVVkMj32n8N4vq31T27mlm6ljTCIOgqUNxa8RjmHRo&#10;jYGgRhOoklc7e53MSeLz2rLDuGXkU/AWoBHc7qS8LyrcIpxGlZpZCIQ63kuP7P2FGbgugbrIClm9&#10;0y0pk3elPYH47bMZFSOrqjIPSs1ITaVVVmUV3XJNPtBMnVcXpNATC4FnLokVwb35r2KLFnJQvc44&#10;vsvwPQBAMZ8M4/F7a8bChy6rOgY844Nxe/JTWHzCaQ+zObdkLjl8BsMbEj/kefCbLvDmaTb+ToX4&#10;y1EvoIA1kQpZACKgy95Fsz/pSTSjS9IsIRA3xfVC0t7FlEkCjOIwaVIa+VN0xrsoC7TArB1EEbPg&#10;rSNBQtzoXpEzk0V9iRJO/WYE5XywTMJXi131xzCMNeyvk5+hwHSCxoNp6I5nbHtWCIHoPnUwphSu&#10;o1AxMQwaoWD1R4N3WLr11eDcWfp66BRf9We/6W3wixhg4SBto0SCxN9yXiFotIdWR/bI78zvQLSi&#10;yxeY/z5GH1iO46r1CF4odSpWyYHar9W0YQPuv0R+RBYEGnyp9tzoPW4ovAZ3hE+0H+5NewoLTu6y&#10;dAocNehHY+qkN1n7l+OKUU+gmdbSzAlGsxg/3Jf2EraWaSgUsYgVqeRTDystS0/sQeqmmRi2cjSy&#10;ts7HhkpXc4zcbbq1VUyD8n5a2lxkci1DgGHYxsloHUH9Sg2HZ5o/fpL0KKZp4gODVqO2dtXvMHzn&#10;AKg2lBN1VWYya4DoI/Ni4RlJEMym4NAVfjj7DesUMXyhhaUxQmprkyvpWF9fFIC7ELSirsZtrSou&#10;wE8T+xBIQtGMVuAbCzNNKKwkVdYMETtnwJs1oscYWlwxHfHbqKexSwNHGSiLBjAqaJWTajsVrqxC&#10;m9LEMGbnUvTO/gTzT2w3UJMgqR2oYZpEEkL1SquHy9Kpxxm5rAcBrqYi1dSqSRvYUHIAryxMxLUJ&#10;Pa0n2jMzAC1TfW3Xuyuju+DpWVGYf0wT2hmvEsHoFJeEvrJO05iYQabVxq/xottCbZyms/QlJH6R&#10;l9bzzt/Ww07ZqyRf1U5slr7Lc5EoHWTJ5+9ZhodH9ifQBcEr0RctbEVjP3hT7n6T9TxGbJ6MY9o3&#10;RoVlIwNo8dFKMzdRsshoJcsCQMmQtfG608H7VEXaYgV6nB9a10/gmb99Ia6J7gpPWpdeCQH4R86b&#10;2FTlgJriVLvz0E2TcWms1soMwTmUp2bxHeCVRVc0LhBBOQNQQKtPOiXDoKKmEiU2CuD0oHyqjVFJ&#10;kFy55df0kCd1TcvWOSMwHLmctnc1ro3sBo/0UHinhuD8qHDE716g6PiOWpSq6cAFlN9V+O7bAJl/&#10;AZb19pLL26vL8c/RH9vgzHPSgwiGDyFwwic4oKELupemerlAkLfLKlOJNBRefphFJhNc0iLzW8th&#10;eWeE49yYYHSdORwzj2zGLhb68rK9+Me4d+CVQrc7KwgXRIdg6LqJdH0ljYqqQdxSApaXPAqt5iK3&#10;ZXPJIfw88zl4RD2MG5IfRcSWiTaeST2ASsdpz38Faih1hFDMPrYF4VM/x8UxXWwnLhtArX0X4vxw&#10;Vcwj6DF9KCYd3sh3yjFhHALRmipUVRKKmX1ZwhrN596hq6l3nqUzSS5cLctXHVvyTCRrAqpK4ysB&#10;ieUv93JXTRmid87FX8a8iXMoWzZ/NyscLVLC0HyEP+5IegJvL83Cdrqpp4KK2ajpd4sEuLZbItMh&#10;OVNhOr31wNGak3hjWizeWpYP12qAiNkxE+fStfZKpbcwwg8dpnyKfUyhlqPvtzgLLZi2c5Lpyka1&#10;x+/znkevlfFoExsGr4xgeA/vhNCJg7Ffyic8qmaeHXfH0uqQk+im0ir8VlOedOM401omw4C3zz6+&#10;C7fQ+PBO6MjKOwDn0LN7Z9k42b4mmGYsSOe/W/z7HgAgzWBVAhIyjcPT1+LSA7gvqS9axdD6yQ9F&#10;cxbSy/MSWJupvcXVOyw+i8jE0wpFMWgYAN1Kqj221B5F+5Hv2ibPntkU0phOuDihC35Gl/je7KdY&#10;QH4UhBC0GxyIgatH24oZNhK9YZwks+BUWEooFeAwnejeUyMJ1AG2J4gn3ZzWw4PR3zVAVKHh81+V&#10;lPwKClKpFsTk70qq4JQDqxE86iOcF89aPD6YtXdnNGOt2izOF5fEdkanSR8jdd8i7Kt3xpBJU5QG&#10;w2EeK8nW69foXWfpTOKHVSbqojIxcPFPQCiM4E+sqzyIDzeOw29z+tl8co8kX5s55JkuLyIYP4nv&#10;g+fnJGKNTXWUBVeHYlZMsuqaeudpJAEQqrCmlQGotBAG9XYsOL4J/rTwfIZ0xAUx3ZBasNiG12il&#10;voEr82zLCU9W9M2ig9BlSTz6LIhHK62wzHPeWtIq600sKCmgxVqLFxcmo9WIADRPC8X5w0Pw+uJs&#10;CKYFZMpsk2lrguQeqQ9FLrEtgsrHN1Qcwp8zX2JF7Quf3HBcMNQfvWcMZ/zUSCqRzVTRu8RYU/zv&#10;Lnz3LjAZJwtQwwXkBkvCVNzTDq/HndG9oGXsPfIIUMP9MGhxLo4IElRKFBJiYdNKzXjKWRMVu2qy&#10;HRWHETjqA5w7vAPd3U7woEupFWC0BE/zrGC0jgzC+0vznfFRfESg3DhOvUe1mywAdWQM3jAe540I&#10;gXdmKHwyNVGcIBgbhLfmpikWvtcRInd7zr9q12lM6nXWuETN6dT8aQU5KZn7lyNw9Ie4fFhneGnB&#10;ynwCuiaSJ/jadKoHcvvj8w1TsLJK29RYEoh85Ga54nPy0NT7ztLpJAtMq5XbwE11gJGNGpY17fh2&#10;vLowAz9L6WvDOLQ3h0cuvZS0ALRkBXtTdB88viAJU07uZHk5YFmvciTvtcH+V+E/P4gplDXKgMpf&#10;4KnxfDGbptOi6k4315fvZOX36cN4d3KsA8xEEzWePLUw3val8c4MQ7PEELSIDyHAdYFPRAACp3yM&#10;TZVKFQNrw0P1Feg65XMbeeCR2wXnRYfjXbrpcp6dpsCm09eYBIBa7ktza2Sp7qo+hoBR78Irpj08&#10;RtMqjfJHaP5Anj/B64yXTJGHdJJkFqDOfYfhOwdAV4VjTLRaQQyh3AmHMnbOx2VRXViDsWZLC8Zl&#10;w8Px6YaxOOFUUVZDGg9dheEmtUsIzDTxXFtwqoraV1uKAevH4Bcpz9hIdOtkoIXZbnAAXlucxoJ3&#10;XipzXs08jePkP91vrXhXi6msiW+I7Qmv5CC0SAtBK1pk3vy+Ma4XFhdtdxDclS4ngfyXQJ8W35eT&#10;q6HFOmoEZIrOGMLTGr0/qmA5QsZ+hKuiuqF5AgU4g5aylvPSCjdUzHtTn8ZLs+Ix/vBaWoWqWhhM&#10;G0VNv/MsOWQ8Eq9Ispo3VR9F8rY5eGTMJ7g6kWVOhfZguXtkkt+sRL3jA3Fd4uN4bm4Slh/bbbLj&#10;mN+OXKsMJY/mlQhYG72vMfHDdOF4jdYGrMXasr3oMXUI2ozgO9UkxHdfHdsdH63Ix5FK2n5SAr2I&#10;791ZX4LAiR/DZ1hHVuwEQVKrpHA8sSQJ2+o055vRS44oVPreXl2Ef45525pUPAia7YaFI32z00an&#10;dDSVvsYkK1kiLit1Z30ROk8eZHOFPXKY3oQA/DG9H9aVOhu1SxD1ei38oTy6RPo7Dd85AJpeygxm&#10;TStmiilmAVVVQUvfD9k6FW2jOsMjuwutrK64cmg4srbOsWe1n4gaZFUQql3dNazTaM14GbmsSs2t&#10;FfMll7spNLkE1n7zkxE24XN8snQsDlGCbAEGWksaYaIayl3Ap+JVKTO+PbUleIg1nGdcAFpQGO+Y&#10;8QraTHiCNWkQek0eQnCudtpv+IyCauYjpa65xzqla640u8fwud/hWIlMKr/VI6cG8c17dmFfsbMc&#10;uawJMUjyrlXnxu1dh/Dpg3BpAmtauvbqZWuW6Y/myf7wGt4Jl9FN6jBqACJWTcJGbS3YMCgtJL3P&#10;nR6lgWpqrpoz5tHFB10/dY+u8Zv3iZx8fHfkpNlJk3OOqRIfT6VZeXDy40637uMP1/UveOEOZbxr&#10;7qHNeH1BBn5JV+7ciCCbStZcnkMWKYV8ZgV6U2YfvLE0C0tPHjSLT2Wkjcg1rETvRG0NK1SW1qnp&#10;h0qL8343WbroylialRilg4/KGMjYuwQ/T+tLC66TLY/lmRKC+8a8gbH7V5ueOJvwOwPj5Q3pufWV&#10;h/DPvDcojx3MK2mX1g3Jh13rYlZWEvs0I4nv1hxf3r+0bDfuy3wBniM64arobsjcPEccsnQ0Tqtb&#10;BkTGS1IZSYlRGTw5PRLNIgLhldcVHkkBuCvtWcwsdjYHq6VumV7yWHppnokaqb/j8N23ASqID2Kk&#10;ix9icDmrKNUU4tWny0bhnKhQ1iqs1Qg6lyd0pxW0zLmZN+h+DUeR6yC5MwuKzBZZYSli++080jjo&#10;tW6FMYWSoFpvn8ZlqVfXeVZC139JDsGmA90fX/wm/yX4rRxBSzAU50d2wZjdSy2+ahUs7z9MMe67&#10;KJGu/OMYtH48wVELn9aghlap8qWpVBJ+jeVTz3ENFcfaYBgkNFKCvHWL8IcRL+HD9RNxuKoI2mqz&#10;SNU341e61eq3qKgAr89Pxc+Sn0arSIJfoi+aacyVVvJVr1+0L65JfxQBEz+jizzNxoTJOlbQp1m8&#10;qoQYp8Z2VTARNXSRNCfW+Ce+8Lqzg1e1NcxrDGM1ySwQ4+3ppOe+bmrqPbVKRy35ye96dRgwjcqQ&#10;9UwybTadra6SRVnBfNVYhal2J8e9NBYYD44TpOYWbsfrS3Pxp9HvoG1iuOMephL8csLpVpKfcb7W&#10;UfbP3DcRsXYKtrgX1VBgJEqirD1VIm4gVq3uBuGm8qTuq7raStRVVti4OSXpaE05XlyQaiuVC2yb&#10;JwewYgvDOfRcnlqc6DTVyPVkXispO+64XEWKLcUH8OvYx+FJEPLID8edKU9i7rHNdr2yqhpValZR&#10;mZNHet+UIxvhl/I+xu1eRZmTa9p0h5n0wTpmmBfmxvSBbEQ5ZVidjS0iAwjU5Bu9tZtie2PeQWd/&#10;4ZO87mx0bz+db5WD+/d3GL4fANg4iMm02oRj6nAQcGgvBO/oTmipxv8kugEJvTDqgGvXNd4nRay1&#10;AtKPMwuvIfHDeU5Bh42uq4BrpfyMzxppXbfn7lmJS6K6EoQDceWIYLyzcyLuHPcyPKI74q+j+uNQ&#10;fZnMRz6jOcYU4tmxaDWc7mlCEM6NDMaj0wdjdckuU1hFKTHSwFdnYxqDRBynyzpp/TzMO7DRLNZ9&#10;1SdwT9yz8PrMFxNsr1Y1ejsCzFRaw7Mi0woey0r3IGLNJPjT6rs4humUK0KrQUseablxz2iBIXmX&#10;8TjaT/oAn64fi3mFm3GUcOikiEHJYPq1LaMQwoUXVlkLqG2cmsBFJ0Qufjemhvz8uqip91jPFNNh&#10;08D4W8khNlgFIv5JUSkUPDCGnQpqU91ZU4Qx+5fh5aUp+O3o19EupTu8qMQeiXTf8smzrBC6uCFo&#10;OTQAtyQ9gScnjUBmwUK6k0UWt+Vf3gXf0VR6vwpJ1iUDqhI1GHrawU14MPc9tFTZpQWhWYwvLk15&#10;BC3SHyG4dMYV0V2RvtvZ2bC63DWMxvV+C66vCYfW4nqtfE4w8iaQ/y7rBSwv1d4pvJ9ujjweKzpW&#10;xhqeo5VibIolLVYN2G+cTpFjGPB56YW+GWQtv7IsE80jtRp7GLwIupfHd0UO+ST55gutmMx7caXt&#10;+xS+pwBIhlOgWQ+ZxcMP1npV6LMoCh4UiGYZYdDYvp8kPooZhzY6wk7LRGBp4PlfCKRIAw40YNlm&#10;gdBUV7ltqjyCn2X1tfm6rQh+HyzLwae7Z8MnngVP92jQhvGmeErMsZpS9JnwEVqO8CP4UChkieVS&#10;oYY+jB4577PGrDBhUP408V3LJKkReWLROnSa8D7aDPa3+ZdvzEtGSV0pXl+cDI8PH8LwVRMsLaUU&#10;RGmALJ76CrpWcrmYb7d8CSAnHNmENxdm4w8Zr6DdCFYaBD/vtAA0zwhCi5QAeNOK9aGbdE1cF9yf&#10;9xpeXpSMnD1LsabsiDUJqBfUlFxB2lZJi4PvUIeVvCelW65UjXhGPjXFx2+SrLmApOEUJfwtV0xj&#10;yp1hSio3MchJviwVtaUW1JVjwYk9iNo6Az1njMB9aS/gQlYIXjEPE/Q60soi4IiSaXVFdsLV0V1Y&#10;mQzEsDVTsKzEtUUCg95vwFdB/qvSdaXpPyEluJR81KweVYLp62ei5ee0POlut4rwQ9cpn2DkiQ1o&#10;P/oDVmaq0ALx84y+WEVXV46AWbP6U1zuwPO6FL9rIS6O7Grt59qG4sFR72J3dSFBqYa8Igi68mDD&#10;uoRSmrfLY3lTjdMpz0jWoe7T3iVaE1GV5ifL8giw6qjszHcEol1CZyRTL3gX6xxCqioeJU3loXd8&#10;z8L3EwAZJGxyCMhqCrojento5/jNHwIfCsY5mpyd7IfbYh7DaNZ2NpRT7g/LlP9nFOD/jQSAFATF&#10;QwHT2L7u1mNG1zc9DA/QwlqPQjw05n3r6r8roQ9Ws3ZVo/n6ymMIGqnFJh+Gl3qI81l7E6xbpgbi&#10;osgwxG6ZxrwpkU6NasuDUS5Gr56H6z/tCo/BD+PSUU/gvKweuGRwGBbRQhtTtBqtB3TC67OdtQnV&#10;eyYM1JxiDcxVOo1Dki+RpJ/fOtxZfQy5uxbjuWlRuDvtcXORNcXOIz2Qbh0VI4fAnEEBjg9E6+jO&#10;uJFu9INjB6DfwlQkFczDouIdOFin2Z9OGVhQ3CRNTzSF4A9ZzTyyPzs6jZ9fD7nfYM0ULtDVtzMh&#10;30mXO1SwktlLZZ9VuAGRG6fg6ZnR+FPOG7g2rjfO0wKkzK8sLPHAM4vH6QQXluWFdHH/nvMKBixM&#10;w8yj61FkpcognppgOXmnWNgpGwj8X5DYqm0wbTpdabmtl/fMnGhcOjwQA1ZmszIyhxfrjxTgxkRa&#10;dOm0TuP8TB6PMgWGKQ3jVAJVE7MG05OfrJuEtsMCrTmkJa20XtOGYj99qkq6/PKYZAUa3/h6yZRk&#10;yeS+YZwk8VyVHX/YswfIl4+Xjsb5w5geyk8LemVt4sLw4a7JLlmUIVEjM8KeVdzfx/C9BEAVqo0R&#10;qiL76IpaI68YSNpRcwwPT36fhdkJLejaNUvsjHvjnsO0/a6dpBhM/8X0/5BUE0upZAUpJG2YgfMo&#10;PNqy77L4RzGxeBcm71+LS6gsHvF+FNhYu2/D8UL8v/Q3WSPSwmKN+4vJr+LK0c9Q+DrTfffFi7MS&#10;KLQUPFooEgiptI05ZM278+hBDFw2Gs/PScC0so34c96rOO/zcIzcv4rAX44+o4fg8dFDDfTEBwmZ&#10;Zn1oTJWavuSWStDkFsvFdlbfVl7MEbH2xC2lB5G7bQEen0UwzH8JzdXGlKR2LpLmH2sHu7QQm1HQ&#10;LMafgBiMa+J74r6cfgifNRzvrxiF1B0LbG24gvJCWqcucPiqgcn5yvQVg3JXVFOCTczbpIPrEL15&#10;Fl5dnAnfCR/gF6l9cWVMV5yr6ZV0Az1p2WlLVgP9TIJeCiuCRFotqT3w97Fv451FmZhxYC321Qrw&#10;HR6bpUce1hAsNH+bkGNAYF6gisJVAfynRNOdZcrqluZcSU0Fy64OB8oKsWDfGpYvK3W9QzLCMGjt&#10;GLSIJlCPDMVFdMtj1k618+LXqTj5J+u4upQPstC12vhLC1PQaqgvvOk5eUX44/V5SZQ/ghMNBs0U&#10;UTIkKmb1Ky5Zle74GpAJEr/0zIClI3HJ8B7wyuqKFqxI2kUF4v21eeYSW4sD7zNuqSmF8en39zF8&#10;by1Aq5rMvXAU2PnpcFFtMMFjBhIEg+GV382E+M7YPpixf53dW0Weq7FbTLeaR2CqdiKeaKpgGxI/&#10;rH1E3rTetoRgd3tsbypOGFoR8IatGGtjpcKnD4VXrC8ui+uFUSc3Y96xTfh9Ml3kOKfNz3/BUHRZ&#10;9DlaqD2Jbstv81/HUe1BoVcQtNSDLd0qobBUM33Hq0uwqmL/KdB9fEoEvAcEIoGAo1BSU44tx+mG&#10;qSOCaXRqZAqb8iaBJW+cPMiBJwhKEJUf5Vm84HU+aXEpHKo5ibkHtuDNFTn4+6i38dOkPjiXgCdA&#10;V8O7ZsbYrBNaip4CydhOpEA0jw3FxSk9cGvuM/jT1P4ImjMCL6zIxWdbpyF91yLMOLQeq4r3YFtF&#10;EXYTmA7XV5pLLhdUFZOK44tUnB503sqPpFnb2jL1IN1WrW68ufwolh7fjgmsEOJ3zMGATRPxxOJU&#10;dJj5CX4zrh+uz3wCbZPo7mnv6XimN769bbplw4O02KeAT4DH/J0fF447056F39TPELFxGlYf28P0&#10;6a1OIHRYhevIC2WJKRM/ZdFIGo3P4rf43pRMid98XqQ2OlV4Wk1I1YWsMpU9SmutGUHtfqrBtJ5g&#10;GY/NEnQzSPELP3hOZV1YX46eEz6DZ4wvvFip3hT/GJYWF9itdRRYeQbSEQGmwM3Gs/LaIaa+78Qo&#10;eAxvj8siQpGgphQCk4224HWl2eSJd5srzDRbBxLj0ogG/hvgi8qZf7m9bYYGwTMzHF453XDh0FB8&#10;uGokeaibyD9XFph6hwmK83savr8A2EQgK08Jx7bKowgY9TFajJAlSCGn0l6d0gdjCYIWnBKwAhFJ&#10;kM4Q1C8hgWcVS303xfXBCe/aeCa1PXae9DlruGosObEDlyX25PlOBIBhSDq0FLdqOSu65N60nB5f&#10;EIMPd0zERbEEkDR/XBnbHdMObVKqrB3FequZHvV7qLY8RMHuoxU9hvfEiwvSsbr4ADZXHMG7S/Ix&#10;cedKPuUSJB01SuuXET/O+H2KJ25yhcKaMqw+UYDsHXPxzrxEdMh7A9ek9ELbmDAqG0EjiUQgNBAR&#10;oGjtQrr0dl5jyKIJOLRMWsaE4ILErlYOt6c9j1/kvGo9qv8c/wE6Tf4M3aaOQK+ZMXhybgL6zktm&#10;XtPwEun5+al4lr8fmx2PR6dHI3zKMLSf+An+MW4gfpffH/dmvYKbUp/F5ck90DZBMx347mi+l2Wi&#10;lXzEdxswr7SJBN4aspLoZ4trXBzbBXekPY3uYz/AZwT8ifuWY3vZYZyUdeIOp/HmdN65+df43JeR&#10;YEf1koEkrXszq1xBbZQCviq6qTLmbciU/vjcGe8+dd65JoBaW7oHP095mvynbLGi9c17nxXNCcoT&#10;vaUqVnx8sQxGgz7KjMBYudzNMu4zfhAyN88gTEnwXNG63+V6j77NkxCIueRT90r5ZPm9xspOuydq&#10;Cf/mdMcvGBaC95dpEoEUzLlV9EMJPygAdJURC0XT3GpQUHkM/hPfR/MRHWxfYA3m/AmBaJRrP2DN&#10;n1S1pSZECUHDwv5S0oOsActrK/HSomQquaygINyb2AebSzXrFnhjYRqaRfnDh8Drv3QQbkl5gsIY&#10;Ap/YcLy6NAvzyrfjruReTE8wfGiRDFqlDV+YHgp7CZFPNb31pjGU1lEwp2gJflpaGkIwwhf/yHwD&#10;xdVa86UOZbVVBMwv2tq+DpKLJNLKxbZisVXZjthKfYtYl68u2Ysxe1fgw9Wj0X36cPwx53VcldEH&#10;rRM623aKnnLFYgk0Cb60tPzhlSZrSyDE8zZI2EUaiqHtBdTuqEHbZp055KmKRTNatFae+7z7Hp3T&#10;9RTFw7LVMk5yW9MD4EUwtvcJ+Ox+piMmAOcQgC9K7IZbM57GA6PexdPz42nhTaFVuoEW6RFaYDbU&#10;3nJp5jfRyDbPYk1knSqN+PSfUi3jtw40Bg2Enrp/LUYsHYsjtU57XgXfZ1MuhYY20+TMOM4glr86&#10;y9Tpk7NnIa4cHmadgc0jgvDy4jTHgq1wmj5kaToAyOeq1STizGnWquJVajOudoY3NUX8IHhrWBkP&#10;lQUhOYPy0W9RGlpEsuzzOptnowkFH64S+Om9VSbTulvR/FDCDwoABWJyEdVLZeYTw7ZaWoJTPqIy&#10;+tlYKW8WzE+iH0Hypuk2bU49rmpnsyXwXYX8L4lxqmfvWNkJBGfS+hvmi7YRIUjZ7mzgvrrsAO5O&#10;edYUs3l2OFprmElqMFpGd8bgxSOxl6LmP/FjKn0HKmcgOk/8jC5zldX8tjQRky7gqa6vwuG6EvSY&#10;OojWTCc0y+uCVlJ0KvWvx7+OA9oflbW6uTNKlLL7NYKgm5ytj+pQSuXQzAPtA9vQVVbQr+O1pVhW&#10;tgNjDy7DsI0T8eLSVIROH4I/jHkNt2Q/jsvofrZJJP/VuRAXwG8CVywBTGPpBFBJpGT+VjucvmVB&#10;aiqZ3G1967ddE/GY1o11VGj5eLrezRIYH0GxBb/bJXamldkdd+Y+jb9OeAdd50fh9dU5iN8+EzMK&#10;12JbuTqkVFWdHuTGqnNLQFDGgjC3nDwgI87gy39FarqhS1pQfBBP0KK9QN7CiABatoOwp/aYakKb&#10;712isiXxoTPjaEwqe6KYPAeV2dtzk9FyGCsAVvyXxXVD1p4FPCvXt5aVqtx1V74ESrIypTIks0CV&#10;b163sa663uA9ekbjXtU5V83rAtYdOIEXpsWgeST5T8tTvcqt48Lw3rqRJjsK6qhUugx8JTA/kPDD&#10;coFZKGKwtdZIbsR7CsSOuuPwnzsIXlEd0SIrFM0ISpdHdsXHq0ex6KgILBG1xXyV4Rr8MKE8WVOD&#10;7ZWFeG7CCLw5M9lmpSh8vG4CmqvzI7sLvLIeobJSGAiQw9dMMIz6eNV4eFE41GHy84SnsKZEG4vX&#10;06JUGw1vcHAb++pOostEWn50mdXW5pMUjPPSwmkVdUTInM/M3ZCiCjTVEC4QFICfFiy99u86Pj0v&#10;X4VsUKveQzIriHl3K4qsAOvlVKJ5XWvBueTduFFM3h6pKcGuskKsOL4H4w+sReLORfh0w1S8vmoU&#10;nqWl3GNGDIInD0fHsZ/i73nv4q+5/fHHrDfx2/RX8euMfvhVxiv2fV/Ga/hz9pv4f7lv45+jBqDj&#10;hEEIkctMt/jFJVl4Z81YDN08E+kFSzH90GasP3kA+yqO05KqoJKaU+cEWSy0cIzRTDNFxvKh/MiK&#10;VoXiyIHyLTqTJ19G/PiXv0+dJ3CIZ2O3L8R5gwjiI7uxgutqqxL5T/wIe2uPGx+rmFaDaT2jZ/Xn&#10;Pm5Edo7x2qpJ/D9QcxL3Z73lWMu0sn+T8QLWVBxgRU8QlLwzbwI55lSPWsWr5aoEUjIgVK6Kq7Fn&#10;oZutbVD6wqRtrT7KSnyQDf3y0UrlrKDPjwvBgO0TyHfeQUHQY+Kj2gc1MPqLwvj+hx8OAKo0iCAO&#10;s53f+lbDrI4Psy56ckGULSXvMYrCpprx82B8vDjHBglLfx3BcBW2Cr5R4bsFQG105VIk/pfVVaFY&#10;++LyWNtp/j3vdXOJ9Q6vxC64PKYHkrc61uHEw+tweVR3eKaGoe3wAKRsnenIghqky6tshohU40Bd&#10;MR6dNIhWozZD6oIbknrjD3MHwougqvFab6xIt/dZWoWafE7Om4S6lK75pmJt/e4AssRUvYiaEqXZ&#10;JNaA7cqLW7llcZhSun43JLsml1wgSC0xUBBj1YDOuDSOSzulqUdP2wmokV4WtQaq8+X2uG7/V0FK&#10;LqvjGJH8SH0lDtZW2J64e2rKsJuu/h4e7+fxIfL5CPldRC5Zj6Qe/hfB3isGu9Kg8i1jRaMZH1Rv&#10;pp3fQnOlVbxnfm0wr+WZ5yzfX/DrNBJySgZkPfE3qweTC50SX3VZ7qiaKSwOJUD38gZnEH8t5hRu&#10;wVWJveGZ1QXnJ4XSdaeFT08lYPJHzHuxk0Gis80Csgw4gKR24jPSw3tqrTmEvFdtyDD38BZcl/Co&#10;Wc8ac6qN1A/xaesAVNoUr+SD9yrNNiZPxHJUZefkxzLk6AJJv92djdsrj6JL/gC0HKqFXalTmSG4&#10;NCYMybtmMumMj+kXaxWFwyMeqDxc6fshhB+UBdhUcCwUJxyrL8cr81PQmrWVjW3L0iodvnhyViz2&#10;aD1BBgmCTHvViALFpkBQxA+HGoRZBatw7Qd+8Mz0gzo3bojrjezdzuyMfVVF+H3ea3R9A9AsshMe&#10;nznM2tJMQuxdUhJgZ00hAicNhGc0XWTGcXF0V2TsWICnVybRGuwErxg/fL5lssWp0DBNAqfZRzbi&#10;lqje8M9/D3EbZ2J11QFU0AorozRWSNkrBFJUTpKjvxRoCn0NwcANiF8H8aPJc1+QEt+A/pPQOA4j&#10;fpAav/trJTGOboYqVzWdCBRUOVBsHAVX3UPSCjvu9kN9a/czuaju6zsqT+CetJfp5oehXWY3A0Ef&#10;ddLE+eL+0e9hR8UJi08VixYIrXV1jGihgCbT5SK9T4vfKny8dhyaDfdnvOE497OOiFw63tik0NSz&#10;ZxDlRLog0HSPp9TzC0/swV+zXiFgt4dnLtNMub4pujeyds53Re4UxQ89/OABUPWb7BObukXpURvW&#10;4KWj0TaSbmg63YORgWgR5Y+g8Z9gb7mW9WbNR4vJxlZRhpoUikbED/veV1mKgcvzcP2QcNwb2QfZ&#10;B1fSVVXvWA36zoqjsFBQWBv/Jf9l7Kk4wuRoloaAyzAQa6uPIHT0h2geSXDOpJUYS9d561S6cdXo&#10;NP49eMf44sKoEIzc7WxYo3AqDRJU/u63KN3a2LSvQ4uYANwb9xRmF6x2hJ4sqKPlJovX4F4P8Jwq&#10;ZLkrp6zfs/SviRaQDCX3sBWn6nSCYOfUb/FXVhy/ZZlpSIu656wDhOeP8s5/jh5o5fWTUU/glbXp&#10;uHpEOLy1cGlsIB4c1R9bKw8zAlXK1Shmjax19eSvN5kuFwkAq+XmM53HaCsHa8OhYb64N+EZTN28&#10;gvcoyqafPYOYVGe4Sy2BWDmrx7R9a3B76jOUMXlTlFW62XcmPovZe7VDIjWohlrGB5V1k7sfcPjB&#10;A6AzhqqSAlgNbYauEpH7NHzTNFwT1QVeqb5onh1kluAf01/G9GMajsJSL69mQbprvSYEoxEJxWQR&#10;aPr7zAMbsPzIdit8VfbJOxfgfFpyHpmd8ZO4bph6ZDXP8hGaYrYOH4+1Ck37ce+jheYGp4Xb8uAR&#10;Gyfa81uqjuKu3OdsvN1ViT2w5MQue/609zNoa4CfpT5nvaw+I0PQjJboOcOCkLN9kV3XBH9NAztB&#10;XuidFgjA9eW0UATEzEPDOM/SmcQPcw1l+cmaFv+0oNjcop34aN14PDojAsGTBqHv3EQkFcy1QdMq&#10;nQq6pzZ/3BZeoByq4uGVnjOiWDEGok1SOCYd34CoLdNx0YjO9E5YQcd1xN9GvoZ1FfspLKzGWTEX&#10;87tSnSgN0tSYzAKU3BrQ1mLhyQI8MyMBa8u01Ckr5Cae+TKyPbQ1EqCymhV5FYZtnIRrox6xhRS8&#10;80LgHdsJf057BXOOOTJJJbMeX9v2Qa6y+PQDDj8CAKRys7pW7x6LxMCvmOdUl43cvRy/jHkCrSI6&#10;oaVmOiQG4ZbEJ5BdsIiFzRpMNf1XBQUVNIWah18EgtuSo9twe9xjdHMC0TLCH4OXjzKFkCAK3HSs&#10;huSQUbQE6OI2S9fWn53Rf+cEu64bpxHwLkjraTXurTl9sa3GWWXE/W6LhCFhy0y0jAtF8/RgnJfk&#10;hxYU0iuT+lA5t9n1CikOdeIIcxe9YgxG7VqMHSh2Oo2UoK+a1/9h4geLVb2gZCTlY39FIfrNisd1&#10;MVoLkJa39nCWBU7ru2VMMP6a/ipG71luXoC19VZpLi3lygoXeHdFPjyjAmndB2DI2mkmn5Frp6Bd&#10;pDYJYjyxfvhz7mvYULqHV+pRRi9GPfJKR1Ppa0i6XzNUNJ5R1pg+5IZrFaWm7m+KbLk4PnqwrhRv&#10;0rtoEyHPKRgtmbbzh/ghJH8gNpQdNvE5WaeJbY44qjnFmncEgj/g8IMHQOGSysAau1mLqTFZ46xU&#10;q0kGpx7Zht9kvgJPmvHNMyl0SaFoE98db6wZQ2jgMwwmDKeBw5lWoQrccW/oLrDgVcurYXz8vuW4&#10;nSDkMeQBPDzxPezTijBEHOt1Ztz7KooQnPOeozSjguFNIG6b0gXd5kZh+TEtmQ660mvQIjoIzVjb&#10;/m3CezZGTA87DdfKnCN0gZM+sB5jLcB6SW5PaKnzn+W+gh0Vh6xN6LgsD4bxu5bjgs/9cfHwcPxl&#10;5Nv4ZM1EbCl2FqVsKl9ua8LdEN74ni9IfHHTmddPa2NkPPrtdDzwmDloeO9/RP8ybacTM3UK8HVs&#10;bbC65j4nhooU7PwXeVIHkFZwXlq+H3/PewPewzrCUzv0aUaMKjGCltrxPHLCbajT9UM6Y/Q2bRbO&#10;VxEhShiFqygQv202mmuGDZ95bE6KJUvv/XjDRFyS2JWVWShB1Re/y3wRq4sFggzyGpgOh05Pd2PS&#10;UlRa3urUQr5SBv1u4l6nk8tVHozPSQywvuIYOkwdDK/oEPjQO/FJC8a50X7oOXU4dtSUGJvkXWmd&#10;THV8qIGZUThpO8XEH2b44VuA7qByUKnYlwqbxxQIFfHiymNoP36YM+QkPQCeOSE4JzYIj8wYiq21&#10;x5xH1e5CxHTWj9PilS6haUCnhPHUsTNfeGnpQbw0PgHzCndZbVpXRvBlpCurDuGhvLfgM9wPXjld&#10;bP8RW5+PAOYVS+stsTv6LknBk8sScI4UKt4X3WZEW5wawKpeRk2jUiaWFhXgkhS6TlS6mye8jLun&#10;vU4l7ITAUW/jBJ20KloCUrodJYfwq6wXCI5BVC7W5lRQtQ+9NiuRsSpiF39cpF5RDYytrNQcZeaL&#10;wi3XnVfJPoE+z9kv5Vk9A5VUcq0EosZ/MlgVj+LhdTnedq+U1XVJPbPKgnMbz38F4ouMdMxorILT&#10;KY2vE1jrXfYegVoD4HKTyqZaTSOshGx6mMZTVlZYW5ci0zhMWcX8ZcNoiqtLUKd9cd0AQrdXrcXB&#10;sz+DR8QDtNo7o1l8N/xpVH/0X5GFiA2T8OjMCFyUoB5eAmNKB9wU3Q3zDm80s58sglbMUZh+cD3a&#10;xXUz6/7hqQPJY/KPvDjIaz0XxUFjIn2yQ+AV3xH3Zj+L2cedbWDVUVdbUWlrBKoMrCnDxZPT8/rF&#10;eTu232fyROcEYmbdspxrKV8KU46ux6+zX4ZnYgC81NmR1BFtYrrgteXjccA4xMA86XkLOsU43Ic/&#10;9PDjAcCG4VSh81jAxrI+UFtlS4O3iAhA86QgtE5kYcf54f/lvYYFx7aYQpiSuYTlNOH5EuKHTT+q&#10;4IMaVFspl0C9sFTUxRX78ReCk0d8CLwzuuKCqC54dUkqwid+gsuGE8i0mU52KC3SrmiV2IWgSAGM&#10;ao/3luQpB+baKDrFJ3e+/8JsWgod4JUQgqAlkbhn3CvwiG6Px6YNI/AwLcyjxsM9M30EPCIJpllh&#10;8M7tTIuzM9rGdsXYva5Vgd15dOeB6FRSVYlNJYdRQOh1Dw7Wn0DGDTZGOi9A4bc2qNLAaXfHivs+&#10;MVHWBfXVQM8sBjGX1PC9/44avpMHVpYaHqJxbPrW++xevqvxs7rGKozfprvWOaH0Or2rMrBqMf/g&#10;JrwxPx3tc97GkGVjmBferzSTFCYd3oQLY8JsZ0Kf2BB0n5uAA3Xq8nJuUDqm7FyNWxM044f8jvVF&#10;x9HvY78G3vOl6kBRWFu6D9enPQGPRF/8OvdFbCPkjju2Gd0mDMa1yT3gMZJWZHaQQ6wc78roixlF&#10;W5yHS+nMSg54qPw3zuf/hVROKluyy2RFy6/FbpqCy1J70jsKQJsUymKMH66K74G4goWuSpgfBEs+&#10;qpfz48cXfpwAKKWgJEsJ5MpAm9tQASW+H22cjHaJFLxUuqMUPq9Ef9wW1wtJ22dSNDUujDe5euFO&#10;NTbz+MtImxZpPqdpWzk/+L4j1aXomtIfHh88CI/0rmgb0QXvLsszIFOP76jdy9FpzAC0Y03rkUi3&#10;PL87PPIC0DqqI2I2TjUVE8iYGUkA3FxVSKuObnwi3a2k3viwYCqulVLFdMSAVaN4txPSd83H+TGa&#10;EhiC8zK7wGuULI8gtM9/D8frHZVsmHZ+kIBVRfvxj8TX8Zest/DCjCRsqSxy0kCTSNaUevy0Io+C&#10;6QRJfKkyS8oFRuIT+SCrzFZO4bGMDFl/Wu5JsxNOWSj/hhSfQF3HQlH3TmKyijXDQu4+r1I3+e5G&#10;z9ozriDg0BhJJsbaulSh2DAVhuGsaJp/fL+5tA+PGwCt3m1l6Lr++opcc3N9aJX/fEw/bK49aeAh&#10;edKUNFmWCokF89HGBsaH0W0MQfrOhXZeFYDu2M/n7st7leUQiItTH8WDUz/EJUm94B3lh2YZrPS0&#10;wnlyd7RL6gyfLIIhLcK7Up/A7MMbDOiVbomXyXQTef13ZDJMPllFQblWFgtqT+CV+Qk4P4KgmxkI&#10;L4FwQgDuye2HaUed9mSxQ/er0lD9ZYlwsvyjCj9OAGRhyfJQ64VmVKjsbHAzSQIw5uBa3JnzAppH&#10;+cN7NEFCg6aHBeO5uXHYWu3sv1Gnmpcuw78DQOmLgM1cPCqGhOVobTkm71iCzuM/szX+Plg6Euor&#10;ZFSngtYYHLNtMR7Kfx/npXSFZ7Y/Loz1R+6BZZZGq/F1wJCyYx5aaWECXg+e8gni9i9A68iuNj0s&#10;e+dSS8OG8kP4efKzBFR/XD3uMdw9k4CZEYJm0cGIXudaNqmREkmg9YqMPSvQNpJWKa3i5oMCEEMg&#10;lazb2DYCjtzkwuoyZG6ag5y9S7Hh5H7YXhfl6vmkgllEBCPeb8vOK/EuIFFQXNWMpylrrangtuB4&#10;AwFLw5YcK1jxO5HxDsal5eDlHjaOa3dpIT5cMw5dJw7CB7OSbU0/TX2z8X1Cb4ZZh1fjQk2vyw3E&#10;PWlPY2vFYYcZzJZiCpo5jKDgC09a2c+sSLJzEgwBG3HBmfFA0laP4WM+ofXUiff7ocf4QUyrwJnR&#10;kWQl+038yGYMeWV35TdBJ6sLfOgBXBYbjq5TP8dEWnyfs2LWfjctWDF7xnfCbdF9MHLHUss3s8rI&#10;mubfvyPxTNvIOugPTCvajD+PeRNekX62x06ztBC0iPaH/4zPsanC2VDdNsPjt0jt5Frk3EF0Hfy4&#10;wo/UBXYsD1l86hSR4KvGLqcbbJLJ/7Ul+9Fl/CcEwUACYIgtXqrj/5fbH3MObXXi4TPOWmxnCpab&#10;5O5ZLUmS0qsdSa+Qnh2i+C9jXIV1pRRCAoSuMzqlSelTmHuyANfG0w1J9cV1Kd1s+S0DD5LiOEkF&#10;6jnmM1v95Bymb/i+mRi8cQqa0aVuk9wVS45sM3fl2YkRVFYCWHpn9FgTiRtHPkb32w/Xpj+JdRoe&#10;wfc1tsDEB4VhqyehVTQVc2QYXTl/PDHbWd9Q9wsAFTYU7sFVwwLR+vNO6Dn6Y7pTdAKZJ7NURcyT&#10;guzMNbQo8/asQtqOxRi3dzV20L0+9TK7/cw0NAwCVIGgxUkqI6BuKDqE/L1rMGHHauwvK3aeJzA2&#10;bK5wh9n7N6D5cJZrbEfcm/w4NlceMotUowVUCerObTWFuDvraXikke/DQjHTxrgx8ENTuv42foCN&#10;y/SM64ihG8frimM9WuGSWM7WBMpTWTuXoZ32nc4Jxi3xj2HNCVYQutVVxk/Mj2FZ8Hqu3N1gtIkP&#10;Q/iETzBx/1pbqkr3iW8frVc5MN1xD+LiIYEYPDPXQFRZ+7JNlf4dqSJ3MsZypnehJbQ84wNtA3eP&#10;5DBcGt0V7y/LwVFNFGD+xNMKWs3yajTjRGBvuzwooz/C8OMEQAaVl8mflEg1vySJtaHOUS4snKyr&#10;wMBlubhIW29qhemR3QkiAbgp7lF8umG8tYnpVusgIYJoEyPZfCaIik+KwLgFFNZWZe/gvQIbkgRQ&#10;wVYtNmV1hFJum0034v+Y/atwoXa94/t/mfmizT/WzmICSyncguIC3EAXXe1DP0t9HhtxBE/OpUJF&#10;BuGndJU21xchffsCnK9No+L8ED7zM/Tflk/r0I+//fH0vBjW5DUop5Y1dhf1fg30fXpOLM4d/pDt&#10;PObBiuDOnL7YU3HUzJwSWQ4Mk2mNnKOlp1IIkHNiaCjJ9VevO6+7rKppx7YgZMog/DTpMbSO74yW&#10;saFoExuG21J6o+fsz7GwaIdzq6wJs0iqUU5TPWfbQry+PA3Pz4zETNdyZu52RPU8qizfmJyI84YE&#10;4+KhXTBhr2svGMbR2CpSUJPBdRkCt0BcQmCavH8FC4GvY3o1H1azZNQmGDDlYwJTB7SOCMRHq8c7&#10;8sI6Uta67+RBaBZH0ErohMGr8x15Esv4oTyLlypXicDWcoJptsZnhuKcmCBEb5+pmJwKj99D1kyA&#10;V0wIPNODcdv4lzHuyDpWIJQJXjP2ugC1iIeR66fi+fEjsJS80npA7vw587VPz6vIIpB8SyYNwap5&#10;ns8JsVTfM86ltG77zIzCeRFyuWlh5j7CCjWIlm9fjN+70sm3orBoFB+flXxavM6h6McYfrQA+FWD&#10;XOTkfctwZ/pLtKqC0SyHYJil/Rg6IWzsJ1h2fL8Jv0BNPilFkX8SfseK+1ftWvwwAXKo0XUJGsPw&#10;LVNsVoBHSijuHzMQB+rLTe40gFpBbYdeMbIKOuHVBRk2B/iBcW/bsll/GP0GxpRuwr1JdH1Tg3Bb&#10;0qMYf2wVrZd3+NsfrWNCMX7/Mnt3mdoqG6VB4Qhz98C49+Ad29423dGcz3OYnlEFC017tc+GwrDl&#10;Y2gRdWQ6QzBowyTnJBVNPa0Kk3avwi0xfaxd0tbkoytnS2FplRftZcHzt0c/htzdy6WXFrccWO1w&#10;93Due/AY+k94DPsH/pD5Kna7lo0SH0qM8UC/BSmMQyvsBCOrwLV3LS81zI87T1qAtdNYup204JpH&#10;d8Qna0dbGWoYk8bIaUdGhQ+X59iOeVpxJnxqhJMuGkK695lFadacoIVVe84YYu6g+32qBiUJqgiV&#10;fbWDBk7/nGljBRLnixdWujbHJ/oI5MYULKdlp3ne/vjb1IEENgZeMJxRPPyTia62TaVB71dQpdtw&#10;5EFTZPN9+S2Z1KcJqgCQ3/KAsrctw6+SX2TFzgoxLwQ+qeFoOSIMHQnwi2zs4f92+J8HQE1Vk3Av&#10;KTuEHhM/pzVAxc0OhE+2H1pG++Ou2CcRvXGW7cNrQcrDQ7k/lSZ8/1pAv5RkTjC8Oi+Ryn+/DYvp&#10;MyeOVgCtC7OQ6nGo9iT+mPUqlTAQbRO6YOHhrThQU4S7smhtUHEfmvsRQubSPaal5xUbghHrx2L0&#10;0dVonaBVavzxj/zXcaiumP5VDUqpXE0B4O6K47bJjq2aTPdZK9xoQYm+c2Mda40faozvM30EPGPa&#10;45zEcOS71lsk94wfS48V4M4YutyJ5BstxDa0uu6iNfuPcQPwq4yXcEFMV3indOW1UNwS3QuzaSnq&#10;7aoDpKRdZozgs3Q36UJ601Lqv9IZTK7dy7T1o8LAFSPNwtWKz7Gbp9s50/fGeXL+8e6SPHPnPRI7&#10;ofe0IQYswgY1BcitUxh3YCXOJ988k4Lwu8zXsa+O0OS6NnzbHMdtTfXDHXnPYV+1NiBl4DsEWm4Q&#10;VIeInnlxSSo8IwimSX7otiDSuZe841UsOLoNV9CrUGVwW/bz2FapJbF4gTJknRSMwDwMIqItlUbS&#10;eU13Uxte4zw2JO07reFH1gElVjEtAtB1VYfw/KwEXD6sM1okBME7l+CcGoDrYrpj4PKR2KUnlQbV&#10;Mv/D4SwAutxNycIxqsmw9RNwo1bYSKAlk0+LKD0UbYeHInTCYCwt3me1t7WrVFIwbezYfwiAJIVx&#10;dIH/kPcKLny3Az6al2cwW1Uu9QKtpfloo15dui33j3/PFG75sW24OLkHPFOCcfOop3FpEl33RD9b&#10;dfkQ7Zsn6eoIKJpHdMSwNWPsHdJ4jf9qaK26w5LC7bgiiYCZFYpLsp7E+emP0n0OwC9zXsQGLdtE&#10;JT5YU4o/j9bSSx1xTVJvrHQN2FUsJUxVj/G0frSwaXYwLo8Lw8drRqKg0lmqamttET7fMRPXxz9J&#10;XhJkma5u4z6im8mIDWFhK0RrwymfXF5PC8W1tCRnHV5P5VT7mGMPRWyYZkCvtQU/XeXkSwrckJ+W&#10;L1fWkncthk8CeZfmj79n9cMBaykVONRZmhYe3463N43C+aldeU8QriQwzDy8wXgkYZh3vACXJXYn&#10;cPvDJykUaa5FL9QzrrZEgZZSpk3Q+RBeWp5um4sbAM5zANA9G2QHXfJ7tIZkWjAuie2BWfud1cHV&#10;kWLNJ4zL0q5K0eVvNs7Xl5F1DNlUNmelHg2iz9q1FL9OewE+mnOu3dqytCVqJ/w151VMOrzG2huF&#10;e+oodHe0/a+G/3kA1NJO2rTZ2uQIhtLJmcd24KExn6BlJGvNrGDbUcubLsStiY/jozWjaVW5rAFX&#10;jdtYKPnxlc9JGDfVn0Tk8omYt2m1WQKazqT2n96TPjXLyDsxFEM3OSvEjKY75UOQaZYVjuZ0e32S&#10;/XBpfDcsoMJuLy/CTxN70+XsiNtoBW4s32fpawwUeq87ZO5agGaJjIdWZuC8Ebh74pvwTPDHBXFd&#10;kH5ojd2jMYI3pxLAEnzxu7xXcbjWnDgL849sxTWR3eCZH0aL2Q8DVqnHm0GMLOMHKwttzBO/fR7O&#10;o4vomReOq6M7Y64AzpWMviuyCW7t0SJLPZPhdF2DETzuA7rfZSizwWhM57YF8FavbWIw3lqYYY/K&#10;/WyYr1N54/+y0gO4NlW8UOdSb3y0ezYGbZ6Mx6cNw69zX8KN8T1s0ycfrSSeE4ZzabUmbJxi8QpT&#10;ThBIgqd8yHJ/iHEE4oGJ6vjR8BfHSrOX8F2GWTwOnjnUXGm56X2XJCnJBoCyOo/Rzr1/ZH94DH8A&#10;7YaGYtqutXbdjEdGoHR/4VYzQkXK74b5svMuOu0c4zA5ZFhZutfmKl8SSVDXatp5rBxTAnBpdDc8&#10;T55t0wgHPUPkVaeQVoeWq/y/HM5agBJoip7aUbSYgEju0k4q3sCVY3ADLQPveLpnVHA1crcZQaDI&#10;ewczj2wyxbYKlAIrS9A6O+QW89s6SVw1Oe1EaydqKLhukmEig1JqroZ/DazmWawmoP10MJUzvgNu&#10;ynzSFrvU+UFrJtiS9D7pwfDKDUOLKD98sHqkUoFha6fYRk2ecQ+j96whVLtK25NC+TFXS8rGNFle&#10;pWQMA1bRVUzqhPMIOp9vnY7ey5NtSIdXTACeX5Fv98w6shGXxNGSIAAGTfmUadXzdgmfLh+FZjFa&#10;IiwEf8l9BQXVJabYVXxfrSzkSjXK19sGR3+c+DatxBDb7PvjldmWH0Xz+rrRNvSjuZYZU09pTne0&#10;jQhDysYZlnaFUbRqfDR4nWD97Ox403nrqRSvG/BTfyqUIpo3D4x8k3nzRcuMzjg3ubs9a5aqOnvo&#10;jnrF01KmRdksm3mL9cNLdPtraBIdlyvK+HN2z0VbbSM6sitaRoUjZvlk8wCs0NVu4gKeRUW7cE1y&#10;H/KgM1oOD8AI8lFBLql6yrWntTo2Oma+geR9i3G0hoXOjDeUEZW65ETWoM1kcR3rmskX86neaTUN&#10;m9UmE47/qkAP8O6EDdPxm4Sn4KOtCmj1eWZTNiL98KeMl5CzZ6Vt5CVe19NS1IpBklPbsc0lB/+r&#10;4X8eAJsKBhQuuZh/eCs6jnwPLTRoVEvWa0tFusdXRnbG83OSsaFCG13yGQKg3GktsGBryPHb5g0z&#10;IoGfxqx9WYcJP0yYjRT4ve3kQfRdFI874vvg1Wlxpmty4nrPiTXAaUEwVi3fafSHKKurRHF9Of4q&#10;N5UKf2F0KLJ2L2c8FPnKKmvDEyjb4g90hzWswcCe8T0ybTCf6YB28Z0x9fAm5O9ZitZS+uRA/GHk&#10;O7Tm6hC/bRpaqLNADfyLkpVCawNV6DyVVmoqrxFI+i9Ktzgd/pH0p7y5wuMLE5lmxh3THo/NGuEo&#10;JClyw1T4ME/nZAThglGPoVUKwSolDLelPout5Yftpqn71+OcZAJgbCd0maZOCT6t5gvx3cVHNy+l&#10;06pQ+s6KZpoJ5tqYXhtnEfDOjQokf8Jwc/qTCJ3+GQKm0tJPYOVG9/z+cf1RTOu2kOCpXtfjdaXw&#10;pSXqkRxii5leRkuq/+rR2FJ1EsWM/zATNokW8O8zXoEXrXENav5FbF+sLDvCqwziN8G0lECzs+gw&#10;qlkWCjaQu0GaG5PGUVbyGQ301n4w7kpVG6hrVJKGpwgIBcYTD2+mfA5Aq+GsPFJZEWWzAmFFcUlk&#10;OF6Zk4g9Fc7CGrJqjdlnw2nhLAA2EWQdyXJR24qUdHd9GQavmohrEx6nQgXCY1QXmwN6TmQn3Jf6&#10;DIZuHMd7HEGTZWBDqihsqrFtuhiFV3G53Z1/SZJSPqxB1dqBblvZPhws0W7+csvq8bd0ulKs5Zul&#10;dmZ6HsXc484yRTMPrcNFMbLSOuIfI/vhkCaxV2ul6BoqitJAUKYyqt3HOgFomRyrKsEfaLVpLuv1&#10;dBdXlR7ExorDuJfgoBVBrojthfllu9BveQqaRXYkSAUi0rU3igCwvLoaf9OimakBtkpN4s5ZTCET&#10;2iif7iD32FsWWGIHBBE43dZdxs75aEnrzJvuvu/iofizVt0moDSLDcRzMzXkBlhfdAAXp9G1o3Xa&#10;kaBka9wwL6fA1v0uksZZSt+jtkxBs2h/eKYHonVuN4TMGIzPVo3G2AMrsKbqAGOox5ySbbhMM4My&#10;AvHT9D7YetLp9df6fFphaHHRVtwdQVc6kSDKe1qT9/fRhQ6dOxQPTfkAVyf0hE+CxtUFo80Qfwyh&#10;nKiiMjue5a7tKittnUqCWA1B7St0bKhsJC8CPsmPeQ8EU2tbYJ4V//zyAttD+qfRj8BHVr/a+gR+&#10;kUH4U25/jN272nrDlQyN+9FcZ4v7bDgtnAXAJoJqYGt8l9CxqpXcCAgXFReg55ThaBdNYdOuZKNo&#10;VdB6ahnRCQ9OeAd5+1fYGDIz1yh02nlf8dhQBh43FvQvI8m/ppHZhzV0WXS2RNPg5RNxT0Y/XP5h&#10;GAYvG2XKqqEdfRcmEPxoBcR3xIdrcnmWge+UAmnpL2WnrpbOPsHBJuoz3nXFe3FtmpT7Yfwprx/2&#10;1ZZTv+rRa8YQi6t5ZDDe2JCHgCVD0ZxAorakaYc3mk4xmThaVoyfpzxlvLiAFuT4Q47VqdkbDfPj&#10;Dp+t0lAapjGlI/ymfWI9wAoT963AuUnkZUwHPLkwHtn7F+P8aFpUGSG4PLYLxh9eix20ZK5JJ1DR&#10;Cv1Lfn8cqqf9Qz4r+tPeRbLB7/yed2wLLonvZu1gl+X1wqp6l2XGYKkiTw4yz7/LfdVA/Bxaevmu&#10;fZjlctZY+2Mdpu5ZhRuTmM/49kyTP609WrEJncg3Hcuy9Mf5IwLx0sIkW9K/jpap2vQsTSwzWXwC&#10;vX8HfG5iIZm8SA6dTg5mtFwNNcCeunJ8tn4i7k5/Bh4jOtCdJ8DnafZIIG6M64OBK0Zjl6uN1lxl&#10;yq8WgbCdBRX32XBaOAuATQSKKWtsWREUSEGfBEfEmlxbAGbsWmLDU1pH0S3WVo35tA4SA3AR3eKe&#10;M4Zh1ontptwCTWvgo0BLmJsS9sbEDwqrrD+5QoyDJIAr5jkplmr/NRXHMHrHShTSgtNL1h7fjVtj&#10;exKM/XBtYk8s5vv5iFlH6v01DJUy0PxTG1c50yNfasLB1TgvmWAe/zC6Tf3Mad9iSNoxi4DnCx9a&#10;u7+b9BpunvESfOji3p30DLaVHjH3S/HvKTmCm1L7QHsGXxrXFTOPqNNEbl/TANhvcQZdWLrLCR0Q&#10;zvcJXhQWHN2MC5NovUS1p3s7GIXk/OPTh5mrrwHgD9KiWVC5H3fk0zIlAGpe9C6tmSgGM/rT3kWy&#10;9PFjT2Uh7sl9gXHQcosPxeSCVXa/hgWJBVZPkbpMH853EUwSO6L/4kyeYWA85LjxSZbiFFqCDxO0&#10;L4l/BN60TD3jgmgRh+HKiO54KOttJBM4jzBGFbfKiRwwcv8pvobp/FckuZP76ySSssPkaEPW2D0L&#10;babSecMJeNoXWAuWJgfg0qjO6D5pBJYU7XHSTDllRCT+IqlSkxWtrJ8Np4ezANhUkAUhN5TCQ1F0&#10;iOBRS2vBwIy3bKo9ydp2FK5NftQsF6+MUHirR5HHVyY+imfmZGAZXUonPocatwF+WZugLAa5TgJA&#10;KaneV6vxYUKyEqoHtVYCXcW01NOtWnZwPe7PegntPu6IJ8YMMcBU3NbZoYepD7ZfRV2luXVaL1Hu&#10;WcTGyfCM9aMit8fby9PtXXrZ8rI9+GlaL1s1p21KKJrndoUXLbR/jHwHx2vKUMaEMWoUlBzCdZm0&#10;IOkaXkL3e+pBbeKutAoApXzuPDrK13l2hFmWnuTRc3NjjC26sFaWaCr5GNsBD4x/z1z9dXRFb0ns&#10;BY80P7SJCMKLKzNw3wwtAeaLO9L6YlMFrTnljZE05J1eZgBYXsvKqgK+sweZhdYsyhcDF+eZRSzL&#10;2tKoZ3nrwA0TcN7QhwiA7RE87iOHDwwOEBE81PDGxzRGc/bRbfh8w0S8uywfUetnYtrBrdhHS9Hy&#10;wkIRn90WqKRHbqzi0XHj8uYJ/jt8cp/TsdqNecmCKrz8fWvQaeynaK1RCayIbPOsFFa+MR3xx+xX&#10;kVqwFEed200e6mrVNeLILe1Y5pNxiymuOM+GL8JZAPyycEpYdOCQ/iw0EKQVJ/egz7ThuFzT2eJp&#10;seRQMDPoHtGqujHlUby1NBPrCBRSKqNqqgKFUc2CmpeqecSq6EUSevuWwPKGhsqi39bjKVQ0AHKR&#10;wJIJKqL2TV67GCsLttOC5D2kU4pl8fE+glcplaKWgCj1eHxBrClRm8ggpG53FkCQnmiaWPh4DcGh&#10;suWE4pwMDacIRNe5QxlnNY4TELQEWHFNCX457nlagB3RNiIA0ZunWh7r6WOrh1HT5Wx7RYLH4foq&#10;/Dqf1li6vw05iXNtFq+wq7TIloHySHgIvx/5Og4LoBkiV49HSzXuZwXjkvyeuGr8k/BOCMS1Sb2w&#10;XHOmGcSzU7xwkWM6O8X04Zqx8FLvMa1j/4mf4phsPmZSC2XIWlOYd2gjLotiHukG35nxJHbaPh1O&#10;vG4eOi+y000H8Vjlom/9uZ5rCG62ug6vq+ytnPl+Tc1TWYhH5jrrm9HJGp98eAPCpw9Gu1jKFMFZ&#10;M5S0HYJXVCDuTngGH68c7czhdQdXEhmb88NN7sOz4YxwFgC/hlBIEc46uAwPThpgSyN5xvnRIgyA&#10;V3owWkQG4t74p/HeklxsP+kAoWRRSiBhF1hpbTmNMbM16aS8Zn1+NTLF07GlhIpF+rI9JbS9paxD&#10;JpdWVgU6TBxAoO5E97MHphU6a9C5Z0nEb5iKlrbMUyjOFQDSUnxvrdoWtWw7rSIBG//CZn3COGgB&#10;02XuOmWQs8q2DBAlhPfJ3VQYu30p2micXE4Irop7BHOPrLfzSs4BuvK/zn6J73gA92Q+j4Iq2j08&#10;r/1zO41+l1afP909rVQcipbp4bg8oTvmFTqDiQ2XmsirXq0wff9aXBzTBT4JATYlbHdFkZlVVUym&#10;XHDeil2VR3FHCt3r6E5oMcQf4/essGebipcfljaH3L/PvO8MUjmx8hPwyarTJlWy4mXUG+KJGASG&#10;Cw9uoUs7DD+he+0dR3ebFrZXOmWKVuzViT3x+MJ4LCzba2w+G/67cBYA/9sgRSdJzXfSrojftQD3&#10;5/V32gc1bENr8qUFoVlEJ/wm9gm8tSQDi0t3mxJYsI13nE1mBIT/VwB0LApZi+plpGun4S0NLcQG&#10;JIU3YKCy7S8vxG8iqfSDH8b1KU9jfdUxy4fG8CmsKd6Nn8b3odURBp+czmgRG4icXdoSkeBCrbWV&#10;qhkit00lyGvsWRdcFBOO5B2zDRsahtUV+/DXtFfIB394EYja05Xer8VFFQUZV0iX7S/5dG9j7sdN&#10;qU9hXVkRAcPBmBmH1uKa4V0JxJ3RPIsgSDA+Py4cU1yDtNWp01RebXc1/m8vP4zb057hu0NwQVxP&#10;jD+kGSZ8kMzQ69XUUVpXiWcmR+KBnLfx3IIUrD/ubFXQVLz/MSk9fK8A0JbxkvmnkQauGucoEzTm&#10;8Gr0mvA5ro+gzGjZ/exweOZ1tWaKy2M7o+f0CEw6vtlWq7anVKBOMZwN/2E4C4D/ZZDLKGvOjS46&#10;3FF7Ap9tmYI/Zb2Gc4cFwDM5EB65oXSNQ+EdE4TbEx7HKzMTsPjYNoIe63xaZnVquKZ22NhBRtKk&#10;EjVBZofx2zEpSdQrA49G94mkNrpfZtOximIMXzIenccPxjMz43FES4WpbZGXBQpH6ysQMHIgvLU8&#10;U2YILk7ugtVFznLtNXSBbcN2/m8lcP4xUwt+Blkb6PW07gYuz2HetmNu6Q7E7ZiB36e/gGaJtIwz&#10;A3HZoEBkbl9o9YZpMeOQNeQ7UZtGPYifpDyOhScO6Kpd52X0n5+OZsMD4JMZCs8sWoFxwcjb7eyE&#10;ZzjXKJ9ygc295cMnaGc9NI6WbqQvPAcFYODKsYZ/bj7Vah+ZiirspztfTDfd0qVKpFGcXwdZuYpq&#10;aljROduqH8JJ5O5ahJAxH+Gy+O5OpakZHLSUvWL9cdnwcIRNGoysw6ugZWrFDzMdKS6qzCy9Z8N/&#10;HM4C4H8ZrJGbwi3prtNAV2tgd6a47ak8jviNU/C77BcozKzR6RJ70ppqnhZmO/n/NKEHukwbirz9&#10;FG7Xis0Kis4+XIrjpsa/RacAkO93Vg9xFKPxfdYpYa1y1cTKGlRXOTNEBD4HaY+Wa5tQJsG8V1ql&#10;cs0T1k3D1Vq+P6oDbsnsjcKak1RZWS+EEGmiC2RG7l3uzBRJ9YVPehBaxQTg6oSuuCKzJ9pGB+Pc&#10;eCq1ZnhEPYRnZ4ygyjvPV6vBnglWOrpMG8Tr9+PCuO6YcsBxx5UPKfrWykL8NvNla8czcKArnbB5&#10;mt3zZQBYybSZe8nfQxbn4S/xffHE5GGYuGu5WdtKuwCpoqqSVnO1DTPSbkbVtMhskHijOP8vxI8m&#10;f+sV7rCNefp801T8vzFv4aKoUDQjz7wpG3L1NayoDS3u0MkfYtK+lZQN7eXBvOpD9WQF08fIVKGd&#10;BcD/LpwFwP86SLgNhswVNXdUWtlAMvfVFCN18yz8fuRbOFeN7dqoiNaMzUON6YDWcUG4f/L7iNw6&#10;k8pe5FgoCjzQ1CWtpqzdv+R2Sml13XoK1QFi7i/fzneakpEar/ryBRFwjPicAFMKRZTRNQ1d0Xgx&#10;gY5N66MJVUKLaN3JfRhTsASTC5bxmjM494uGfSaEyijQzKDr/7O4PmiusWnJdInTQ8x9ttkz0b7M&#10;dzBenJ1gu+Y5/OG7mKeaSmdZ/SdnjYDHiIdxzvBQZBOkFAQYmral10ziubYR/gbGHh91wIfLRjl8&#10;cqX/NGL8NfyWNS2Gnawuo5ttyy+wWJRPp4yUD+VJY+20YK6G/en7y/jHB84gZwokn+d1h3c00Ajs&#10;Ki9tl6A9mZURXrKOlwXHd+GNVfm4O0+LFfjZZkjNNUslnTJBi+/ChEdspsvsA+to8bkqRcmSZIE8&#10;syYPpYXB0nQ2/FfhLAB+08EUxTncSSWM3z4XD455D+20kTqto5YECg2u1UKj3pFB+GXSC+i/KAez&#10;6B4ftVFqDGqxp4kiXdI0NjUbURcc0BO5FPT/TPrjNz9OHTekM0Kj6yIN+9CagLLiVhTvxNsLUvFA&#10;zhu4K+1Z3JX8LO5LeRHdxn+GzN0LbD6wQEjALb7or4wAoo6TN+YkoPVn/rh82CPI2rHEXqdgCw8I&#10;nHnviNWj8Or8BOv9nH1oCyoINI0HXTdFp4IOLbsNrjX8di7a76bIDXoNSQCo1gflS3BVytPlSlM5&#10;OULeCKR31RYjf/dK9J4yDNfG9CDQEezSgtAinZZfapB1vlyT1Au9aR1PObzWXHELVsjO4dnwzYSz&#10;APgNB/cMAFtCyzZX0FL5FUjavRS+E4bhEq3eYgoRDq/MrvBJIChG+OKamHAEjx+A5M0zsKPiiAGM&#10;BYGpFIvfZYxOg6apnWco69dFbqv2lKXZiOTG2gwHgRqDPg/WlWFt5SGsKzuEvVUneM7Jt6blaTqY&#10;NjcSeOh8BTNSUVGNrUd3Y/zeFZhxZDP2l2uZCUf3axivucrKpyvoPN/uvLeJNH2bpBWrVayWfYcF&#10;Fk7UV2L58Z34aGUe/pz9Ii6JCoFPVCd4a+ZIFl3dJLXxheKWtOfxxPwkzCjW4HnmUaBHfojf4pW+&#10;z4ZvLpwFwG84SEkU5LaUy1qSkvCUxFqzh8cVbcNTC5Nxd+KzaEkLUJaB9ubw1Moo8Z3Qmuc0NKTP&#10;4kRMPLAKe+uO09pwKUUV46siqHyF+aXfFNnEfrmUVFz+tLYq6bA76FBgbZ0SusB7RXpWAKje2ho1&#10;2DXQc8XDO04jubRaydn457QB8J/AzPON0/RNk82uIDhV11Sjni68G/jkZG8qP4C4HbPQacZgXMfK&#10;rXkUy1FLmuWwklNHWGIg2kWE4W85b+K9jeOwgpXbqREBzJ/4oeXZFPSus+GbDWcB8FsKEmXbnVPK&#10;TSG3HcqkyFJqfm0qOYBBa8fhb2P64/y4MBtIrXme1uifobGFAbiAVuFv819Bv2XpmHpoPQ5rBWN3&#10;kM4wXmqNUWOlbeqc+7yoqWtfhWShuJcBU1ueLFItzOkMz3EsVbnscg/dYOUGNR1rjmpJXS1dRyo+&#10;79O96oBpCH4igaWsLV23tjzGa3x0xfl/JX78y3zz48zffK8+nd/8oXTwYEdFIdJ3zkf3OcNxS/qT&#10;OCeGVp6W088m4KlTI8XPNsW/OukJhE4dhuydi3HItcK0eCe8M1eapK1G3YvAng3ffDgLgN9WkMJY&#10;16QsF1k0Tu+xNdRLoVzhGN3HSftX47EFsbgz5Sm0itP0J194ZgShmdax03JSkX64OLorfjvydby1&#10;OBtzD23FkQaLlFoQIApkaSkZEPF96sGt5ac6beydPK8eUY1Lk1VpHSskKbi+LX2u31/W1qj7nLwQ&#10;phiPpplosyT1N8tScjbZ4bcUnEwQYFhHCr8tDq0ZqPGLSo4qBJqQ1kHB66cR76XJxfjVjcHfSg9f&#10;96/aQE/lwfW881t80OwLbZTucjH1cl4TX4xDjFgWpzqFeOC6bv8W9L2z/BhG7VyO7rMicWvms2gV&#10;6XT2aMiTTxaP0/zhGe+Hi+I64w85/fDu6pFYeWzfF9YeI6kj0Nnq0syDlruyaXG05jVM5mz4dsJZ&#10;APyeBtkAa08cwJB1E+E7YSCui+tuQ2e8aQl6Z9CqyKRlqA2HEoJwbnwX/Cb/NfSdm4j0bQuwuvQA&#10;jtZrHUBXkI4TgGp4TtBUTcXXjAO5q1q4tMoUkbCilwqASAIZgaIsOh2fMTXv+0wCRZKATwCvbztP&#10;MLOeVPGiTsvtkxvKP/mgXtxaMkAVRC2RWPwS3wR2WphCK+XMLdqOiDVT8MjUobgp4xl4xBHotPGT&#10;lvrPDod3SgiaRfmjTUQg7kx9HL1mD0fmzgXYV+1s8nQ2fP/CWQD8HgZbPomWgCw2uZXFtBvWHN2B&#10;j1aNwcP57+OamF7wjqKblRyMZunBaJ7J4wyCYXxHtIwLxK0Zj8N37Ht4d0UWXeU12F15jDEI3RoE&#10;WU/qWZGxoWOSPC+1sRkQnrKKHDCU9XQayHzPydLsSjdPWH6UN8M15U0HJB2bxymkaxA0VXATK5LM&#10;gvl4bn4c/pb7Gq5O7g5PrWaTTMoMwjkEPm8tSqBKKDIEtyU8jfCpw5G0bR52lxyBtjXQOoDWRKDB&#10;40rH2fC9CmcB8PsYaLXUa2YIFceASMSgti/NJp52bCveXJ6Dh0e9i8u0qU/Cw/CK7wCfFF+cQyD0&#10;TvODFh3VCiiXR3fBr9JfRNi0YRi0diLGHFyNTdVHbcEDdxAGWtsdX1NFK0k7nWm6m4CBpwkiTALv&#10;aQwy31dyu7oCQDtHPmpco3aYq2SmLK/MkRuOmEUUEvCWl+5BbsFivL2EvB03ELcnPIl2USE2VtOT&#10;vG2R6o+WGQF27BH3MHwSO1plEzL5MwzZMhUryg/ZStHuQEPbiZzlZ/v0ng3fu3AWAL+nwVFkB/TU&#10;geAsY88DKRSDzh2iXbegaAs+WzcaD08ZiCuzHkfzhDBre/JI7US3TIsZ0F1Op7ucxOMkWirJnXFL&#10;5tPoOPEDvLQ8FcnbZ2FB4RbsqC6k1eP0L0tvG6wxYsFeK8RgutzUEHS+a+KHi9zpVIKdIOgxAOef&#10;gE+22fry/Zh6YA2GbJqIxxbE4C+j3sLVqX3gY7vs0aqjO6vB6towySOLv2n1ecUFoFVyF9w26nn0&#10;mDMMqTtmYnX5PsZXxT9X4IG2HdB6kOqwUROiktUwPWfD9yecBcDvYZCuCPykODICnZ3ialEuV8os&#10;ChI1S5uny5NTOMmTq0/uR9LOhXhyUQJ+OeoFXJLUxeaTqhNF+wR7ZfnDW0sqyYVLIMV2xDmxIbgi&#10;vid+lfkSQsd/itfmpyB2/QzMPbgVO0oLUSpL9KsEt5IrPSL7TchRRoxcv78CueNxt+U1HTfp3wSx&#10;6UhVGdafOIDJBWsweOUo2yekPS3n21OfxsWxj8AnhuAWy8pCq2mn0npWpaE2vUTxx9fmHV+T+ij+&#10;PvkdvLEynxb0WhRUOLN1lBSNUa8TyrlOVDD9mgUii09tjZYHXlY2zobvXzgLgD+EYKDgtGmdpkdS&#10;LOfrDEAorCnH4mM78PmGSXhkXiTuG/kqrkp4BK2jAtE8Vgs0EAgzqOjqsUwnacEGAWVse17viPPj&#10;gnBNxqP4zeh+8J38EZ6YF4uPVo9B4o65mHBwHZad2IOdlSdwiGap9qLV5knCgG8jCJI1iOQ4M32g&#10;thxbyo5gwbHtGLVvBaK3TMfby7PxyMzheGDiANyT/xwuT+6KNjH+8IntQNe1vQP+KcyvlvlSz3o6&#10;gS8xEC2iA9A2JgQ30hJ8cOy7eG5RClK3L8KGkiM4qbaAhuFLeK9zKid3mZ0N3+9wFgB/jEGmTwMf&#10;Vg7a0aoizDm6EXEbp+G52bF4aNTbuDf1GVwY2w3NqPQeMbIMCQpZwQYKXmnqWOF5keb1yiUUiMQE&#10;Ehw74ydJj+L2zGfwu/y38ND4TxA2YwR6z0vA88syMXDtWMRvmoG0bfMxcvdSTNy/CjMOr8Oio1tt&#10;I/ZlRTuxsng3qeAUrThRgGUEbF2ff2Qzph5aiwn7ViJ35yKkbp2LmPXT8MaqXDy9OBk95sUgYNrn&#10;+MeYAfhF7iu4Mf1JXJ7UA+fFhjEvzANdVZuDfCr9wfDWlDONyxPoa8/caFYEMaG4Kq4n7st8EcHj&#10;PsTbC9OQtXM+VhTvwgk6sacAXbzUIM6zePajC2cB8EcY5JGVUF+1dL22wpQL7e5IUdBYtL0oxcqy&#10;fcg/sAqfrJ+IJ2YRFMe+j7tTnsWlcT3gpcHYsQRBuoDa/6JZIr/TaTmSvDIC7VvbMNrMFQ0FUbtj&#10;dCd4RnWCV7Q/msWHoUVcOFrFhqNtfDdcGN8dl9PVviKhF65M6o2rkvrgquQ+uNr1rd9XJPbiPY/i&#10;kvgeuIDWatv4rnTRwxkPgY2uuqdc1RhZcc7+HRpgrJVTbIOqDKbPZc1poyIvbaKulZSZfg+6uUrL&#10;NQm98auslxAw6VO8MD8VEdtmYcqRjdhQdQTa3FT1hgWyik4stLR9ZU2dkfHxLAD+6MJZAPwxBipu&#10;XbXTi6tl+9RhokZ5W8LvS5RYyl9IaNxWdhjTCQpRBXPx/prReGyOgHGAAce1aX1wcWI3tIwKso3T&#10;tdeGAV+cdkjjt9zqVAESAYgWmHd6GDz57ZURbuSRScpykY4bU4NrXiI9xzi808IIarLmaN2l851J&#10;fJ9AUGTvD7B1C1tFh+IyWoI3ZzyN3+W+hsDJn+H5Ran4ZNMkpO5fgiVFO1BQfQzFdKLPYINOkNTm&#10;qqWxNPbPRgmJZzQFtVLMmQ+dDT/0cBYAf4RB+3/UVlcQAGugRQrcY/y0WbsU3BqqhHhUbHWk2AQL&#10;nrPB0DYI8PRwgj6geomXnzyAmUe3I2vXcgyhS/rWsjw8OT8BnWcNR8dpn+FPE97Hz8f2xy2jXsQ1&#10;ubTocnqhXXZ3tMzqCp+szqTwr0aZurcLWmV3w0XZPXAV47kh70ncMepV/Gbc2/jHpA8ROG0wHpkd&#10;gecWpuD9VWMQs2U2xuxdg3mFu7C29CD21MmJbZwXdao4My+sciCo2Rp7uo35VzOfAM9W5bZz5Ic6&#10;oPhbYwjPhh9bAP4/HTFdSnRbM70AAAAASUVORK5CYII="/>
  <p:tag name="ISPRING_PRESENTERDATA_0" val="VsWpIFRo4buLIE5n4buNYyBBbmg=|R2nDoW8gdmnDqm4=|bmdvY2FuaC5tbmh0dEBnbWFpbC5jb20=||ezRGNTgwMzRGLTMwQzEtNEVDMy1BNjBFLUMxMTJFODM0NkY0Mn0=||SVNQUklOR19QUkVTRU5URVJfUEhPVE9fMA==|MQ==||SVNQUklOR19QUkVTRU5URVJfUEhPVE9fMQ==|MDM5LjUyNi4xMzYw"/>
  <p:tag name="FLASHSPRING_ZOOM_TAG" val="79"/>
  <p:tag name="ISPRING_PRESENTATION_INFO_2" val="&lt;?xml version=&quot;1.0&quot; encoding=&quot;UTF-8&quot; standalone=&quot;no&quot; ?&gt;&#10;&lt;presentation2&gt;&#10;&#10;  &lt;slides&gt;&#10;    &lt;slide id=&quot;{224670EE-172B-43DB-8FF5-EE3AB7693BC7}&quot; pptId=&quot;257&quot;/&gt;&#10;    &lt;slide id=&quot;{B7C8F9C2-216A-4EF2-9ACC-B3F30188986C}&quot; pptId=&quot;256&quot;/&gt;&#10;    &lt;slide id=&quot;{BFD9E248-4E54-43A8-863F-24C2702121F3}&quot; pptId=&quot;258&quot;/&gt;&#10;    &lt;slide id=&quot;{4F969A27-BEF7-4C66-9532-BCB8D17A5812}&quot; pptId=&quot;259&quot;/&gt;&#10;    &lt;slide id=&quot;{28E04E51-4F04-4DBE-8C56-C9B1C93DF8FB}&quot; pptId=&quot;262&quot;/&gt;&#10;    &lt;slide id=&quot;{D09FF13B-A601-41EA-873E-F7E2B664B1AA}&quot; pptId=&quot;261&quot;/&gt;&#10;    &lt;slide id=&quot;{081B5B80-6B8D-4D99-8ECA-215657D5E94B}&quot; pptId=&quot;260&quot;/&gt;&#10;    &lt;slide id=&quot;{6E1084B7-616B-4996-8F28-D85C352DF8DF}&quot; pptId=&quot;269&quot;/&gt;&#10;    &lt;slide id=&quot;{E008BF41-1FA2-4841-8C6E-4D55F51BD102}&quot; pptId=&quot;266&quot;/&gt;&#10;    &lt;slide id=&quot;{48F79C8C-04B5-4F75-A4CC-D64B578DAC38}&quot; pptId=&quot;263&quot;/&gt;&#10;    &lt;slide id=&quot;{DFB380B5-2853-43D3-BF03-DB86F00931DE}&quot; pptId=&quot;265&quot;/&gt;&#10;    &lt;slide id=&quot;{87A25B80-7542-4270-9ED9-643FD3BCC358}&quot; pptId=&quot;268&quot;/&gt;&#10;    &lt;slide id=&quot;{503B0BC1-E5BC-47FC-B819-B9380212737E}&quot; pptId=&quot;267&quot;/&gt;&#10;    &lt;slide id=&quot;{D00F4F71-AE42-44E1-A09E-436575B6A8AF}&quot; pptId=&quot;270&quot;/&gt;&#10;  &lt;/slides&gt;&#10;&#10;  &lt;narration&gt;&#10;    &lt;audioTracks&gt;&#10;      &lt;audioTrack muted=&quot;false&quot; name=&quot;Anniversary-Beethoven-3298713 (2)&quot; resource=&quot;00d1901b&quot; slideId=&quot;&quot; startTime=&quot;79089&quot; volume=&quot;1&quot;&gt;&#10;        &lt;audio channels=&quot;2&quot; format=&quot;s16p&quot; sampleRate=&quot;48000&quot;/&gt;&#10;      &lt;/audioTrack&gt;&#10;      &lt;audioTrack muted=&quot;false&quot; name=&quot;Slide 3&quot; resource=&quot;90d68318&quot; slideId=&quot;&quot; startTime=&quot;217822&quot; volume=&quot;1&quot;&gt;&#10;        &lt;audio channels=&quot;2&quot; format=&quot;s16p&quot; sampleRate=&quot;44100&quot;/&gt;&#10;      &lt;/audioTrack&gt;&#10;      &lt;audioTrack muted=&quot;false&quot; name=&quot;Slide 4&quot; resource=&quot;c2c0010f&quot; slideId=&quot;&quot; startTime=&quot;228899&quot; volume=&quot;1&quot;&gt;&#10;        &lt;audio channels=&quot;2&quot; format=&quot;s16p&quot; sampleRate=&quot;44100&quot;/&gt;&#10;      &lt;/audioTrack&gt;&#10;      &lt;audioTrack muted=&quot;false&quot; name=&quot;Slide 5&quot; resource=&quot;d989e395&quot; slideId=&quot;&quot; startTime=&quot;263747&quot; volume=&quot;1&quot;&gt;&#10;        &lt;audio channels=&quot;2&quot; format=&quot;s16p&quot; sampleRate=&quot;44100&quot;/&gt;&#10;      &lt;/audioTrack&gt;&#10;      &lt;audioTrack muted=&quot;false&quot; name=&quot;Slide 6&quot; resource=&quot;41b30560&quot; slideId=&quot;&quot; startTime=&quot;271663&quot; volume=&quot;1&quot;&gt;&#10;        &lt;audio channels=&quot;2&quot; format=&quot;s16p&quot; sampleRate=&quot;44100&quot;/&gt;&#10;      &lt;/audioTrack&gt;&#10;      &lt;audioTrack muted=&quot;false&quot; name=&quot;FormatFactory Audio Joiner Slide 7+Slide 7&quot; resource=&quot;db83ce89&quot; slideId=&quot;&quot; startTime=&quot;277594&quot; volume=&quot;1&quot;&gt;&#10;        &lt;audio channels=&quot;2&quot; format=&quot;s16p&quot; sampleRate=&quot;44100&quot;/&gt;&#10;      &lt;/audioTrack&gt;&#10;      &lt;audioTrack muted=&quot;false&quot; name=&quot;Slide 8&quot; resource=&quot;c08c66f0&quot; slideId=&quot;&quot; startTime=&quot;311032&quot; volume=&quot;1&quot;&gt;&#10;        &lt;audio channels=&quot;2&quot; format=&quot;s16p&quot; sampleRate=&quot;44100&quot;/&gt;&#10;      &lt;/audioTrack&gt;&#10;      &lt;audioTrack muted=&quot;false&quot; name=&quot;Slide 11&quot; resource=&quot;c7aa3143&quot; slideId=&quot;&quot; startTime=&quot;314873&quot; volume=&quot;1&quot;&gt;&#10;        &lt;audio channels=&quot;2&quot; format=&quot;s16p&quot; sampleRate=&quot;44100&quot;/&gt;&#10;      &lt;/audioTrack&gt;&#10;      &lt;audioTrack muted=&quot;false&quot; name=&quot;Anniversary-Beethoven-3298713 (4)&quot; resource=&quot;af44e6de&quot; slideId=&quot;&quot; startTime=&quot;335067&quot; volume=&quot;1&quot;&gt;&#10;        &lt;audio channels=&quot;2&quot; format=&quot;s16p&quot; sampleRate=&quot;48000&quot;/&gt;&#10;      &lt;/audioTrack&gt;&#10;      &lt;audioTrack muted=&quot;false&quot; name=&quot;Anniversary-Beethoven-3298713 (2)&quot; resource=&quot;c1655e40&quot; slideId=&quot;{224670EE-172B-43DB-8FF5-EE3AB7693BC7}&quot; startTime=&quot;0&quot; stepIndex=&quot;0&quot; volume=&quot;1&quot;&gt;&#10;        &lt;audio channels=&quot;2&quot; format=&quot;s16p&quot; sampleRate=&quot;48000&quot;/&gt;&#10;      &lt;/audioTrack&gt;&#10;      &lt;audioTrack muted=&quot;false&quot; name=&quot;Anniversary-Beethoven-3298713 (5)&quot; resource=&quot;276b7772&quot; slideId=&quot;{DFB380B5-2853-43D3-BF03-DB86F00931DE}&quot; startTime=&quot;51130&quot; stepIndex=&quot;4&quot; volume=&quot;1&quot;&gt;&#10;        &lt;audio channels=&quot;2&quot; format=&quot;s16p&quot; sampleRate=&quot;48000&quot;/&gt;&#10;      &lt;/audioTrack&gt;&#10;      &lt;audioTrack muted=&quot;false&quot; name=&quot;Slide 3 (2)&quot; resource=&quot;fdeb1444&quot; slideId=&quot;{DFB380B5-2853-43D3-BF03-DB86F00931DE}&quot; startTime=&quot;189863&quot; stepIndex=&quot;4&quot; volume=&quot;1&quot;&gt;&#10;        &lt;audio channels=&quot;2&quot; format=&quot;s16p&quot; sampleRate=&quot;44100&quot;/&gt;&#10;      &lt;/audioTrack&gt;&#10;      &lt;audioTrack muted=&quot;false&quot; name=&quot;Slide 4 (2)&quot; resource=&quot;356e0821&quot; slideId=&quot;{DFB380B5-2853-43D3-BF03-DB86F00931DE}&quot; startTime=&quot;200940&quot; stepIndex=&quot;4&quot; volume=&quot;1&quot;&gt;&#10;        &lt;audio channels=&quot;2&quot; format=&quot;s16p&quot; sampleRate=&quot;44100&quot;/&gt;&#10;      &lt;/audioTrack&gt;&#10;      &lt;audioTrack muted=&quot;false&quot; name=&quot;Slide 5 (2)&quot; resource=&quot;7cd9cdfd&quot; slideId=&quot;{DFB380B5-2853-43D3-BF03-DB86F00931DE}&quot; startTime=&quot;235788&quot; stepIndex=&quot;4&quot; volume=&quot;1&quot;&gt;&#10;        &lt;audio channels=&quot;2&quot; format=&quot;s16p&quot; sampleRate=&quot;44100&quot;/&gt;&#10;      &lt;/audioTrack&gt;&#10;      &lt;audioTrack muted=&quot;false&quot; name=&quot;Slide 6 (2)&quot; resource=&quot;84c51a75&quot; slideId=&quot;{DFB380B5-2853-43D3-BF03-DB86F00931DE}&quot; startTime=&quot;243704&quot; stepIndex=&quot;4&quot; volume=&quot;1&quot;&gt;&#10;        &lt;audio channels=&quot;2&quot; format=&quot;s16p&quot; sampleRate=&quot;44100&quot;/&gt;&#10;      &lt;/audioTrack&gt;&#10;      &lt;audioTrack muted=&quot;false&quot; name=&quot;FormatFactory Audio Joiner Slide 7+Slide 7 (2)&quot; resource=&quot;7426e449&quot; slideId=&quot;{DFB380B5-2853-43D3-BF03-DB86F00931DE}&quot; startTime=&quot;249635&quot; stepIndex=&quot;4&quot; volume=&quot;1&quot;&gt;&#10;        &lt;audio channels=&quot;2&quot; format=&quot;s16p&quot; sampleRate=&quot;44100&quot;/&gt;&#10;      &lt;/audioTrack&gt;&#10;      &lt;audioTrack muted=&quot;false&quot; name=&quot;Slide 8 (2)&quot; resource=&quot;b1ffcec4&quot; slideId=&quot;{DFB380B5-2853-43D3-BF03-DB86F00931DE}&quot; startTime=&quot;283073&quot; stepIndex=&quot;4&quot; volume=&quot;1&quot;&gt;&#10;        &lt;audio channels=&quot;2&quot; format=&quot;s16p&quot; sampleRate=&quot;44100&quot;/&gt;&#10;      &lt;/audioTrack&gt;&#10;      &lt;audioTrack muted=&quot;false&quot; name=&quot;Bé hãy nhìn xem đây là mấy giờ&quot; resource=&quot;dc7de336&quot; slideId=&quot;{DFB380B5-2853-43D3-BF03-DB86F00931DE}&quot; startTime=&quot;286914&quot; stepIndex=&quot;4&quot; volume=&quot;1&quot;&gt;&#10;        &lt;audio channels=&quot;2&quot; format=&quot;s16p&quot; sampleRate=&quot;44100&quot;/&gt;&#10;      &lt;/audioTrack&gt;&#10;      &lt;audioTrack muted=&quot;false&quot; name=&quot;Bé chọn đ chỉ 7 giờ đúng nào&quot; resource=&quot;b739b981&quot; slideId=&quot;{DFB380B5-2853-43D3-BF03-DB86F00931DE}&quot; startTime=&quot;290076&quot; stepIndex=&quot;4&quot; volume=&quot;1&quot;&gt;&#10;        &lt;audio channels=&quot;2&quot; format=&quot;s16p&quot; sampleRate=&quot;44100&quot;/&gt;&#10;      &lt;/audioTrack&gt;&#10;      &lt;audioTrack muted=&quot;false&quot; name=&quot;Slide 11 (2)&quot; resource=&quot;b429476b&quot; slideId=&quot;{DFB380B5-2853-43D3-BF03-DB86F00931DE}&quot; startTime=&quot;293604&quot; stepIndex=&quot;4&quot; volume=&quot;1&quot;&gt;&#10;        &lt;audio channels=&quot;2&quot; format=&quot;s16p&quot; sampleRate=&quot;44100&quot;/&gt;&#10;      &lt;/audioTrack&gt;&#10;      &lt;audioTrack muted=&quot;false&quot; name=&quot;Bé hãy nhìn xem đây là mấy giờ (2)&quot; resource=&quot;1d75cddf&quot; slideId=&quot;{87A25B80-7542-4270-9ED9-643FD3BCC358}&quot; startTime=&quot;0&quot; stepIndex=&quot;0&quot; volume=&quot;1&quot;&gt;&#10;        &lt;audio channels=&quot;2&quot; format=&quot;s16p&quot; sampleRate=&quot;44100&quot;/&gt;&#10;      &lt;/audioTrack&gt;&#10;    &lt;/audioTracks&gt;&#10;    &lt;videoTracks/&gt;&#10;  &lt;/narration&gt;&#10;&#10;&lt;/presentation2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điện tử"/>
  <p:tag name="ISPRING_SLIDE_INDENT_LEVEL" val="0"/>
  <p:tag name="ISPRING_CUSTOM_TIMING_USED" val="1"/>
  <p:tag name="ISPRING_SLIDE_ID_2" val="{DFB380B5-2853-43D3-BF03-DB86F00931DE}"/>
  <p:tag name="GENSWF_ADVANCE_TIME" val="317.455"/>
  <p:tag name="TIMING" val="|1.085|1.025|0.734|0.81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điện tử"/>
  <p:tag name="ISPRING_SLIDE_INDENT_LEVEL" val="0"/>
  <p:tag name="ISPRING_CUSTOM_TIMING_USED" val="1"/>
  <p:tag name="ISPRING_SLIDE_ID_2" val="{DFB380B5-2853-43D3-BF03-DB86F00931DE}"/>
  <p:tag name="GENSWF_ADVANCE_TIME" val="317.455"/>
  <p:tag name="TIMING" val="|1.085|1.025|0.734|0.81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điện tử"/>
  <p:tag name="ISPRING_SLIDE_INDENT_LEVEL" val="0"/>
  <p:tag name="ISPRING_CUSTOM_TIMING_USED" val="1"/>
  <p:tag name="ISPRING_SLIDE_ID_2" val="{DFB380B5-2853-43D3-BF03-DB86F00931DE}"/>
  <p:tag name="GENSWF_ADVANCE_TIME" val="317.455"/>
  <p:tag name="TIMING" val="|1.085|1.025|0.734|0.81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điện tử"/>
  <p:tag name="ISPRING_SLIDE_INDENT_LEVEL" val="0"/>
  <p:tag name="ISPRING_CUSTOM_TIMING_USED" val="1"/>
  <p:tag name="ISPRING_SLIDE_ID_2" val="{DFB380B5-2853-43D3-BF03-DB86F00931DE}"/>
  <p:tag name="GENSWF_ADVANCE_TIME" val="317.455"/>
  <p:tag name="TIMING" val="|1.085|1.025|0.734|0.81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số"/>
  <p:tag name="ISPRING_SLIDE_INDENT_LEVEL" val="0"/>
  <p:tag name="ISPRING_CUSTOM_TIMING_USED" val="1"/>
  <p:tag name="ISPRING_SLIDE_ID_2" val="{28E04E51-4F04-4DBE-8C56-C9B1C93DF8FB}"/>
  <p:tag name="GENSWF_ADVANCE_TIME" val="1.238"/>
  <p:tag name="TIMING" val="|0.36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CUSTOM_TIMING_USED" val="1"/>
  <p:tag name="GENSWF_SLIDE_TITLE" val="Kết thúc"/>
  <p:tag name="GENSWF_ADVANCE_TIME" val="5.654"/>
  <p:tag name="TIMING" val="|3.701"/>
  <p:tag name="ISPRING_SLIDE_ID_2" val="{D00F4F71-AE42-44E1-A09E-436575B6A8AF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Mục đích - Yêu cầu"/>
  <p:tag name="ISPRING_SLIDE_INDENT_LEVEL" val="0"/>
  <p:tag name="ISPRING_CUSTOM_TIMING_USED" val="1"/>
  <p:tag name="ISPRING_SLIDE_ID_2" val="{B7C8F9C2-216A-4EF2-9ACC-B3F30188986C}"/>
  <p:tag name="GENSWF_ADVANCE_TIME" val="14.508"/>
  <p:tag name="TIMING" val="|9.44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BFD9E248-4E54-43A8-863F-24C2702121F3}"/>
  <p:tag name="GENSWF_ADVANCE_TIME" val="6.457"/>
  <p:tag name="TIMING" val="|2.4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BFD9E248-4E54-43A8-863F-24C2702121F3}"/>
  <p:tag name="GENSWF_ADVANCE_TIME" val="6.457"/>
  <p:tag name="TIMING" val="|2.4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ố vui"/>
  <p:tag name="ISPRING_SLIDE_INDENT_LEVEL" val="0"/>
  <p:tag name="ISPRING_CUSTOM_TIMING_USED" val="1"/>
  <p:tag name="ISPRING_SLIDE_ID_2" val="{4F969A27-BEF7-4C66-9532-BCB8D17A5812}"/>
  <p:tag name="GENSWF_ADVANCE_TIME" val="9.593"/>
  <p:tag name="TIMING" val="|4.031|0.99|1.323|0.765|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số"/>
  <p:tag name="ISPRING_SLIDE_INDENT_LEVEL" val="0"/>
  <p:tag name="ISPRING_CUSTOM_TIMING_USED" val="1"/>
  <p:tag name="ISPRING_SLIDE_ID_2" val="{28E04E51-4F04-4DBE-8C56-C9B1C93DF8FB}"/>
  <p:tag name="GENSWF_ADVANCE_TIME" val="1.238"/>
  <p:tag name="TIMING" val="|0.36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Quan sát đồng hồ"/>
  <p:tag name="ISPRING_SLIDE_INDENT_LEVEL" val="0"/>
  <p:tag name="ISPRING_CUSTOM_TIMING_USED" val="1"/>
  <p:tag name="ISPRING_SLIDE_ID_2" val="{D09FF13B-A601-41EA-873E-F7E2B664B1AA}"/>
  <p:tag name="GENSWF_ADVANCE_TIME" val="1.991"/>
  <p:tag name="TIMING" val="|1.02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Cấu tạo đồng hồ"/>
  <p:tag name="ISPRING_SLIDE_INDENT_LEVEL" val="0"/>
  <p:tag name="ISPRING_CUSTOM_TIMING_USED" val="1"/>
  <p:tag name="ISPRING_SLIDE_ID_2" val="{081B5B80-6B8D-4D99-8ECA-215657D5E94B}"/>
  <p:tag name="GENSWF_ADVANCE_TIME" val="18.025"/>
  <p:tag name="TIMING" val="|1.228|1.141|1.796|11.79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6E1084B7-616B-4996-8F28-D85C352DF8DF}"/>
  <p:tag name="GENSWF_ADVANCE_TIME" val="9.831"/>
  <p:tag name="TIMING" val="|1.58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1386</TotalTime>
  <Words>886</Words>
  <Application>Microsoft Office PowerPoint</Application>
  <PresentationFormat>Widescreen</PresentationFormat>
  <Paragraphs>144</Paragraphs>
  <Slides>37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CẤU TRÚC BÀI HỌC</vt:lpstr>
      <vt:lpstr>1. Ổn định tổ chức: Chiếc đồng hồ báo thức</vt:lpstr>
      <vt:lpstr>PowerPoint Presentation</vt:lpstr>
      <vt:lpstr>2. Phương pháp, hình thức tổ chức:</vt:lpstr>
      <vt:lpstr>* Giới thiệu về đồng hồ số: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Bé cùng xem giờ đúng</vt:lpstr>
      <vt:lpstr>PowerPoint Presentation</vt:lpstr>
      <vt:lpstr>7 giờ</vt:lpstr>
      <vt:lpstr>PowerPoint Presentation</vt:lpstr>
      <vt:lpstr>8 giờ</vt:lpstr>
      <vt:lpstr>PowerPoint Presentation</vt:lpstr>
      <vt:lpstr>11 giờ</vt:lpstr>
      <vt:lpstr>PowerPoint Presentation</vt:lpstr>
      <vt:lpstr>12 giờ</vt:lpstr>
      <vt:lpstr>PowerPoint Presentation</vt:lpstr>
      <vt:lpstr>4 giờ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 Luyện tập: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99</cp:revision>
  <dcterms:created xsi:type="dcterms:W3CDTF">2020-11-28T15:09:10Z</dcterms:created>
  <dcterms:modified xsi:type="dcterms:W3CDTF">2025-10-05T08:33:17Z</dcterms:modified>
</cp:coreProperties>
</file>