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F6B"/>
    <a:srgbClr val="B09E6B"/>
    <a:srgbClr val="FFAA57"/>
    <a:srgbClr val="010000"/>
    <a:srgbClr val="EA6052"/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511770" y="491517"/>
            <a:ext cx="308404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Thạch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Bàn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EA605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1000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01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1000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01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rgbClr val="010000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01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800" y="3935306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4-5tuổi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9374" y="5818214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hội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879" y="3244334"/>
            <a:ext cx="9725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4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lob:https://chat.zalo.me/21225348-90a0-4336-b3e8-b9ac4b3e5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0" y="1257869"/>
            <a:ext cx="5102512" cy="38268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577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PC</cp:lastModifiedBy>
  <cp:revision>19</cp:revision>
  <dcterms:created xsi:type="dcterms:W3CDTF">2024-04-01T08:16:48Z</dcterms:created>
  <dcterms:modified xsi:type="dcterms:W3CDTF">2025-05-16T00:50:40Z</dcterms:modified>
</cp:coreProperties>
</file>