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65" r:id="rId11"/>
    <p:sldId id="284" r:id="rId12"/>
    <p:sldId id="285" r:id="rId13"/>
    <p:sldId id="286" r:id="rId14"/>
    <p:sldId id="287" r:id="rId15"/>
    <p:sldId id="288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3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0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7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4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521F5-20F9-44AE-83B2-BC029D52F07A}" type="datetimeFigureOut">
              <a:rPr lang="en-US" smtClean="0"/>
              <a:t>16/05/25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00939-DE98-4629-903B-335C628A8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6" y="1442433"/>
            <a:ext cx="9544594" cy="1017431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vi-VN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406" y="2965269"/>
            <a:ext cx="9544594" cy="1606731"/>
          </a:xfrm>
        </p:spPr>
        <p:txBody>
          <a:bodyPr>
            <a:normAutofit fontScale="62500" lnSpcReduction="20000"/>
          </a:bodyPr>
          <a:lstStyle/>
          <a:p>
            <a:r>
              <a:rPr lang="vi-VN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NHẬN BIẾT SỐ 5</a:t>
            </a:r>
          </a:p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vi-VN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4- 5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vi-VN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685" y="386365"/>
            <a:ext cx="716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154" y="457200"/>
            <a:ext cx="5081451" cy="5852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50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350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458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732" y="3596088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065" y="3807824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066" y="3807824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673" y="3814355"/>
            <a:ext cx="1887633" cy="1867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2919" y="3506299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64" y="836020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065" y="836020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066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067" y="836020"/>
            <a:ext cx="1738852" cy="1998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919" y="650951"/>
            <a:ext cx="2164268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3. CON ĐƯỜNG ÂM NHẠ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35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02. NHẢY THEO NHỊP ĐIỆU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32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34" y="2236763"/>
            <a:ext cx="7357403" cy="394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KhoeBeNgoan-BaoAn-245014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5886" y="3695700"/>
            <a:ext cx="609600" cy="609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78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792308" y="1617784"/>
            <a:ext cx="2616590" cy="351692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9769" y="1361804"/>
            <a:ext cx="2834640" cy="2259874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809" y="4004770"/>
            <a:ext cx="2834640" cy="2259874"/>
          </a:xfrm>
          <a:prstGeom prst="rect">
            <a:avLst/>
          </a:prstGeom>
        </p:spPr>
      </p:pic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69" y="4004770"/>
            <a:ext cx="2834640" cy="2259874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834" y="1361804"/>
            <a:ext cx="2834640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831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32985" y="1856935"/>
            <a:ext cx="2363372" cy="33621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3571" y="987877"/>
            <a:ext cx="3878195" cy="3409406"/>
          </a:xfrm>
          <a:prstGeom prst="rect">
            <a:avLst/>
          </a:prstGeom>
        </p:spPr>
      </p:pic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11" y="4002676"/>
            <a:ext cx="3878195" cy="3409406"/>
          </a:xfrm>
          <a:prstGeom prst="rect">
            <a:avLst/>
          </a:prstGeom>
        </p:spPr>
      </p:pic>
      <p:pic>
        <p:nvPicPr>
          <p:cNvPr id="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58" y="987877"/>
            <a:ext cx="3878195" cy="34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KhoeBeNgoan-BaoAn-24501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2918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01797" y="1674055"/>
            <a:ext cx="2489981" cy="327777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4436" y="772214"/>
            <a:ext cx="3337969" cy="2441249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45" y="3756576"/>
            <a:ext cx="3337969" cy="2448281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3890554"/>
            <a:ext cx="3337969" cy="2314304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213" y="796835"/>
            <a:ext cx="3337969" cy="231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3" y="836023"/>
            <a:ext cx="1738852" cy="1998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133" y="836023"/>
            <a:ext cx="1738852" cy="1998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75" y="842132"/>
            <a:ext cx="1738852" cy="19986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461" y="836020"/>
            <a:ext cx="1738852" cy="19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48" y="836021"/>
            <a:ext cx="1738852" cy="1998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2" y="3814355"/>
            <a:ext cx="1887633" cy="18679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133" y="3814355"/>
            <a:ext cx="1887633" cy="1867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594" y="3814355"/>
            <a:ext cx="1887633" cy="1867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461" y="3814355"/>
            <a:ext cx="1887633" cy="1867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167" y="3814355"/>
            <a:ext cx="1887633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52</Words>
  <Application>Microsoft Office PowerPoint</Application>
  <PresentationFormat>Widescreen</PresentationFormat>
  <Paragraphs>12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LÀM QUEN VỚI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TOÁN</dc:title>
  <dc:creator>ASUS</dc:creator>
  <cp:lastModifiedBy>PC</cp:lastModifiedBy>
  <cp:revision>28</cp:revision>
  <dcterms:created xsi:type="dcterms:W3CDTF">2024-10-19T07:49:35Z</dcterms:created>
  <dcterms:modified xsi:type="dcterms:W3CDTF">2025-05-16T01:36:38Z</dcterms:modified>
</cp:coreProperties>
</file>