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5" r:id="rId11"/>
    <p:sldId id="284" r:id="rId12"/>
    <p:sldId id="285" r:id="rId13"/>
    <p:sldId id="286" r:id="rId14"/>
    <p:sldId id="287" r:id="rId15"/>
    <p:sldId id="288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26/5/2025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6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26/5/2025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26/5/2025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26/5/2025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26/5/2025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8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26/5/2025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26/5/2025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0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26/5/2025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7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26/5/2025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7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26/5/2025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7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26/5/2025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4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521F5-20F9-44AE-83B2-BC029D52F07A}" type="datetimeFigureOut">
              <a:rPr lang="en-US" smtClean="0"/>
              <a:t>26/5/2025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406" y="1058091"/>
            <a:ext cx="9544594" cy="1071155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vi-VN" sz="4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48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406" y="2965269"/>
            <a:ext cx="9544594" cy="1606731"/>
          </a:xfrm>
        </p:spPr>
        <p:txBody>
          <a:bodyPr>
            <a:normAutofit fontScale="77500" lnSpcReduction="20000"/>
          </a:bodyPr>
          <a:lstStyle/>
          <a:p>
            <a:r>
              <a:rPr lang="vi-VN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5, NHẬN BIẾT NHÓM CÓ 5 ĐỐI TƯỢNG, </a:t>
            </a:r>
            <a:endParaRPr lang="en-US" sz="3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SỐ 5</a:t>
            </a:r>
          </a:p>
          <a:p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vi-VN" sz="3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7154" y="457200"/>
            <a:ext cx="5081451" cy="58521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sz="35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65" y="3807824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66" y="3807824"/>
            <a:ext cx="1887633" cy="1867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458" y="3807824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732" y="3596088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65" y="3807824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66" y="3807824"/>
            <a:ext cx="1887633" cy="1867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458" y="3807824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732" y="3596088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65" y="3807824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66" y="3807824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2919" y="3506299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2919" y="3506299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0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3. CON ĐƯỜNG ÂM NHẠ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635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02. NHẢY THEO NHỊP ĐIỆU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95700"/>
            <a:ext cx="609600" cy="609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732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434" y="2236763"/>
            <a:ext cx="7357403" cy="394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KhoeBeNgoan-BaoAn-245014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5886" y="3695700"/>
            <a:ext cx="609600" cy="609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788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792308" y="1617784"/>
            <a:ext cx="2616590" cy="351692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9769" y="1361804"/>
            <a:ext cx="2834640" cy="2259874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809" y="4004770"/>
            <a:ext cx="2834640" cy="2259874"/>
          </a:xfrm>
          <a:prstGeom prst="rect">
            <a:avLst/>
          </a:prstGeom>
        </p:spPr>
      </p:pic>
      <p:pic>
        <p:nvPicPr>
          <p:cNvPr id="11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69" y="4004770"/>
            <a:ext cx="2834640" cy="2259874"/>
          </a:xfrm>
          <a:prstGeom prst="rect">
            <a:avLst/>
          </a:prstGeom>
        </p:spPr>
      </p:pic>
      <p:pic>
        <p:nvPicPr>
          <p:cNvPr id="12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834" y="1361804"/>
            <a:ext cx="2834640" cy="22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KhoeBeNgoan-BaoAn-24501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8315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32985" y="1856935"/>
            <a:ext cx="2363372" cy="336217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3571" y="987877"/>
            <a:ext cx="3878195" cy="3409406"/>
          </a:xfrm>
          <a:prstGeom prst="rect">
            <a:avLst/>
          </a:prstGeom>
        </p:spPr>
      </p:pic>
      <p:pic>
        <p:nvPicPr>
          <p:cNvPr id="8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11" y="4002676"/>
            <a:ext cx="3878195" cy="3409406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058" y="987877"/>
            <a:ext cx="3878195" cy="34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4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KhoeBeNgoan-BaoAn-24501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2918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01797" y="1674055"/>
            <a:ext cx="2489981" cy="32777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436" y="772214"/>
            <a:ext cx="3337969" cy="2441249"/>
          </a:xfrm>
          <a:prstGeom prst="rect">
            <a:avLst/>
          </a:prstGeo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45" y="3756576"/>
            <a:ext cx="3337969" cy="2448281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13" y="3890554"/>
            <a:ext cx="3337969" cy="2314304"/>
          </a:xfrm>
          <a:prstGeom prst="rect">
            <a:avLst/>
          </a:prstGeom>
        </p:spPr>
      </p:pic>
      <p:pic>
        <p:nvPicPr>
          <p:cNvPr id="12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13" y="796835"/>
            <a:ext cx="3337969" cy="23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33" y="836023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975" y="842132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61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48" y="836021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13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594" y="3814355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461" y="3814355"/>
            <a:ext cx="1887633" cy="18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33" y="836023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975" y="842132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61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48" y="836021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13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594" y="3814355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461" y="3814355"/>
            <a:ext cx="1887633" cy="1867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167" y="3814355"/>
            <a:ext cx="1887633" cy="18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33</Words>
  <Application>Microsoft Office PowerPoint</Application>
  <PresentationFormat>Widescreen</PresentationFormat>
  <Paragraphs>10</Paragraphs>
  <Slides>18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LÀM QUEN VỚI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VỚI TOÁN</dc:title>
  <dc:creator>ASUS</dc:creator>
  <cp:lastModifiedBy>Administrator</cp:lastModifiedBy>
  <cp:revision>29</cp:revision>
  <dcterms:created xsi:type="dcterms:W3CDTF">2024-10-19T07:49:35Z</dcterms:created>
  <dcterms:modified xsi:type="dcterms:W3CDTF">2025-05-26T14:09:56Z</dcterms:modified>
</cp:coreProperties>
</file>