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288000" cy="10287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DejaVu Serif Bold" panose="020B0604020202020204" charset="0"/>
      <p:regular r:id="rId13"/>
    </p:embeddedFont>
    <p:embeddedFont>
      <p:font typeface="Mommi" panose="020B0604020202020204" charset="-34"/>
      <p:regular r:id="rId14"/>
    </p:embeddedFont>
    <p:embeddedFont>
      <p:font typeface="Open Sans Extra Bold" panose="020B0604020202020204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5" d="100"/>
          <a:sy n="35" d="100"/>
        </p:scale>
        <p:origin x="99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18" Type="http://schemas.openxmlformats.org/officeDocument/2006/relationships/image" Target="../media/image9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5.png"/><Relationship Id="rId19" Type="http://schemas.openxmlformats.org/officeDocument/2006/relationships/image" Target="../media/image18.sv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7.png"/><Relationship Id="rId2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6.png"/><Relationship Id="rId3" Type="http://schemas.openxmlformats.org/officeDocument/2006/relationships/image" Target="../media/image2.svg"/><Relationship Id="rId7" Type="http://schemas.openxmlformats.org/officeDocument/2006/relationships/image" Target="../media/image25.svg"/><Relationship Id="rId12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6.svg"/><Relationship Id="rId5" Type="http://schemas.openxmlformats.org/officeDocument/2006/relationships/image" Target="../media/image23.svg"/><Relationship Id="rId10" Type="http://schemas.openxmlformats.org/officeDocument/2006/relationships/image" Target="../media/image3.png"/><Relationship Id="rId4" Type="http://schemas.openxmlformats.org/officeDocument/2006/relationships/image" Target="../media/image12.png"/><Relationship Id="rId9" Type="http://schemas.openxmlformats.org/officeDocument/2006/relationships/image" Target="../media/image27.svg"/><Relationship Id="rId14" Type="http://schemas.openxmlformats.org/officeDocument/2006/relationships/hyperlink" Target="https://youtu.be/_dmEw9QqkGY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39.svg"/><Relationship Id="rId18" Type="http://schemas.openxmlformats.org/officeDocument/2006/relationships/image" Target="../media/image24.png"/><Relationship Id="rId3" Type="http://schemas.openxmlformats.org/officeDocument/2006/relationships/image" Target="../media/image2.svg"/><Relationship Id="rId21" Type="http://schemas.openxmlformats.org/officeDocument/2006/relationships/image" Target="../media/image47.svg"/><Relationship Id="rId7" Type="http://schemas.openxmlformats.org/officeDocument/2006/relationships/image" Target="../media/image33.svg"/><Relationship Id="rId12" Type="http://schemas.openxmlformats.org/officeDocument/2006/relationships/image" Target="../media/image21.png"/><Relationship Id="rId17" Type="http://schemas.openxmlformats.org/officeDocument/2006/relationships/image" Target="../media/image43.svg"/><Relationship Id="rId2" Type="http://schemas.openxmlformats.org/officeDocument/2006/relationships/image" Target="../media/image1.png"/><Relationship Id="rId16" Type="http://schemas.openxmlformats.org/officeDocument/2006/relationships/image" Target="../media/image23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37.svg"/><Relationship Id="rId5" Type="http://schemas.openxmlformats.org/officeDocument/2006/relationships/image" Target="../media/image31.svg"/><Relationship Id="rId15" Type="http://schemas.openxmlformats.org/officeDocument/2006/relationships/image" Target="../media/image41.svg"/><Relationship Id="rId23" Type="http://schemas.openxmlformats.org/officeDocument/2006/relationships/image" Target="../media/image49.svg"/><Relationship Id="rId10" Type="http://schemas.openxmlformats.org/officeDocument/2006/relationships/image" Target="../media/image20.png"/><Relationship Id="rId19" Type="http://schemas.openxmlformats.org/officeDocument/2006/relationships/image" Target="../media/image45.svg"/><Relationship Id="rId4" Type="http://schemas.openxmlformats.org/officeDocument/2006/relationships/image" Target="../media/image17.png"/><Relationship Id="rId9" Type="http://schemas.openxmlformats.org/officeDocument/2006/relationships/image" Target="../media/image35.svg"/><Relationship Id="rId14" Type="http://schemas.openxmlformats.org/officeDocument/2006/relationships/image" Target="../media/image22.png"/><Relationship Id="rId22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28.png"/><Relationship Id="rId3" Type="http://schemas.openxmlformats.org/officeDocument/2006/relationships/image" Target="../media/image2.svg"/><Relationship Id="rId7" Type="http://schemas.openxmlformats.org/officeDocument/2006/relationships/image" Target="../media/image25.svg"/><Relationship Id="rId12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6.svg"/><Relationship Id="rId5" Type="http://schemas.openxmlformats.org/officeDocument/2006/relationships/image" Target="../media/image23.svg"/><Relationship Id="rId10" Type="http://schemas.openxmlformats.org/officeDocument/2006/relationships/image" Target="../media/image3.png"/><Relationship Id="rId4" Type="http://schemas.openxmlformats.org/officeDocument/2006/relationships/image" Target="../media/image12.png"/><Relationship Id="rId9" Type="http://schemas.openxmlformats.org/officeDocument/2006/relationships/image" Target="../media/image27.svg"/><Relationship Id="rId14" Type="http://schemas.openxmlformats.org/officeDocument/2006/relationships/image" Target="../media/image52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60.svg"/><Relationship Id="rId3" Type="http://schemas.openxmlformats.org/officeDocument/2006/relationships/image" Target="../media/image2.svg"/><Relationship Id="rId7" Type="http://schemas.openxmlformats.org/officeDocument/2006/relationships/image" Target="../media/image54.svg"/><Relationship Id="rId12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58.svg"/><Relationship Id="rId5" Type="http://schemas.openxmlformats.org/officeDocument/2006/relationships/image" Target="../media/image14.svg"/><Relationship Id="rId10" Type="http://schemas.openxmlformats.org/officeDocument/2006/relationships/image" Target="../media/image31.png"/><Relationship Id="rId4" Type="http://schemas.openxmlformats.org/officeDocument/2006/relationships/image" Target="../media/image7.png"/><Relationship Id="rId9" Type="http://schemas.openxmlformats.org/officeDocument/2006/relationships/image" Target="../media/image56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68.svg"/><Relationship Id="rId3" Type="http://schemas.openxmlformats.org/officeDocument/2006/relationships/image" Target="../media/image2.svg"/><Relationship Id="rId7" Type="http://schemas.openxmlformats.org/officeDocument/2006/relationships/image" Target="../media/image33.svg"/><Relationship Id="rId12" Type="http://schemas.openxmlformats.org/officeDocument/2006/relationships/image" Target="../media/image36.png"/><Relationship Id="rId17" Type="http://schemas.openxmlformats.org/officeDocument/2006/relationships/image" Target="../media/image39.png"/><Relationship Id="rId2" Type="http://schemas.openxmlformats.org/officeDocument/2006/relationships/image" Target="../media/image1.png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66.svg"/><Relationship Id="rId5" Type="http://schemas.openxmlformats.org/officeDocument/2006/relationships/image" Target="../media/image62.svg"/><Relationship Id="rId15" Type="http://schemas.openxmlformats.org/officeDocument/2006/relationships/image" Target="../media/image70.svg"/><Relationship Id="rId10" Type="http://schemas.openxmlformats.org/officeDocument/2006/relationships/image" Target="../media/image35.png"/><Relationship Id="rId4" Type="http://schemas.openxmlformats.org/officeDocument/2006/relationships/image" Target="../media/image33.png"/><Relationship Id="rId9" Type="http://schemas.openxmlformats.org/officeDocument/2006/relationships/image" Target="../media/image64.svg"/><Relationship Id="rId14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2.svg"/><Relationship Id="rId7" Type="http://schemas.openxmlformats.org/officeDocument/2006/relationships/image" Target="../media/image6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64.svg"/><Relationship Id="rId4" Type="http://schemas.openxmlformats.org/officeDocument/2006/relationships/image" Target="../media/image34.png"/><Relationship Id="rId9" Type="http://schemas.openxmlformats.org/officeDocument/2006/relationships/image" Target="../media/image7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0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97227" y="0"/>
            <a:ext cx="20186332" cy="11341048"/>
          </a:xfrm>
          <a:custGeom>
            <a:avLst/>
            <a:gdLst/>
            <a:ahLst/>
            <a:cxnLst/>
            <a:rect l="l" t="t" r="r" b="b"/>
            <a:pathLst>
              <a:path w="20186332" h="11341048">
                <a:moveTo>
                  <a:pt x="0" y="0"/>
                </a:moveTo>
                <a:lnTo>
                  <a:pt x="20186332" y="0"/>
                </a:lnTo>
                <a:lnTo>
                  <a:pt x="20186332" y="11341048"/>
                </a:lnTo>
                <a:lnTo>
                  <a:pt x="0" y="113410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878743" y="189970"/>
            <a:ext cx="12034392" cy="10349577"/>
          </a:xfrm>
          <a:custGeom>
            <a:avLst/>
            <a:gdLst/>
            <a:ahLst/>
            <a:cxnLst/>
            <a:rect l="l" t="t" r="r" b="b"/>
            <a:pathLst>
              <a:path w="12034392" h="10349577">
                <a:moveTo>
                  <a:pt x="0" y="0"/>
                </a:moveTo>
                <a:lnTo>
                  <a:pt x="12034392" y="0"/>
                </a:lnTo>
                <a:lnTo>
                  <a:pt x="12034392" y="10349577"/>
                </a:lnTo>
                <a:lnTo>
                  <a:pt x="0" y="1034957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>
            <a:off x="12285433" y="-965348"/>
            <a:ext cx="11044267" cy="3775131"/>
          </a:xfrm>
          <a:custGeom>
            <a:avLst/>
            <a:gdLst/>
            <a:ahLst/>
            <a:cxnLst/>
            <a:rect l="l" t="t" r="r" b="b"/>
            <a:pathLst>
              <a:path w="11044267" h="3775131">
                <a:moveTo>
                  <a:pt x="11044267" y="0"/>
                </a:moveTo>
                <a:lnTo>
                  <a:pt x="0" y="0"/>
                </a:lnTo>
                <a:lnTo>
                  <a:pt x="0" y="3775131"/>
                </a:lnTo>
                <a:lnTo>
                  <a:pt x="11044267" y="3775131"/>
                </a:lnTo>
                <a:lnTo>
                  <a:pt x="11044267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4830636" y="6464193"/>
            <a:ext cx="10097794" cy="3451610"/>
          </a:xfrm>
          <a:custGeom>
            <a:avLst/>
            <a:gdLst/>
            <a:ahLst/>
            <a:cxnLst/>
            <a:rect l="l" t="t" r="r" b="b"/>
            <a:pathLst>
              <a:path w="10097794" h="3451610">
                <a:moveTo>
                  <a:pt x="0" y="0"/>
                </a:moveTo>
                <a:lnTo>
                  <a:pt x="10097794" y="0"/>
                </a:lnTo>
                <a:lnTo>
                  <a:pt x="10097794" y="3451610"/>
                </a:lnTo>
                <a:lnTo>
                  <a:pt x="0" y="345161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10185462" flipH="1">
            <a:off x="12686785" y="7472833"/>
            <a:ext cx="1808561" cy="938191"/>
          </a:xfrm>
          <a:custGeom>
            <a:avLst/>
            <a:gdLst/>
            <a:ahLst/>
            <a:cxnLst/>
            <a:rect l="l" t="t" r="r" b="b"/>
            <a:pathLst>
              <a:path w="1808561" h="938191">
                <a:moveTo>
                  <a:pt x="1808560" y="0"/>
                </a:moveTo>
                <a:lnTo>
                  <a:pt x="0" y="0"/>
                </a:lnTo>
                <a:lnTo>
                  <a:pt x="0" y="938190"/>
                </a:lnTo>
                <a:lnTo>
                  <a:pt x="1808560" y="938190"/>
                </a:lnTo>
                <a:lnTo>
                  <a:pt x="180856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028700" y="477599"/>
            <a:ext cx="1151124" cy="1102202"/>
          </a:xfrm>
          <a:custGeom>
            <a:avLst/>
            <a:gdLst/>
            <a:ahLst/>
            <a:cxnLst/>
            <a:rect l="l" t="t" r="r" b="b"/>
            <a:pathLst>
              <a:path w="1151124" h="1102202">
                <a:moveTo>
                  <a:pt x="0" y="0"/>
                </a:moveTo>
                <a:lnTo>
                  <a:pt x="1151124" y="0"/>
                </a:lnTo>
                <a:lnTo>
                  <a:pt x="1151124" y="1102202"/>
                </a:lnTo>
                <a:lnTo>
                  <a:pt x="0" y="110220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5594840" y="8707199"/>
            <a:ext cx="1151124" cy="1102202"/>
          </a:xfrm>
          <a:custGeom>
            <a:avLst/>
            <a:gdLst/>
            <a:ahLst/>
            <a:cxnLst/>
            <a:rect l="l" t="t" r="r" b="b"/>
            <a:pathLst>
              <a:path w="1151124" h="1102202">
                <a:moveTo>
                  <a:pt x="0" y="0"/>
                </a:moveTo>
                <a:lnTo>
                  <a:pt x="1151125" y="0"/>
                </a:lnTo>
                <a:lnTo>
                  <a:pt x="1151125" y="1102202"/>
                </a:lnTo>
                <a:lnTo>
                  <a:pt x="0" y="110220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702532">
            <a:off x="1090927" y="3758324"/>
            <a:ext cx="1026671" cy="1344250"/>
          </a:xfrm>
          <a:custGeom>
            <a:avLst/>
            <a:gdLst/>
            <a:ahLst/>
            <a:cxnLst/>
            <a:rect l="l" t="t" r="r" b="b"/>
            <a:pathLst>
              <a:path w="1026671" h="1344250">
                <a:moveTo>
                  <a:pt x="0" y="0"/>
                </a:moveTo>
                <a:lnTo>
                  <a:pt x="1026671" y="0"/>
                </a:lnTo>
                <a:lnTo>
                  <a:pt x="1026671" y="1344250"/>
                </a:lnTo>
                <a:lnTo>
                  <a:pt x="0" y="134425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1307215">
            <a:off x="15947485" y="6168641"/>
            <a:ext cx="1026671" cy="1344250"/>
          </a:xfrm>
          <a:custGeom>
            <a:avLst/>
            <a:gdLst/>
            <a:ahLst/>
            <a:cxnLst/>
            <a:rect l="l" t="t" r="r" b="b"/>
            <a:pathLst>
              <a:path w="1026671" h="1344250">
                <a:moveTo>
                  <a:pt x="0" y="0"/>
                </a:moveTo>
                <a:lnTo>
                  <a:pt x="1026671" y="0"/>
                </a:lnTo>
                <a:lnTo>
                  <a:pt x="1026671" y="1344250"/>
                </a:lnTo>
                <a:lnTo>
                  <a:pt x="0" y="134425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2558906" y="6218121"/>
            <a:ext cx="1101396" cy="1101396"/>
          </a:xfrm>
          <a:custGeom>
            <a:avLst/>
            <a:gdLst/>
            <a:ahLst/>
            <a:cxnLst/>
            <a:rect l="l" t="t" r="r" b="b"/>
            <a:pathLst>
              <a:path w="1101396" h="1101396">
                <a:moveTo>
                  <a:pt x="0" y="0"/>
                </a:moveTo>
                <a:lnTo>
                  <a:pt x="1101396" y="0"/>
                </a:lnTo>
                <a:lnTo>
                  <a:pt x="1101396" y="1101396"/>
                </a:lnTo>
                <a:lnTo>
                  <a:pt x="0" y="1101396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4871738" y="3394587"/>
            <a:ext cx="786016" cy="786016"/>
          </a:xfrm>
          <a:custGeom>
            <a:avLst/>
            <a:gdLst/>
            <a:ahLst/>
            <a:cxnLst/>
            <a:rect l="l" t="t" r="r" b="b"/>
            <a:pathLst>
              <a:path w="786016" h="786016">
                <a:moveTo>
                  <a:pt x="0" y="0"/>
                </a:moveTo>
                <a:lnTo>
                  <a:pt x="786017" y="0"/>
                </a:lnTo>
                <a:lnTo>
                  <a:pt x="786017" y="786016"/>
                </a:lnTo>
                <a:lnTo>
                  <a:pt x="0" y="786016"/>
                </a:lnTo>
                <a:lnTo>
                  <a:pt x="0" y="0"/>
                </a:lnTo>
                <a:close/>
              </a:path>
            </a:pathLst>
          </a:custGeom>
          <a:blipFill>
            <a:blip r:embed="rId22"/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3660302" y="2890255"/>
            <a:ext cx="9930763" cy="23025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60"/>
              </a:lnSpc>
            </a:pPr>
            <a:r>
              <a:rPr lang="en-US" sz="5200">
                <a:solidFill>
                  <a:srgbClr val="FF7098"/>
                </a:solidFill>
                <a:latin typeface="Mommi"/>
              </a:rPr>
              <a:t> KHÁM PHÁ VỀ NGHỆ THUẬT BIỂU DIỄN ẢO THUẬT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746151" y="-210786"/>
            <a:ext cx="20186332" cy="11341048"/>
          </a:xfrm>
          <a:custGeom>
            <a:avLst/>
            <a:gdLst/>
            <a:ahLst/>
            <a:cxnLst/>
            <a:rect l="l" t="t" r="r" b="b"/>
            <a:pathLst>
              <a:path w="20186332" h="11341048">
                <a:moveTo>
                  <a:pt x="0" y="0"/>
                </a:moveTo>
                <a:lnTo>
                  <a:pt x="20186332" y="0"/>
                </a:lnTo>
                <a:lnTo>
                  <a:pt x="20186332" y="11341049"/>
                </a:lnTo>
                <a:lnTo>
                  <a:pt x="0" y="113410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18790" y="1500222"/>
            <a:ext cx="8028224" cy="6729112"/>
          </a:xfrm>
          <a:custGeom>
            <a:avLst/>
            <a:gdLst/>
            <a:ahLst/>
            <a:cxnLst/>
            <a:rect l="l" t="t" r="r" b="b"/>
            <a:pathLst>
              <a:path w="8028224" h="6729112">
                <a:moveTo>
                  <a:pt x="0" y="0"/>
                </a:moveTo>
                <a:lnTo>
                  <a:pt x="8028225" y="0"/>
                </a:lnTo>
                <a:lnTo>
                  <a:pt x="8028225" y="6729111"/>
                </a:lnTo>
                <a:lnTo>
                  <a:pt x="0" y="67291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440654" y="1441935"/>
            <a:ext cx="8028224" cy="6729112"/>
          </a:xfrm>
          <a:custGeom>
            <a:avLst/>
            <a:gdLst/>
            <a:ahLst/>
            <a:cxnLst/>
            <a:rect l="l" t="t" r="r" b="b"/>
            <a:pathLst>
              <a:path w="8028224" h="6729112">
                <a:moveTo>
                  <a:pt x="0" y="0"/>
                </a:moveTo>
                <a:lnTo>
                  <a:pt x="8028224" y="0"/>
                </a:lnTo>
                <a:lnTo>
                  <a:pt x="8028224" y="6729112"/>
                </a:lnTo>
                <a:lnTo>
                  <a:pt x="0" y="67291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7941589" y="2862610"/>
            <a:ext cx="2230671" cy="1218504"/>
          </a:xfrm>
          <a:custGeom>
            <a:avLst/>
            <a:gdLst/>
            <a:ahLst/>
            <a:cxnLst/>
            <a:rect l="l" t="t" r="r" b="b"/>
            <a:pathLst>
              <a:path w="2230671" h="1218504">
                <a:moveTo>
                  <a:pt x="0" y="0"/>
                </a:moveTo>
                <a:lnTo>
                  <a:pt x="2230671" y="0"/>
                </a:lnTo>
                <a:lnTo>
                  <a:pt x="2230671" y="1218504"/>
                </a:lnTo>
                <a:lnTo>
                  <a:pt x="0" y="121850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>
            <a:off x="12468079" y="6868272"/>
            <a:ext cx="10001598" cy="3418728"/>
          </a:xfrm>
          <a:custGeom>
            <a:avLst/>
            <a:gdLst/>
            <a:ahLst/>
            <a:cxnLst/>
            <a:rect l="l" t="t" r="r" b="b"/>
            <a:pathLst>
              <a:path w="10001598" h="3418728">
                <a:moveTo>
                  <a:pt x="10001598" y="0"/>
                </a:moveTo>
                <a:lnTo>
                  <a:pt x="0" y="0"/>
                </a:lnTo>
                <a:lnTo>
                  <a:pt x="0" y="3418728"/>
                </a:lnTo>
                <a:lnTo>
                  <a:pt x="10001598" y="3418728"/>
                </a:lnTo>
                <a:lnTo>
                  <a:pt x="10001598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1101801" y="2638873"/>
            <a:ext cx="4451809" cy="4451809"/>
          </a:xfrm>
          <a:custGeom>
            <a:avLst/>
            <a:gdLst/>
            <a:ahLst/>
            <a:cxnLst/>
            <a:rect l="l" t="t" r="r" b="b"/>
            <a:pathLst>
              <a:path w="4451809" h="4451809">
                <a:moveTo>
                  <a:pt x="0" y="0"/>
                </a:moveTo>
                <a:lnTo>
                  <a:pt x="4451809" y="0"/>
                </a:lnTo>
                <a:lnTo>
                  <a:pt x="4451809" y="4451809"/>
                </a:lnTo>
                <a:lnTo>
                  <a:pt x="0" y="4451809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-750802" y="458954"/>
            <a:ext cx="10191455" cy="8229600"/>
          </a:xfrm>
          <a:custGeom>
            <a:avLst/>
            <a:gdLst/>
            <a:ahLst/>
            <a:cxnLst/>
            <a:rect l="l" t="t" r="r" b="b"/>
            <a:pathLst>
              <a:path w="10191455" h="8229600">
                <a:moveTo>
                  <a:pt x="0" y="0"/>
                </a:moveTo>
                <a:lnTo>
                  <a:pt x="10191456" y="0"/>
                </a:lnTo>
                <a:lnTo>
                  <a:pt x="10191456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5651737" y="8752840"/>
            <a:ext cx="6604695" cy="906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DejaVu Serif Bold"/>
              </a:rPr>
              <a:t>Tiết mục ảo thuật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185804" y="4324193"/>
            <a:ext cx="5634930" cy="11092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5"/>
              </a:lnSpc>
            </a:pPr>
            <a:r>
              <a:rPr lang="en-US" sz="3203" u="sng">
                <a:solidFill>
                  <a:srgbClr val="000000"/>
                </a:solidFill>
                <a:latin typeface="DejaVu Serif Bold"/>
                <a:hlinkClick r:id="rId14" tooltip="https://youtu.be/_dmEw9QqkGY"/>
              </a:rPr>
              <a:t>Mời các con cùng </a:t>
            </a:r>
          </a:p>
          <a:p>
            <a:pPr algn="ctr">
              <a:lnSpc>
                <a:spcPts val="4485"/>
              </a:lnSpc>
            </a:pPr>
            <a:r>
              <a:rPr lang="en-US" sz="3203" u="sng">
                <a:solidFill>
                  <a:srgbClr val="000000"/>
                </a:solidFill>
                <a:latin typeface="DejaVu Serif Bold"/>
                <a:hlinkClick r:id="rId14" tooltip="https://youtu.be/_dmEw9QqkGY"/>
              </a:rPr>
              <a:t>quan sát video ẢO thuật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746151" y="-210786"/>
            <a:ext cx="20186332" cy="11341048"/>
          </a:xfrm>
          <a:custGeom>
            <a:avLst/>
            <a:gdLst/>
            <a:ahLst/>
            <a:cxnLst/>
            <a:rect l="l" t="t" r="r" b="b"/>
            <a:pathLst>
              <a:path w="20186332" h="11341048">
                <a:moveTo>
                  <a:pt x="0" y="0"/>
                </a:moveTo>
                <a:lnTo>
                  <a:pt x="20186332" y="0"/>
                </a:lnTo>
                <a:lnTo>
                  <a:pt x="20186332" y="11341049"/>
                </a:lnTo>
                <a:lnTo>
                  <a:pt x="0" y="113410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249130" y="1186963"/>
            <a:ext cx="19620695" cy="12677072"/>
          </a:xfrm>
          <a:custGeom>
            <a:avLst/>
            <a:gdLst/>
            <a:ahLst/>
            <a:cxnLst/>
            <a:rect l="l" t="t" r="r" b="b"/>
            <a:pathLst>
              <a:path w="19620695" h="12677072">
                <a:moveTo>
                  <a:pt x="0" y="0"/>
                </a:moveTo>
                <a:lnTo>
                  <a:pt x="19620696" y="0"/>
                </a:lnTo>
                <a:lnTo>
                  <a:pt x="19620696" y="12677072"/>
                </a:lnTo>
                <a:lnTo>
                  <a:pt x="0" y="1267707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" name="Freeform 4"/>
          <p:cNvSpPr/>
          <p:nvPr/>
        </p:nvSpPr>
        <p:spPr>
          <a:xfrm>
            <a:off x="-666348" y="2119876"/>
            <a:ext cx="19620695" cy="12677072"/>
          </a:xfrm>
          <a:custGeom>
            <a:avLst/>
            <a:gdLst/>
            <a:ahLst/>
            <a:cxnLst/>
            <a:rect l="l" t="t" r="r" b="b"/>
            <a:pathLst>
              <a:path w="19620695" h="12677072">
                <a:moveTo>
                  <a:pt x="0" y="0"/>
                </a:moveTo>
                <a:lnTo>
                  <a:pt x="19620696" y="0"/>
                </a:lnTo>
                <a:lnTo>
                  <a:pt x="19620696" y="12677072"/>
                </a:lnTo>
                <a:lnTo>
                  <a:pt x="0" y="1267707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5" name="Freeform 5"/>
          <p:cNvSpPr/>
          <p:nvPr/>
        </p:nvSpPr>
        <p:spPr>
          <a:xfrm>
            <a:off x="-249130" y="2278496"/>
            <a:ext cx="6269970" cy="6179916"/>
          </a:xfrm>
          <a:custGeom>
            <a:avLst/>
            <a:gdLst/>
            <a:ahLst/>
            <a:cxnLst/>
            <a:rect l="l" t="t" r="r" b="b"/>
            <a:pathLst>
              <a:path w="6269970" h="6179916">
                <a:moveTo>
                  <a:pt x="0" y="0"/>
                </a:moveTo>
                <a:lnTo>
                  <a:pt x="6269970" y="0"/>
                </a:lnTo>
                <a:lnTo>
                  <a:pt x="6269970" y="6179916"/>
                </a:lnTo>
                <a:lnTo>
                  <a:pt x="0" y="617991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586027" y="2119876"/>
            <a:ext cx="6134303" cy="6046198"/>
          </a:xfrm>
          <a:custGeom>
            <a:avLst/>
            <a:gdLst/>
            <a:ahLst/>
            <a:cxnLst/>
            <a:rect l="l" t="t" r="r" b="b"/>
            <a:pathLst>
              <a:path w="6134303" h="6046198">
                <a:moveTo>
                  <a:pt x="0" y="0"/>
                </a:moveTo>
                <a:lnTo>
                  <a:pt x="6134303" y="0"/>
                </a:lnTo>
                <a:lnTo>
                  <a:pt x="6134303" y="6046198"/>
                </a:lnTo>
                <a:lnTo>
                  <a:pt x="0" y="604619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1531497" y="1745171"/>
            <a:ext cx="6406361" cy="6314349"/>
          </a:xfrm>
          <a:custGeom>
            <a:avLst/>
            <a:gdLst/>
            <a:ahLst/>
            <a:cxnLst/>
            <a:rect l="l" t="t" r="r" b="b"/>
            <a:pathLst>
              <a:path w="6406361" h="6314349">
                <a:moveTo>
                  <a:pt x="0" y="0"/>
                </a:moveTo>
                <a:lnTo>
                  <a:pt x="6406361" y="0"/>
                </a:lnTo>
                <a:lnTo>
                  <a:pt x="6406361" y="6314349"/>
                </a:lnTo>
                <a:lnTo>
                  <a:pt x="0" y="631434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7271510" y="7824300"/>
            <a:ext cx="2032979" cy="2123216"/>
          </a:xfrm>
          <a:custGeom>
            <a:avLst/>
            <a:gdLst/>
            <a:ahLst/>
            <a:cxnLst/>
            <a:rect l="l" t="t" r="r" b="b"/>
            <a:pathLst>
              <a:path w="2032979" h="2123216">
                <a:moveTo>
                  <a:pt x="0" y="0"/>
                </a:moveTo>
                <a:lnTo>
                  <a:pt x="2032980" y="0"/>
                </a:lnTo>
                <a:lnTo>
                  <a:pt x="2032980" y="2123216"/>
                </a:lnTo>
                <a:lnTo>
                  <a:pt x="0" y="212321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-182243" y="8059520"/>
            <a:ext cx="2032979" cy="2123216"/>
          </a:xfrm>
          <a:custGeom>
            <a:avLst/>
            <a:gdLst/>
            <a:ahLst/>
            <a:cxnLst/>
            <a:rect l="l" t="t" r="r" b="b"/>
            <a:pathLst>
              <a:path w="2032979" h="2123216">
                <a:moveTo>
                  <a:pt x="0" y="0"/>
                </a:moveTo>
                <a:lnTo>
                  <a:pt x="2032979" y="0"/>
                </a:lnTo>
                <a:lnTo>
                  <a:pt x="2032979" y="2123216"/>
                </a:lnTo>
                <a:lnTo>
                  <a:pt x="0" y="212321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544604" y="3410699"/>
            <a:ext cx="3202063" cy="4114800"/>
          </a:xfrm>
          <a:custGeom>
            <a:avLst/>
            <a:gdLst/>
            <a:ahLst/>
            <a:cxnLst/>
            <a:rect l="l" t="t" r="r" b="b"/>
            <a:pathLst>
              <a:path w="3202063" h="4114800">
                <a:moveTo>
                  <a:pt x="0" y="0"/>
                </a:moveTo>
                <a:lnTo>
                  <a:pt x="3202063" y="0"/>
                </a:lnTo>
                <a:lnTo>
                  <a:pt x="320206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6887383" y="3086100"/>
            <a:ext cx="3183827" cy="4114800"/>
          </a:xfrm>
          <a:custGeom>
            <a:avLst/>
            <a:gdLst/>
            <a:ahLst/>
            <a:cxnLst/>
            <a:rect l="l" t="t" r="r" b="b"/>
            <a:pathLst>
              <a:path w="3183827" h="4114800">
                <a:moveTo>
                  <a:pt x="0" y="0"/>
                </a:moveTo>
                <a:lnTo>
                  <a:pt x="3183827" y="0"/>
                </a:lnTo>
                <a:lnTo>
                  <a:pt x="318382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2725744" y="2959490"/>
            <a:ext cx="4533556" cy="3898858"/>
          </a:xfrm>
          <a:custGeom>
            <a:avLst/>
            <a:gdLst/>
            <a:ahLst/>
            <a:cxnLst/>
            <a:rect l="l" t="t" r="r" b="b"/>
            <a:pathLst>
              <a:path w="4533556" h="3898858">
                <a:moveTo>
                  <a:pt x="0" y="0"/>
                </a:moveTo>
                <a:lnTo>
                  <a:pt x="4533556" y="0"/>
                </a:lnTo>
                <a:lnTo>
                  <a:pt x="4533556" y="3898858"/>
                </a:lnTo>
                <a:lnTo>
                  <a:pt x="0" y="3898858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6059882" y="8817537"/>
            <a:ext cx="5186593" cy="705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12"/>
              </a:lnSpc>
            </a:pPr>
            <a:r>
              <a:rPr lang="en-US" sz="4095">
                <a:solidFill>
                  <a:srgbClr val="FF7098"/>
                </a:solidFill>
                <a:latin typeface="Mommi"/>
              </a:rPr>
              <a:t>Phụ kiện ảo thuật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316626" y="159829"/>
            <a:ext cx="8673106" cy="132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57"/>
              </a:lnSpc>
            </a:pPr>
            <a:r>
              <a:rPr lang="en-US" sz="7707">
                <a:solidFill>
                  <a:srgbClr val="FF7098"/>
                </a:solidFill>
                <a:latin typeface="Mommi"/>
              </a:rPr>
              <a:t>OUR TEAM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13297" y="8745320"/>
            <a:ext cx="5987916" cy="805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68"/>
              </a:lnSpc>
            </a:pPr>
            <a:r>
              <a:rPr lang="en-US" sz="4695">
                <a:solidFill>
                  <a:srgbClr val="FF7098"/>
                </a:solidFill>
                <a:latin typeface="Mommi"/>
              </a:rPr>
              <a:t>Ảo thuật gia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2072707" y="8800183"/>
            <a:ext cx="5186593" cy="705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12"/>
              </a:lnSpc>
            </a:pPr>
            <a:r>
              <a:rPr lang="en-US" sz="4095">
                <a:solidFill>
                  <a:srgbClr val="FF7098"/>
                </a:solidFill>
                <a:latin typeface="Mommi"/>
              </a:rPr>
              <a:t>Phụ kiện ảo thuật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746151" y="-210786"/>
            <a:ext cx="20186332" cy="11341048"/>
          </a:xfrm>
          <a:custGeom>
            <a:avLst/>
            <a:gdLst/>
            <a:ahLst/>
            <a:cxnLst/>
            <a:rect l="l" t="t" r="r" b="b"/>
            <a:pathLst>
              <a:path w="20186332" h="11341048">
                <a:moveTo>
                  <a:pt x="0" y="0"/>
                </a:moveTo>
                <a:lnTo>
                  <a:pt x="20186332" y="0"/>
                </a:lnTo>
                <a:lnTo>
                  <a:pt x="20186332" y="11341049"/>
                </a:lnTo>
                <a:lnTo>
                  <a:pt x="0" y="113410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28700" y="1441935"/>
            <a:ext cx="8028224" cy="6729112"/>
          </a:xfrm>
          <a:custGeom>
            <a:avLst/>
            <a:gdLst/>
            <a:ahLst/>
            <a:cxnLst/>
            <a:rect l="l" t="t" r="r" b="b"/>
            <a:pathLst>
              <a:path w="8028224" h="6729112">
                <a:moveTo>
                  <a:pt x="0" y="0"/>
                </a:moveTo>
                <a:lnTo>
                  <a:pt x="8028224" y="0"/>
                </a:lnTo>
                <a:lnTo>
                  <a:pt x="8028224" y="6729112"/>
                </a:lnTo>
                <a:lnTo>
                  <a:pt x="0" y="67291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440654" y="1441935"/>
            <a:ext cx="8028224" cy="6729112"/>
          </a:xfrm>
          <a:custGeom>
            <a:avLst/>
            <a:gdLst/>
            <a:ahLst/>
            <a:cxnLst/>
            <a:rect l="l" t="t" r="r" b="b"/>
            <a:pathLst>
              <a:path w="8028224" h="6729112">
                <a:moveTo>
                  <a:pt x="0" y="0"/>
                </a:moveTo>
                <a:lnTo>
                  <a:pt x="8028224" y="0"/>
                </a:lnTo>
                <a:lnTo>
                  <a:pt x="8028224" y="6729112"/>
                </a:lnTo>
                <a:lnTo>
                  <a:pt x="0" y="67291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7941589" y="2862610"/>
            <a:ext cx="2230671" cy="1218504"/>
          </a:xfrm>
          <a:custGeom>
            <a:avLst/>
            <a:gdLst/>
            <a:ahLst/>
            <a:cxnLst/>
            <a:rect l="l" t="t" r="r" b="b"/>
            <a:pathLst>
              <a:path w="2230671" h="1218504">
                <a:moveTo>
                  <a:pt x="0" y="0"/>
                </a:moveTo>
                <a:lnTo>
                  <a:pt x="2230671" y="0"/>
                </a:lnTo>
                <a:lnTo>
                  <a:pt x="2230671" y="1218504"/>
                </a:lnTo>
                <a:lnTo>
                  <a:pt x="0" y="121850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>
            <a:off x="12468079" y="6868272"/>
            <a:ext cx="10001598" cy="3418728"/>
          </a:xfrm>
          <a:custGeom>
            <a:avLst/>
            <a:gdLst/>
            <a:ahLst/>
            <a:cxnLst/>
            <a:rect l="l" t="t" r="r" b="b"/>
            <a:pathLst>
              <a:path w="10001598" h="3418728">
                <a:moveTo>
                  <a:pt x="10001598" y="0"/>
                </a:moveTo>
                <a:lnTo>
                  <a:pt x="0" y="0"/>
                </a:lnTo>
                <a:lnTo>
                  <a:pt x="0" y="3418728"/>
                </a:lnTo>
                <a:lnTo>
                  <a:pt x="10001598" y="3418728"/>
                </a:lnTo>
                <a:lnTo>
                  <a:pt x="10001598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2712862" y="2178797"/>
            <a:ext cx="3672202" cy="5255387"/>
          </a:xfrm>
          <a:custGeom>
            <a:avLst/>
            <a:gdLst/>
            <a:ahLst/>
            <a:cxnLst/>
            <a:rect l="l" t="t" r="r" b="b"/>
            <a:pathLst>
              <a:path w="3672202" h="5255387">
                <a:moveTo>
                  <a:pt x="0" y="0"/>
                </a:moveTo>
                <a:lnTo>
                  <a:pt x="3672201" y="0"/>
                </a:lnTo>
                <a:lnTo>
                  <a:pt x="3672201" y="5255387"/>
                </a:lnTo>
                <a:lnTo>
                  <a:pt x="0" y="5255387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1400393" y="2511423"/>
            <a:ext cx="3740961" cy="4590136"/>
          </a:xfrm>
          <a:custGeom>
            <a:avLst/>
            <a:gdLst/>
            <a:ahLst/>
            <a:cxnLst/>
            <a:rect l="l" t="t" r="r" b="b"/>
            <a:pathLst>
              <a:path w="3740961" h="4590136">
                <a:moveTo>
                  <a:pt x="0" y="0"/>
                </a:moveTo>
                <a:lnTo>
                  <a:pt x="3740960" y="0"/>
                </a:lnTo>
                <a:lnTo>
                  <a:pt x="3740960" y="4590136"/>
                </a:lnTo>
                <a:lnTo>
                  <a:pt x="0" y="459013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5651737" y="8752840"/>
            <a:ext cx="6604695" cy="906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DejaVu Serif Bold"/>
              </a:rPr>
              <a:t>Tiết mục ảo thuật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746151" y="-210786"/>
            <a:ext cx="20186332" cy="11341048"/>
          </a:xfrm>
          <a:custGeom>
            <a:avLst/>
            <a:gdLst/>
            <a:ahLst/>
            <a:cxnLst/>
            <a:rect l="l" t="t" r="r" b="b"/>
            <a:pathLst>
              <a:path w="20186332" h="11341048">
                <a:moveTo>
                  <a:pt x="0" y="0"/>
                </a:moveTo>
                <a:lnTo>
                  <a:pt x="20186332" y="0"/>
                </a:lnTo>
                <a:lnTo>
                  <a:pt x="20186332" y="11341049"/>
                </a:lnTo>
                <a:lnTo>
                  <a:pt x="0" y="113410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546112" y="3924038"/>
            <a:ext cx="5560567" cy="5093265"/>
            <a:chOff x="0" y="0"/>
            <a:chExt cx="1706331" cy="156293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706332" cy="1562934"/>
            </a:xfrm>
            <a:custGeom>
              <a:avLst/>
              <a:gdLst/>
              <a:ahLst/>
              <a:cxnLst/>
              <a:rect l="l" t="t" r="r" b="b"/>
              <a:pathLst>
                <a:path w="1706332" h="1562934">
                  <a:moveTo>
                    <a:pt x="71007" y="0"/>
                  </a:moveTo>
                  <a:lnTo>
                    <a:pt x="1635325" y="0"/>
                  </a:lnTo>
                  <a:cubicBezTo>
                    <a:pt x="1674541" y="0"/>
                    <a:pt x="1706332" y="31791"/>
                    <a:pt x="1706332" y="71007"/>
                  </a:cubicBezTo>
                  <a:lnTo>
                    <a:pt x="1706332" y="1491927"/>
                  </a:lnTo>
                  <a:cubicBezTo>
                    <a:pt x="1706332" y="1531143"/>
                    <a:pt x="1674541" y="1562934"/>
                    <a:pt x="1635325" y="1562934"/>
                  </a:cubicBezTo>
                  <a:lnTo>
                    <a:pt x="71007" y="1562934"/>
                  </a:lnTo>
                  <a:cubicBezTo>
                    <a:pt x="31791" y="1562934"/>
                    <a:pt x="0" y="1531143"/>
                    <a:pt x="0" y="1491927"/>
                  </a:cubicBezTo>
                  <a:lnTo>
                    <a:pt x="0" y="71007"/>
                  </a:lnTo>
                  <a:cubicBezTo>
                    <a:pt x="0" y="31791"/>
                    <a:pt x="31791" y="0"/>
                    <a:pt x="71007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1706331" cy="16010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4685296" y="664277"/>
            <a:ext cx="8917408" cy="2441192"/>
            <a:chOff x="0" y="0"/>
            <a:chExt cx="2736421" cy="74911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736421" cy="749111"/>
            </a:xfrm>
            <a:custGeom>
              <a:avLst/>
              <a:gdLst/>
              <a:ahLst/>
              <a:cxnLst/>
              <a:rect l="l" t="t" r="r" b="b"/>
              <a:pathLst>
                <a:path w="2736421" h="749111">
                  <a:moveTo>
                    <a:pt x="44277" y="0"/>
                  </a:moveTo>
                  <a:lnTo>
                    <a:pt x="2692144" y="0"/>
                  </a:lnTo>
                  <a:cubicBezTo>
                    <a:pt x="2703887" y="0"/>
                    <a:pt x="2715149" y="4665"/>
                    <a:pt x="2723453" y="12968"/>
                  </a:cubicBezTo>
                  <a:cubicBezTo>
                    <a:pt x="2731757" y="21272"/>
                    <a:pt x="2736421" y="32534"/>
                    <a:pt x="2736421" y="44277"/>
                  </a:cubicBezTo>
                  <a:lnTo>
                    <a:pt x="2736421" y="704834"/>
                  </a:lnTo>
                  <a:cubicBezTo>
                    <a:pt x="2736421" y="716577"/>
                    <a:pt x="2731757" y="727839"/>
                    <a:pt x="2723453" y="736143"/>
                  </a:cubicBezTo>
                  <a:cubicBezTo>
                    <a:pt x="2715149" y="744446"/>
                    <a:pt x="2703887" y="749111"/>
                    <a:pt x="2692144" y="749111"/>
                  </a:cubicBezTo>
                  <a:lnTo>
                    <a:pt x="44277" y="749111"/>
                  </a:lnTo>
                  <a:cubicBezTo>
                    <a:pt x="32534" y="749111"/>
                    <a:pt x="21272" y="744446"/>
                    <a:pt x="12968" y="736143"/>
                  </a:cubicBezTo>
                  <a:cubicBezTo>
                    <a:pt x="4665" y="727839"/>
                    <a:pt x="0" y="716577"/>
                    <a:pt x="0" y="704834"/>
                  </a:cubicBezTo>
                  <a:lnTo>
                    <a:pt x="0" y="44277"/>
                  </a:lnTo>
                  <a:cubicBezTo>
                    <a:pt x="0" y="32534"/>
                    <a:pt x="4665" y="21272"/>
                    <a:pt x="12968" y="12968"/>
                  </a:cubicBezTo>
                  <a:cubicBezTo>
                    <a:pt x="21272" y="4665"/>
                    <a:pt x="32534" y="0"/>
                    <a:pt x="44277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2736421" cy="7872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2432995">
            <a:off x="16317826" y="1073315"/>
            <a:ext cx="2122355" cy="2032155"/>
          </a:xfrm>
          <a:custGeom>
            <a:avLst/>
            <a:gdLst/>
            <a:ahLst/>
            <a:cxnLst/>
            <a:rect l="l" t="t" r="r" b="b"/>
            <a:pathLst>
              <a:path w="2122355" h="2032155">
                <a:moveTo>
                  <a:pt x="0" y="0"/>
                </a:moveTo>
                <a:lnTo>
                  <a:pt x="2122355" y="0"/>
                </a:lnTo>
                <a:lnTo>
                  <a:pt x="2122355" y="2032155"/>
                </a:lnTo>
                <a:lnTo>
                  <a:pt x="0" y="203215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-364255" y="8254845"/>
            <a:ext cx="2122355" cy="2032155"/>
          </a:xfrm>
          <a:custGeom>
            <a:avLst/>
            <a:gdLst/>
            <a:ahLst/>
            <a:cxnLst/>
            <a:rect l="l" t="t" r="r" b="b"/>
            <a:pathLst>
              <a:path w="2122355" h="2032155">
                <a:moveTo>
                  <a:pt x="0" y="0"/>
                </a:moveTo>
                <a:lnTo>
                  <a:pt x="2122354" y="0"/>
                </a:lnTo>
                <a:lnTo>
                  <a:pt x="2122354" y="2032155"/>
                </a:lnTo>
                <a:lnTo>
                  <a:pt x="0" y="203215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990334" y="4375087"/>
            <a:ext cx="1836230" cy="4114800"/>
          </a:xfrm>
          <a:custGeom>
            <a:avLst/>
            <a:gdLst/>
            <a:ahLst/>
            <a:cxnLst/>
            <a:rect l="l" t="t" r="r" b="b"/>
            <a:pathLst>
              <a:path w="1836230" h="4114800">
                <a:moveTo>
                  <a:pt x="0" y="0"/>
                </a:moveTo>
                <a:lnTo>
                  <a:pt x="1836229" y="0"/>
                </a:lnTo>
                <a:lnTo>
                  <a:pt x="183622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6459276" y="3924038"/>
            <a:ext cx="5560567" cy="5093265"/>
            <a:chOff x="0" y="0"/>
            <a:chExt cx="1706331" cy="156293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706332" cy="1562934"/>
            </a:xfrm>
            <a:custGeom>
              <a:avLst/>
              <a:gdLst/>
              <a:ahLst/>
              <a:cxnLst/>
              <a:rect l="l" t="t" r="r" b="b"/>
              <a:pathLst>
                <a:path w="1706332" h="1562934">
                  <a:moveTo>
                    <a:pt x="71007" y="0"/>
                  </a:moveTo>
                  <a:lnTo>
                    <a:pt x="1635325" y="0"/>
                  </a:lnTo>
                  <a:cubicBezTo>
                    <a:pt x="1674541" y="0"/>
                    <a:pt x="1706332" y="31791"/>
                    <a:pt x="1706332" y="71007"/>
                  </a:cubicBezTo>
                  <a:lnTo>
                    <a:pt x="1706332" y="1491927"/>
                  </a:lnTo>
                  <a:cubicBezTo>
                    <a:pt x="1706332" y="1531143"/>
                    <a:pt x="1674541" y="1562934"/>
                    <a:pt x="1635325" y="1562934"/>
                  </a:cubicBezTo>
                  <a:lnTo>
                    <a:pt x="71007" y="1562934"/>
                  </a:lnTo>
                  <a:cubicBezTo>
                    <a:pt x="31791" y="1562934"/>
                    <a:pt x="0" y="1531143"/>
                    <a:pt x="0" y="1491927"/>
                  </a:cubicBezTo>
                  <a:lnTo>
                    <a:pt x="0" y="71007"/>
                  </a:lnTo>
                  <a:cubicBezTo>
                    <a:pt x="0" y="31791"/>
                    <a:pt x="31791" y="0"/>
                    <a:pt x="71007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1706331" cy="16010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2372439" y="3924038"/>
            <a:ext cx="5560567" cy="5093265"/>
            <a:chOff x="0" y="0"/>
            <a:chExt cx="1706331" cy="1562934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706332" cy="1562934"/>
            </a:xfrm>
            <a:custGeom>
              <a:avLst/>
              <a:gdLst/>
              <a:ahLst/>
              <a:cxnLst/>
              <a:rect l="l" t="t" r="r" b="b"/>
              <a:pathLst>
                <a:path w="1706332" h="1562934">
                  <a:moveTo>
                    <a:pt x="71007" y="0"/>
                  </a:moveTo>
                  <a:lnTo>
                    <a:pt x="1635325" y="0"/>
                  </a:lnTo>
                  <a:cubicBezTo>
                    <a:pt x="1674541" y="0"/>
                    <a:pt x="1706332" y="31791"/>
                    <a:pt x="1706332" y="71007"/>
                  </a:cubicBezTo>
                  <a:lnTo>
                    <a:pt x="1706332" y="1491927"/>
                  </a:lnTo>
                  <a:cubicBezTo>
                    <a:pt x="1706332" y="1531143"/>
                    <a:pt x="1674541" y="1562934"/>
                    <a:pt x="1635325" y="1562934"/>
                  </a:cubicBezTo>
                  <a:lnTo>
                    <a:pt x="71007" y="1562934"/>
                  </a:lnTo>
                  <a:cubicBezTo>
                    <a:pt x="31791" y="1562934"/>
                    <a:pt x="0" y="1531143"/>
                    <a:pt x="0" y="1491927"/>
                  </a:cubicBezTo>
                  <a:lnTo>
                    <a:pt x="0" y="71007"/>
                  </a:lnTo>
                  <a:cubicBezTo>
                    <a:pt x="0" y="31791"/>
                    <a:pt x="31791" y="0"/>
                    <a:pt x="71007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1706331" cy="16010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>
            <a:off x="6635255" y="4542117"/>
            <a:ext cx="5208608" cy="4114800"/>
          </a:xfrm>
          <a:custGeom>
            <a:avLst/>
            <a:gdLst/>
            <a:ahLst/>
            <a:cxnLst/>
            <a:rect l="l" t="t" r="r" b="b"/>
            <a:pathLst>
              <a:path w="5208608" h="4114800">
                <a:moveTo>
                  <a:pt x="0" y="0"/>
                </a:moveTo>
                <a:lnTo>
                  <a:pt x="5208608" y="0"/>
                </a:lnTo>
                <a:lnTo>
                  <a:pt x="520860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14189623" y="4375087"/>
            <a:ext cx="2443162" cy="4114800"/>
          </a:xfrm>
          <a:custGeom>
            <a:avLst/>
            <a:gdLst/>
            <a:ahLst/>
            <a:cxnLst/>
            <a:rect l="l" t="t" r="r" b="b"/>
            <a:pathLst>
              <a:path w="2443162" h="4114800">
                <a:moveTo>
                  <a:pt x="0" y="0"/>
                </a:moveTo>
                <a:lnTo>
                  <a:pt x="2443162" y="0"/>
                </a:lnTo>
                <a:lnTo>
                  <a:pt x="244316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0" name="TextBox 20"/>
          <p:cNvSpPr txBox="1"/>
          <p:nvPr/>
        </p:nvSpPr>
        <p:spPr>
          <a:xfrm>
            <a:off x="4511815" y="1323975"/>
            <a:ext cx="9264371" cy="789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29"/>
              </a:lnSpc>
            </a:pPr>
            <a:r>
              <a:rPr lang="en-US" sz="7144">
                <a:solidFill>
                  <a:srgbClr val="8E6FFF"/>
                </a:solidFill>
                <a:latin typeface="Open Sans Extra Bold"/>
              </a:rPr>
              <a:t>Tiết mục ảo thuật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746151" y="-210786"/>
            <a:ext cx="20186332" cy="11341048"/>
          </a:xfrm>
          <a:custGeom>
            <a:avLst/>
            <a:gdLst/>
            <a:ahLst/>
            <a:cxnLst/>
            <a:rect l="l" t="t" r="r" b="b"/>
            <a:pathLst>
              <a:path w="20186332" h="11341048">
                <a:moveTo>
                  <a:pt x="0" y="0"/>
                </a:moveTo>
                <a:lnTo>
                  <a:pt x="20186332" y="0"/>
                </a:lnTo>
                <a:lnTo>
                  <a:pt x="20186332" y="11341049"/>
                </a:lnTo>
                <a:lnTo>
                  <a:pt x="0" y="113410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245902" y="1056761"/>
            <a:ext cx="14100995" cy="9110754"/>
          </a:xfrm>
          <a:custGeom>
            <a:avLst/>
            <a:gdLst/>
            <a:ahLst/>
            <a:cxnLst/>
            <a:rect l="l" t="t" r="r" b="b"/>
            <a:pathLst>
              <a:path w="14100995" h="9110754">
                <a:moveTo>
                  <a:pt x="0" y="0"/>
                </a:moveTo>
                <a:lnTo>
                  <a:pt x="14100996" y="0"/>
                </a:lnTo>
                <a:lnTo>
                  <a:pt x="14100996" y="9110755"/>
                </a:lnTo>
                <a:lnTo>
                  <a:pt x="0" y="911075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" name="Freeform 4"/>
          <p:cNvSpPr/>
          <p:nvPr/>
        </p:nvSpPr>
        <p:spPr>
          <a:xfrm>
            <a:off x="2093502" y="904361"/>
            <a:ext cx="14100995" cy="9110754"/>
          </a:xfrm>
          <a:custGeom>
            <a:avLst/>
            <a:gdLst/>
            <a:ahLst/>
            <a:cxnLst/>
            <a:rect l="l" t="t" r="r" b="b"/>
            <a:pathLst>
              <a:path w="14100995" h="9110754">
                <a:moveTo>
                  <a:pt x="0" y="0"/>
                </a:moveTo>
                <a:lnTo>
                  <a:pt x="14100996" y="0"/>
                </a:lnTo>
                <a:lnTo>
                  <a:pt x="14100996" y="9110755"/>
                </a:lnTo>
                <a:lnTo>
                  <a:pt x="0" y="911075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5" name="Freeform 5"/>
          <p:cNvSpPr/>
          <p:nvPr/>
        </p:nvSpPr>
        <p:spPr>
          <a:xfrm>
            <a:off x="-4311747" y="6848694"/>
            <a:ext cx="14098758" cy="4819212"/>
          </a:xfrm>
          <a:custGeom>
            <a:avLst/>
            <a:gdLst/>
            <a:ahLst/>
            <a:cxnLst/>
            <a:rect l="l" t="t" r="r" b="b"/>
            <a:pathLst>
              <a:path w="14098758" h="4819212">
                <a:moveTo>
                  <a:pt x="0" y="0"/>
                </a:moveTo>
                <a:lnTo>
                  <a:pt x="14098758" y="0"/>
                </a:lnTo>
                <a:lnTo>
                  <a:pt x="14098758" y="4819212"/>
                </a:lnTo>
                <a:lnTo>
                  <a:pt x="0" y="481921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693120" y="7173236"/>
            <a:ext cx="14098758" cy="4819212"/>
          </a:xfrm>
          <a:custGeom>
            <a:avLst/>
            <a:gdLst/>
            <a:ahLst/>
            <a:cxnLst/>
            <a:rect l="l" t="t" r="r" b="b"/>
            <a:pathLst>
              <a:path w="14098758" h="4819212">
                <a:moveTo>
                  <a:pt x="0" y="0"/>
                </a:moveTo>
                <a:lnTo>
                  <a:pt x="14098758" y="0"/>
                </a:lnTo>
                <a:lnTo>
                  <a:pt x="14098758" y="4819211"/>
                </a:lnTo>
                <a:lnTo>
                  <a:pt x="0" y="481921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676005" y="2290400"/>
            <a:ext cx="2310316" cy="1536360"/>
          </a:xfrm>
          <a:custGeom>
            <a:avLst/>
            <a:gdLst/>
            <a:ahLst/>
            <a:cxnLst/>
            <a:rect l="l" t="t" r="r" b="b"/>
            <a:pathLst>
              <a:path w="2310316" h="1536360">
                <a:moveTo>
                  <a:pt x="0" y="0"/>
                </a:moveTo>
                <a:lnTo>
                  <a:pt x="2310316" y="0"/>
                </a:lnTo>
                <a:lnTo>
                  <a:pt x="2310316" y="1536360"/>
                </a:lnTo>
                <a:lnTo>
                  <a:pt x="0" y="153636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4948984" y="5024024"/>
            <a:ext cx="2310316" cy="1536360"/>
          </a:xfrm>
          <a:custGeom>
            <a:avLst/>
            <a:gdLst/>
            <a:ahLst/>
            <a:cxnLst/>
            <a:rect l="l" t="t" r="r" b="b"/>
            <a:pathLst>
              <a:path w="2310316" h="1536360">
                <a:moveTo>
                  <a:pt x="0" y="0"/>
                </a:moveTo>
                <a:lnTo>
                  <a:pt x="2310316" y="0"/>
                </a:lnTo>
                <a:lnTo>
                  <a:pt x="2310316" y="1536360"/>
                </a:lnTo>
                <a:lnTo>
                  <a:pt x="0" y="153636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0484326" y="2677292"/>
            <a:ext cx="4464658" cy="4693465"/>
          </a:xfrm>
          <a:custGeom>
            <a:avLst/>
            <a:gdLst/>
            <a:ahLst/>
            <a:cxnLst/>
            <a:rect l="l" t="t" r="r" b="b"/>
            <a:pathLst>
              <a:path w="4464658" h="4693465">
                <a:moveTo>
                  <a:pt x="0" y="0"/>
                </a:moveTo>
                <a:lnTo>
                  <a:pt x="4464658" y="0"/>
                </a:lnTo>
                <a:lnTo>
                  <a:pt x="4464658" y="4693465"/>
                </a:lnTo>
                <a:lnTo>
                  <a:pt x="0" y="4693465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3095264" y="3235655"/>
            <a:ext cx="6691747" cy="4182342"/>
          </a:xfrm>
          <a:custGeom>
            <a:avLst/>
            <a:gdLst/>
            <a:ahLst/>
            <a:cxnLst/>
            <a:rect l="l" t="t" r="r" b="b"/>
            <a:pathLst>
              <a:path w="6691747" h="4182342">
                <a:moveTo>
                  <a:pt x="0" y="0"/>
                </a:moveTo>
                <a:lnTo>
                  <a:pt x="6691747" y="0"/>
                </a:lnTo>
                <a:lnTo>
                  <a:pt x="6691747" y="4182342"/>
                </a:lnTo>
                <a:lnTo>
                  <a:pt x="0" y="4182342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2737632" y="574162"/>
            <a:ext cx="12315358" cy="860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99"/>
              </a:lnSpc>
            </a:pPr>
            <a:r>
              <a:rPr lang="en-US" sz="4999">
                <a:solidFill>
                  <a:srgbClr val="96C7E6"/>
                </a:solidFill>
                <a:latin typeface="Mommi"/>
              </a:rPr>
              <a:t>Sân khấu biểu diễn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746151" y="-210786"/>
            <a:ext cx="20186332" cy="11341048"/>
          </a:xfrm>
          <a:custGeom>
            <a:avLst/>
            <a:gdLst/>
            <a:ahLst/>
            <a:cxnLst/>
            <a:rect l="l" t="t" r="r" b="b"/>
            <a:pathLst>
              <a:path w="20186332" h="11341048">
                <a:moveTo>
                  <a:pt x="0" y="0"/>
                </a:moveTo>
                <a:lnTo>
                  <a:pt x="20186332" y="0"/>
                </a:lnTo>
                <a:lnTo>
                  <a:pt x="20186332" y="11341049"/>
                </a:lnTo>
                <a:lnTo>
                  <a:pt x="0" y="113410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4311747" y="6848694"/>
            <a:ext cx="14098758" cy="4819212"/>
          </a:xfrm>
          <a:custGeom>
            <a:avLst/>
            <a:gdLst/>
            <a:ahLst/>
            <a:cxnLst/>
            <a:rect l="l" t="t" r="r" b="b"/>
            <a:pathLst>
              <a:path w="14098758" h="4819212">
                <a:moveTo>
                  <a:pt x="0" y="0"/>
                </a:moveTo>
                <a:lnTo>
                  <a:pt x="14098758" y="0"/>
                </a:lnTo>
                <a:lnTo>
                  <a:pt x="14098758" y="4819212"/>
                </a:lnTo>
                <a:lnTo>
                  <a:pt x="0" y="48192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0693120" y="7173236"/>
            <a:ext cx="14098758" cy="4819212"/>
          </a:xfrm>
          <a:custGeom>
            <a:avLst/>
            <a:gdLst/>
            <a:ahLst/>
            <a:cxnLst/>
            <a:rect l="l" t="t" r="r" b="b"/>
            <a:pathLst>
              <a:path w="14098758" h="4819212">
                <a:moveTo>
                  <a:pt x="0" y="0"/>
                </a:moveTo>
                <a:lnTo>
                  <a:pt x="14098758" y="0"/>
                </a:lnTo>
                <a:lnTo>
                  <a:pt x="14098758" y="4819211"/>
                </a:lnTo>
                <a:lnTo>
                  <a:pt x="0" y="481921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3670176" y="328660"/>
            <a:ext cx="11197302" cy="9629680"/>
          </a:xfrm>
          <a:custGeom>
            <a:avLst/>
            <a:gdLst/>
            <a:ahLst/>
            <a:cxnLst/>
            <a:rect l="l" t="t" r="r" b="b"/>
            <a:pathLst>
              <a:path w="11197302" h="9629680">
                <a:moveTo>
                  <a:pt x="0" y="0"/>
                </a:moveTo>
                <a:lnTo>
                  <a:pt x="11197302" y="0"/>
                </a:lnTo>
                <a:lnTo>
                  <a:pt x="11197302" y="9629680"/>
                </a:lnTo>
                <a:lnTo>
                  <a:pt x="0" y="962968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3731231" y="3178607"/>
            <a:ext cx="10825538" cy="23755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20"/>
              </a:lnSpc>
            </a:pPr>
            <a:r>
              <a:rPr lang="en-US" sz="6000">
                <a:solidFill>
                  <a:srgbClr val="FF7098"/>
                </a:solidFill>
                <a:latin typeface="Mommi"/>
              </a:rPr>
              <a:t>Chúc các bé những </a:t>
            </a:r>
          </a:p>
          <a:p>
            <a:pPr algn="ctr">
              <a:lnSpc>
                <a:spcPts val="14220"/>
              </a:lnSpc>
            </a:pPr>
            <a:r>
              <a:rPr lang="en-US" sz="6000">
                <a:solidFill>
                  <a:srgbClr val="FF7098"/>
                </a:solidFill>
                <a:latin typeface="Mommi"/>
              </a:rPr>
              <a:t>giờ học thật vui!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</Words>
  <Application>Microsoft Office PowerPoint</Application>
  <PresentationFormat>Custom</PresentationFormat>
  <Paragraphs>13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Calibri</vt:lpstr>
      <vt:lpstr>DejaVu Serif Bold</vt:lpstr>
      <vt:lpstr>Arial</vt:lpstr>
      <vt:lpstr>Mommi</vt:lpstr>
      <vt:lpstr>Open Sans Extra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Khám phá về nghệ thuật biểu diễn ảo thuật</dc:title>
  <dc:creator>NHAN</dc:creator>
  <cp:lastModifiedBy>WINDOWS 10 PRO</cp:lastModifiedBy>
  <cp:revision>2</cp:revision>
  <dcterms:created xsi:type="dcterms:W3CDTF">2006-08-16T00:00:00Z</dcterms:created>
  <dcterms:modified xsi:type="dcterms:W3CDTF">2025-02-16T14:56:25Z</dcterms:modified>
  <dc:identifier>DAGFwJa103Y</dc:identifier>
</cp:coreProperties>
</file>