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DejaVu Serif Bold" panose="020B0604020202020204" charset="0"/>
      <p:regular r:id="rId13"/>
    </p:embeddedFont>
    <p:embeddedFont>
      <p:font typeface="Gill Sans MT" panose="020B0604020202020204" charset="0"/>
      <p:regular r:id="rId14"/>
      <p:bold r:id="rId15"/>
      <p:italic r:id="rId16"/>
      <p:boldItalic r:id="rId17"/>
    </p:embeddedFont>
    <p:embeddedFont>
      <p:font typeface="Noto Sans Bold" panose="020B0604020202020204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1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3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7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5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2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0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2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8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9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35288" y="1332603"/>
            <a:ext cx="9366130" cy="6240184"/>
          </a:xfrm>
          <a:custGeom>
            <a:avLst/>
            <a:gdLst/>
            <a:ahLst/>
            <a:cxnLst/>
            <a:rect l="l" t="t" r="r" b="b"/>
            <a:pathLst>
              <a:path w="9366130" h="6240184">
                <a:moveTo>
                  <a:pt x="0" y="0"/>
                </a:moveTo>
                <a:lnTo>
                  <a:pt x="9366129" y="0"/>
                </a:lnTo>
                <a:lnTo>
                  <a:pt x="9366129" y="6240184"/>
                </a:lnTo>
                <a:lnTo>
                  <a:pt x="0" y="6240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50465" y="3348181"/>
            <a:ext cx="5586264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66C4"/>
                </a:solidFill>
                <a:latin typeface="Noto Sans Bold"/>
              </a:rPr>
              <a:t>Làm</a:t>
            </a:r>
            <a:r>
              <a:rPr lang="en-US" sz="9200" dirty="0">
                <a:solidFill>
                  <a:srgbClr val="FF66C4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FF66C4"/>
                </a:solidFill>
                <a:latin typeface="Noto Sans Bold"/>
              </a:rPr>
              <a:t>giấy</a:t>
            </a:r>
            <a:r>
              <a:rPr lang="en-US" sz="9200" dirty="0">
                <a:solidFill>
                  <a:srgbClr val="FF66C4"/>
                </a:solidFill>
                <a:latin typeface="Noto Sans Bold"/>
              </a:rPr>
              <a:t> </a:t>
            </a:r>
          </a:p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F66C4"/>
                </a:solidFill>
                <a:latin typeface="Noto Sans Bold"/>
              </a:rPr>
              <a:t>tái</a:t>
            </a:r>
            <a:r>
              <a:rPr lang="en-US" sz="9200" dirty="0">
                <a:solidFill>
                  <a:srgbClr val="FF66C4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FF66C4"/>
                </a:solidFill>
                <a:latin typeface="Noto Sans Bold"/>
              </a:rPr>
              <a:t>chế</a:t>
            </a:r>
            <a:endParaRPr lang="en-US" sz="9200" dirty="0">
              <a:solidFill>
                <a:srgbClr val="FF66C4"/>
              </a:solidFill>
              <a:latin typeface="Noto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4506" y="2024653"/>
            <a:ext cx="7344782" cy="4781555"/>
          </a:xfrm>
          <a:custGeom>
            <a:avLst/>
            <a:gdLst/>
            <a:ahLst/>
            <a:cxnLst/>
            <a:rect l="l" t="t" r="r" b="b"/>
            <a:pathLst>
              <a:path w="7344782" h="4781555">
                <a:moveTo>
                  <a:pt x="0" y="0"/>
                </a:moveTo>
                <a:lnTo>
                  <a:pt x="7344781" y="0"/>
                </a:lnTo>
                <a:lnTo>
                  <a:pt x="7344781" y="4781555"/>
                </a:lnTo>
                <a:lnTo>
                  <a:pt x="0" y="4781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82675" y="1971691"/>
            <a:ext cx="6921974" cy="4834518"/>
          </a:xfrm>
          <a:custGeom>
            <a:avLst/>
            <a:gdLst/>
            <a:ahLst/>
            <a:cxnLst/>
            <a:rect l="l" t="t" r="r" b="b"/>
            <a:pathLst>
              <a:path w="6921974" h="4834518">
                <a:moveTo>
                  <a:pt x="0" y="0"/>
                </a:moveTo>
                <a:lnTo>
                  <a:pt x="6921974" y="0"/>
                </a:lnTo>
                <a:lnTo>
                  <a:pt x="6921974" y="4834517"/>
                </a:lnTo>
                <a:lnTo>
                  <a:pt x="0" y="483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42430" y="7660774"/>
            <a:ext cx="122247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66C4"/>
                </a:solidFill>
                <a:latin typeface="DejaVu Serif Bold"/>
              </a:rPr>
              <a:t>Túi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527013" y="7660774"/>
            <a:ext cx="402193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66C4"/>
                </a:solidFill>
                <a:latin typeface="DejaVu Serif Bold"/>
              </a:rPr>
              <a:t>Album ảnh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4437-C2C7-AE22-3943-DA6A16D2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78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7566" y="1504746"/>
            <a:ext cx="12192868" cy="5814894"/>
          </a:xfrm>
          <a:custGeom>
            <a:avLst/>
            <a:gdLst/>
            <a:ahLst/>
            <a:cxnLst/>
            <a:rect l="l" t="t" r="r" b="b"/>
            <a:pathLst>
              <a:path w="12192868" h="5814894">
                <a:moveTo>
                  <a:pt x="0" y="0"/>
                </a:moveTo>
                <a:lnTo>
                  <a:pt x="12192868" y="0"/>
                </a:lnTo>
                <a:lnTo>
                  <a:pt x="12192868" y="5814894"/>
                </a:lnTo>
                <a:lnTo>
                  <a:pt x="0" y="5814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30096" y="350320"/>
            <a:ext cx="4887976" cy="4389892"/>
          </a:xfrm>
          <a:custGeom>
            <a:avLst/>
            <a:gdLst/>
            <a:ahLst/>
            <a:cxnLst/>
            <a:rect l="l" t="t" r="r" b="b"/>
            <a:pathLst>
              <a:path w="4887976" h="4389892">
                <a:moveTo>
                  <a:pt x="0" y="0"/>
                </a:moveTo>
                <a:lnTo>
                  <a:pt x="4887976" y="0"/>
                </a:lnTo>
                <a:lnTo>
                  <a:pt x="4887976" y="4389892"/>
                </a:lnTo>
                <a:lnTo>
                  <a:pt x="0" y="438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8830" y="5231984"/>
            <a:ext cx="5947360" cy="3869354"/>
          </a:xfrm>
          <a:custGeom>
            <a:avLst/>
            <a:gdLst/>
            <a:ahLst/>
            <a:cxnLst/>
            <a:rect l="l" t="t" r="r" b="b"/>
            <a:pathLst>
              <a:path w="5947360" h="3869354">
                <a:moveTo>
                  <a:pt x="0" y="0"/>
                </a:moveTo>
                <a:lnTo>
                  <a:pt x="5947360" y="0"/>
                </a:lnTo>
                <a:lnTo>
                  <a:pt x="5947360" y="3869354"/>
                </a:lnTo>
                <a:lnTo>
                  <a:pt x="0" y="386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58" r="-4072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730622" y="350320"/>
            <a:ext cx="4708150" cy="4346615"/>
          </a:xfrm>
          <a:custGeom>
            <a:avLst/>
            <a:gdLst/>
            <a:ahLst/>
            <a:cxnLst/>
            <a:rect l="l" t="t" r="r" b="b"/>
            <a:pathLst>
              <a:path w="4708150" h="4346615">
                <a:moveTo>
                  <a:pt x="0" y="0"/>
                </a:moveTo>
                <a:lnTo>
                  <a:pt x="4708150" y="0"/>
                </a:lnTo>
                <a:lnTo>
                  <a:pt x="4708150" y="4346615"/>
                </a:lnTo>
                <a:lnTo>
                  <a:pt x="0" y="4346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19" r="-32122" b="-966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2434" y="5231984"/>
            <a:ext cx="3626338" cy="3869354"/>
          </a:xfrm>
          <a:custGeom>
            <a:avLst/>
            <a:gdLst/>
            <a:ahLst/>
            <a:cxnLst/>
            <a:rect l="l" t="t" r="r" b="b"/>
            <a:pathLst>
              <a:path w="3626338" h="3869354">
                <a:moveTo>
                  <a:pt x="0" y="0"/>
                </a:moveTo>
                <a:lnTo>
                  <a:pt x="3626338" y="0"/>
                </a:lnTo>
                <a:lnTo>
                  <a:pt x="3626338" y="3869354"/>
                </a:lnTo>
                <a:lnTo>
                  <a:pt x="0" y="3869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85" r="-896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886447" y="2293101"/>
            <a:ext cx="5746403" cy="628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FF66C4"/>
                </a:solidFill>
                <a:latin typeface="DejaVu Serif Bold"/>
              </a:rPr>
              <a:t>1. Xé vụn giấy và ngâm vào nước</a:t>
            </a: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r>
              <a:rPr lang="en-US" sz="2399">
                <a:solidFill>
                  <a:srgbClr val="FF66C4"/>
                </a:solidFill>
                <a:latin typeface="DejaVu Serif Bold"/>
              </a:rPr>
              <a:t>2. Cho vào máy xay và xay nhuyễn</a:t>
            </a: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  <a:p>
            <a:pPr algn="just">
              <a:lnSpc>
                <a:spcPts val="3359"/>
              </a:lnSpc>
            </a:pPr>
            <a:endParaRPr lang="en-US" sz="2399">
              <a:solidFill>
                <a:srgbClr val="FF66C4"/>
              </a:solidFill>
              <a:latin typeface="DejaVu Serif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10292" y="2435635"/>
            <a:ext cx="12067416" cy="5415731"/>
          </a:xfrm>
          <a:custGeom>
            <a:avLst/>
            <a:gdLst/>
            <a:ahLst/>
            <a:cxnLst/>
            <a:rect l="l" t="t" r="r" b="b"/>
            <a:pathLst>
              <a:path w="12067416" h="5415731">
                <a:moveTo>
                  <a:pt x="0" y="0"/>
                </a:moveTo>
                <a:lnTo>
                  <a:pt x="12067416" y="0"/>
                </a:lnTo>
                <a:lnTo>
                  <a:pt x="12067416" y="5415730"/>
                </a:lnTo>
                <a:lnTo>
                  <a:pt x="0" y="5415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51130" y="510412"/>
            <a:ext cx="6727120" cy="3796258"/>
          </a:xfrm>
          <a:custGeom>
            <a:avLst/>
            <a:gdLst/>
            <a:ahLst/>
            <a:cxnLst/>
            <a:rect l="l" t="t" r="r" b="b"/>
            <a:pathLst>
              <a:path w="6727120" h="3796258">
                <a:moveTo>
                  <a:pt x="0" y="0"/>
                </a:moveTo>
                <a:lnTo>
                  <a:pt x="6727120" y="0"/>
                </a:lnTo>
                <a:lnTo>
                  <a:pt x="6727120" y="3796258"/>
                </a:lnTo>
                <a:lnTo>
                  <a:pt x="0" y="3796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751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61548" y="510412"/>
            <a:ext cx="6063322" cy="3796258"/>
          </a:xfrm>
          <a:custGeom>
            <a:avLst/>
            <a:gdLst/>
            <a:ahLst/>
            <a:cxnLst/>
            <a:rect l="l" t="t" r="r" b="b"/>
            <a:pathLst>
              <a:path w="6063322" h="3796258">
                <a:moveTo>
                  <a:pt x="0" y="0"/>
                </a:moveTo>
                <a:lnTo>
                  <a:pt x="6063322" y="0"/>
                </a:lnTo>
                <a:lnTo>
                  <a:pt x="6063322" y="3796258"/>
                </a:lnTo>
                <a:lnTo>
                  <a:pt x="0" y="3796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747" t="-24747" r="-27380" b="-1356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540746" y="4903658"/>
            <a:ext cx="920650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66C4"/>
                </a:solidFill>
                <a:latin typeface="DejaVu Serif Bold"/>
              </a:rPr>
              <a:t>Cho hỗn hợp giấy đã xay vào hộp hoặc bát,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66C4"/>
                </a:solidFill>
                <a:latin typeface="DejaVu Serif Bold"/>
              </a:rPr>
              <a:t>cho keo sữa vào khuấy đều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578" y="630615"/>
            <a:ext cx="11576390" cy="5287981"/>
          </a:xfrm>
          <a:custGeom>
            <a:avLst/>
            <a:gdLst/>
            <a:ahLst/>
            <a:cxnLst/>
            <a:rect l="l" t="t" r="r" b="b"/>
            <a:pathLst>
              <a:path w="11576390" h="5287981">
                <a:moveTo>
                  <a:pt x="0" y="0"/>
                </a:moveTo>
                <a:lnTo>
                  <a:pt x="11576390" y="0"/>
                </a:lnTo>
                <a:lnTo>
                  <a:pt x="11576390" y="5287980"/>
                </a:lnTo>
                <a:lnTo>
                  <a:pt x="0" y="528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655538" y="630615"/>
            <a:ext cx="4710333" cy="5287981"/>
          </a:xfrm>
          <a:custGeom>
            <a:avLst/>
            <a:gdLst/>
            <a:ahLst/>
            <a:cxnLst/>
            <a:rect l="l" t="t" r="r" b="b"/>
            <a:pathLst>
              <a:path w="4710333" h="5287981">
                <a:moveTo>
                  <a:pt x="0" y="0"/>
                </a:moveTo>
                <a:lnTo>
                  <a:pt x="4710333" y="0"/>
                </a:lnTo>
                <a:lnTo>
                  <a:pt x="4710333" y="5287980"/>
                </a:lnTo>
                <a:lnTo>
                  <a:pt x="0" y="5287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817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23492" y="7016321"/>
            <a:ext cx="441349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66C4"/>
                </a:solidFill>
                <a:latin typeface="DejaVu Serif Bold"/>
              </a:rPr>
              <a:t>Cho vào khuôn và ép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2711" y="528427"/>
            <a:ext cx="9454980" cy="6012397"/>
          </a:xfrm>
          <a:custGeom>
            <a:avLst/>
            <a:gdLst/>
            <a:ahLst/>
            <a:cxnLst/>
            <a:rect l="l" t="t" r="r" b="b"/>
            <a:pathLst>
              <a:path w="9454980" h="6012397">
                <a:moveTo>
                  <a:pt x="0" y="0"/>
                </a:moveTo>
                <a:lnTo>
                  <a:pt x="9454980" y="0"/>
                </a:lnTo>
                <a:lnTo>
                  <a:pt x="9454980" y="6012397"/>
                </a:lnTo>
                <a:lnTo>
                  <a:pt x="0" y="6012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94903" y="7276342"/>
            <a:ext cx="1263059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66C4"/>
                </a:solidFill>
                <a:latin typeface="DejaVu Serif Bold"/>
              </a:rPr>
              <a:t>Trải đều hỗn hợp bột đã xay ra mảnh vải to cho thấm nước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66C4"/>
                </a:solidFill>
                <a:latin typeface="DejaVu Serif Bold"/>
              </a:rPr>
              <a:t>và phơi ngoài nắng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7405" y="1434637"/>
            <a:ext cx="11833190" cy="6247635"/>
          </a:xfrm>
          <a:custGeom>
            <a:avLst/>
            <a:gdLst/>
            <a:ahLst/>
            <a:cxnLst/>
            <a:rect l="l" t="t" r="r" b="b"/>
            <a:pathLst>
              <a:path w="11833190" h="6247635">
                <a:moveTo>
                  <a:pt x="0" y="0"/>
                </a:moveTo>
                <a:lnTo>
                  <a:pt x="11833190" y="0"/>
                </a:lnTo>
                <a:lnTo>
                  <a:pt x="11833190" y="6247635"/>
                </a:lnTo>
                <a:lnTo>
                  <a:pt x="0" y="6247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8591715" cy="4757396"/>
          </a:xfrm>
          <a:custGeom>
            <a:avLst/>
            <a:gdLst/>
            <a:ahLst/>
            <a:cxnLst/>
            <a:rect l="l" t="t" r="r" b="b"/>
            <a:pathLst>
              <a:path w="8591715" h="4757396">
                <a:moveTo>
                  <a:pt x="0" y="0"/>
                </a:moveTo>
                <a:lnTo>
                  <a:pt x="8591715" y="0"/>
                </a:lnTo>
                <a:lnTo>
                  <a:pt x="8591715" y="4757396"/>
                </a:lnTo>
                <a:lnTo>
                  <a:pt x="0" y="475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24920" y="7182064"/>
            <a:ext cx="539070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66C4"/>
                </a:solidFill>
                <a:latin typeface="DejaVu Serif Bold"/>
              </a:rPr>
              <a:t>Làm bưu thiếp</a:t>
            </a:r>
          </a:p>
        </p:txBody>
      </p:sp>
      <p:sp>
        <p:nvSpPr>
          <p:cNvPr id="4" name="Freeform 4"/>
          <p:cNvSpPr/>
          <p:nvPr/>
        </p:nvSpPr>
        <p:spPr>
          <a:xfrm>
            <a:off x="9945865" y="1028700"/>
            <a:ext cx="6405825" cy="4757396"/>
          </a:xfrm>
          <a:custGeom>
            <a:avLst/>
            <a:gdLst/>
            <a:ahLst/>
            <a:cxnLst/>
            <a:rect l="l" t="t" r="r" b="b"/>
            <a:pathLst>
              <a:path w="6405825" h="4757396">
                <a:moveTo>
                  <a:pt x="0" y="0"/>
                </a:moveTo>
                <a:lnTo>
                  <a:pt x="6405826" y="0"/>
                </a:lnTo>
                <a:lnTo>
                  <a:pt x="6405826" y="4757396"/>
                </a:lnTo>
                <a:lnTo>
                  <a:pt x="0" y="4757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388" b="-5256"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</TotalTime>
  <Words>74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DejaVu Serif Bold</vt:lpstr>
      <vt:lpstr>Gill Sans MT</vt:lpstr>
      <vt:lpstr>Times New Roman</vt:lpstr>
      <vt:lpstr>Arial</vt:lpstr>
      <vt:lpstr>Noto Sans Bold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bé thành công!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giấy tái chế</dc:title>
  <dc:creator>NHAN</dc:creator>
  <cp:lastModifiedBy>WINDOWS 10 PRO</cp:lastModifiedBy>
  <cp:revision>4</cp:revision>
  <dcterms:created xsi:type="dcterms:W3CDTF">2006-08-16T00:00:00Z</dcterms:created>
  <dcterms:modified xsi:type="dcterms:W3CDTF">2025-02-16T14:54:45Z</dcterms:modified>
  <dc:identifier>DAGEuKPrxBI</dc:identifier>
</cp:coreProperties>
</file>