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Paytone One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7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26" Type="http://schemas.openxmlformats.org/officeDocument/2006/relationships/image" Target="../media/image15.png"/><Relationship Id="rId3" Type="http://schemas.openxmlformats.org/officeDocument/2006/relationships/image" Target="../media/image2.svg"/><Relationship Id="rId21" Type="http://schemas.openxmlformats.org/officeDocument/2006/relationships/image" Target="../media/image1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9.sv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openxmlformats.org/officeDocument/2006/relationships/image" Target="../media/image23.sv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23" Type="http://schemas.openxmlformats.org/officeDocument/2006/relationships/image" Target="../media/image13.png"/><Relationship Id="rId28" Type="http://schemas.openxmlformats.org/officeDocument/2006/relationships/image" Target="../media/image16.png"/><Relationship Id="rId10" Type="http://schemas.openxmlformats.org/officeDocument/2006/relationships/image" Target="../media/image9.svg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26" Type="http://schemas.openxmlformats.org/officeDocument/2006/relationships/image" Target="../media/image15.png"/><Relationship Id="rId3" Type="http://schemas.openxmlformats.org/officeDocument/2006/relationships/image" Target="../media/image2.svg"/><Relationship Id="rId21" Type="http://schemas.openxmlformats.org/officeDocument/2006/relationships/image" Target="../media/image1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9.sv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openxmlformats.org/officeDocument/2006/relationships/image" Target="../media/image23.sv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23" Type="http://schemas.openxmlformats.org/officeDocument/2006/relationships/image" Target="../media/image13.png"/><Relationship Id="rId28" Type="http://schemas.openxmlformats.org/officeDocument/2006/relationships/image" Target="../media/image16.png"/><Relationship Id="rId10" Type="http://schemas.openxmlformats.org/officeDocument/2006/relationships/image" Target="../media/image9.svg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svg"/><Relationship Id="rId7" Type="http://schemas.openxmlformats.org/officeDocument/2006/relationships/image" Target="../media/image8.png"/><Relationship Id="rId12" Type="http://schemas.openxmlformats.org/officeDocument/2006/relationships/hyperlink" Target="https://youtu.be/IpSFUbhPThQ?si=qFiPPGKHZhfddaGA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4.svg"/><Relationship Id="rId10" Type="http://schemas.openxmlformats.org/officeDocument/2006/relationships/image" Target="../media/image32.sv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3.svg"/><Relationship Id="rId7" Type="http://schemas.openxmlformats.org/officeDocument/2006/relationships/image" Target="../media/image20.png"/><Relationship Id="rId12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image" Target="../media/image35.sv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3.sv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.sv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3.svg"/><Relationship Id="rId7" Type="http://schemas.openxmlformats.org/officeDocument/2006/relationships/image" Target="../media/image20.png"/><Relationship Id="rId12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image" Target="../media/image38.svg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svg"/><Relationship Id="rId7" Type="http://schemas.openxmlformats.org/officeDocument/2006/relationships/image" Target="../media/image8.png"/><Relationship Id="rId12" Type="http://schemas.openxmlformats.org/officeDocument/2006/relationships/image" Target="../media/image4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image" Target="../media/image4.svg"/><Relationship Id="rId10" Type="http://schemas.openxmlformats.org/officeDocument/2006/relationships/image" Target="../media/image32.sv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svg"/><Relationship Id="rId7" Type="http://schemas.openxmlformats.org/officeDocument/2006/relationships/image" Target="../media/image8.png"/><Relationship Id="rId12" Type="http://schemas.openxmlformats.org/officeDocument/2006/relationships/image" Target="../media/image4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6.png"/><Relationship Id="rId5" Type="http://schemas.openxmlformats.org/officeDocument/2006/relationships/image" Target="../media/image4.svg"/><Relationship Id="rId10" Type="http://schemas.openxmlformats.org/officeDocument/2006/relationships/image" Target="../media/image32.sv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5.svg"/><Relationship Id="rId3" Type="http://schemas.openxmlformats.org/officeDocument/2006/relationships/image" Target="../media/image13.svg"/><Relationship Id="rId7" Type="http://schemas.openxmlformats.org/officeDocument/2006/relationships/image" Target="../media/image8.png"/><Relationship Id="rId12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7.png"/><Relationship Id="rId5" Type="http://schemas.openxmlformats.org/officeDocument/2006/relationships/image" Target="../media/image4.svg"/><Relationship Id="rId10" Type="http://schemas.openxmlformats.org/officeDocument/2006/relationships/image" Target="../media/image32.svg"/><Relationship Id="rId4" Type="http://schemas.openxmlformats.org/officeDocument/2006/relationships/image" Target="../media/image2.png"/><Relationship Id="rId9" Type="http://schemas.openxmlformats.org/officeDocument/2006/relationships/image" Target="../media/image20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3.png"/><Relationship Id="rId3" Type="http://schemas.openxmlformats.org/officeDocument/2006/relationships/image" Target="../media/image13.svg"/><Relationship Id="rId7" Type="http://schemas.openxmlformats.org/officeDocument/2006/relationships/image" Target="../media/image20.png"/><Relationship Id="rId12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9.svg"/><Relationship Id="rId5" Type="http://schemas.openxmlformats.org/officeDocument/2006/relationships/image" Target="../media/image8.png"/><Relationship Id="rId10" Type="http://schemas.openxmlformats.org/officeDocument/2006/relationships/image" Target="../media/image31.png"/><Relationship Id="rId4" Type="http://schemas.openxmlformats.org/officeDocument/2006/relationships/image" Target="../media/image18.png"/><Relationship Id="rId9" Type="http://schemas.openxmlformats.org/officeDocument/2006/relationships/image" Target="../media/image30.png"/><Relationship Id="rId14" Type="http://schemas.openxmlformats.org/officeDocument/2006/relationships/image" Target="../media/image5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8283" flipH="1">
            <a:off x="-1434439" y="5547168"/>
            <a:ext cx="8885999" cy="5383434"/>
          </a:xfrm>
          <a:custGeom>
            <a:avLst/>
            <a:gdLst/>
            <a:ahLst/>
            <a:cxnLst/>
            <a:rect l="l" t="t" r="r" b="b"/>
            <a:pathLst>
              <a:path w="8885999" h="5383434">
                <a:moveTo>
                  <a:pt x="8885999" y="0"/>
                </a:moveTo>
                <a:lnTo>
                  <a:pt x="0" y="0"/>
                </a:lnTo>
                <a:lnTo>
                  <a:pt x="0" y="5383434"/>
                </a:lnTo>
                <a:lnTo>
                  <a:pt x="8885999" y="5383434"/>
                </a:lnTo>
                <a:lnTo>
                  <a:pt x="888599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36753">
            <a:off x="5097468" y="6793681"/>
            <a:ext cx="7448640" cy="4512634"/>
          </a:xfrm>
          <a:custGeom>
            <a:avLst/>
            <a:gdLst/>
            <a:ahLst/>
            <a:cxnLst/>
            <a:rect l="l" t="t" r="r" b="b"/>
            <a:pathLst>
              <a:path w="7448640" h="4512634">
                <a:moveTo>
                  <a:pt x="0" y="0"/>
                </a:moveTo>
                <a:lnTo>
                  <a:pt x="7448640" y="0"/>
                </a:lnTo>
                <a:lnTo>
                  <a:pt x="7448640" y="4512635"/>
                </a:lnTo>
                <a:lnTo>
                  <a:pt x="0" y="4512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59074">
            <a:off x="10873518" y="4904026"/>
            <a:ext cx="9073131" cy="5496805"/>
          </a:xfrm>
          <a:custGeom>
            <a:avLst/>
            <a:gdLst/>
            <a:ahLst/>
            <a:cxnLst/>
            <a:rect l="l" t="t" r="r" b="b"/>
            <a:pathLst>
              <a:path w="9073131" h="5496805">
                <a:moveTo>
                  <a:pt x="0" y="0"/>
                </a:moveTo>
                <a:lnTo>
                  <a:pt x="9073131" y="0"/>
                </a:lnTo>
                <a:lnTo>
                  <a:pt x="9073131" y="5496805"/>
                </a:lnTo>
                <a:lnTo>
                  <a:pt x="0" y="54968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373582" y="4339160"/>
            <a:ext cx="3540835" cy="3631626"/>
          </a:xfrm>
          <a:custGeom>
            <a:avLst/>
            <a:gdLst/>
            <a:ahLst/>
            <a:cxnLst/>
            <a:rect l="l" t="t" r="r" b="b"/>
            <a:pathLst>
              <a:path w="3540835" h="3631626">
                <a:moveTo>
                  <a:pt x="0" y="0"/>
                </a:moveTo>
                <a:lnTo>
                  <a:pt x="3540836" y="0"/>
                </a:lnTo>
                <a:lnTo>
                  <a:pt x="3540836" y="3631626"/>
                </a:lnTo>
                <a:lnTo>
                  <a:pt x="0" y="3631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2068" y="4680754"/>
            <a:ext cx="18288000" cy="5783580"/>
          </a:xfrm>
          <a:custGeom>
            <a:avLst/>
            <a:gdLst/>
            <a:ahLst/>
            <a:cxnLst/>
            <a:rect l="l" t="t" r="r" b="b"/>
            <a:pathLst>
              <a:path w="18288000" h="5783580">
                <a:moveTo>
                  <a:pt x="18288000" y="0"/>
                </a:moveTo>
                <a:lnTo>
                  <a:pt x="0" y="0"/>
                </a:lnTo>
                <a:lnTo>
                  <a:pt x="0" y="5783580"/>
                </a:lnTo>
                <a:lnTo>
                  <a:pt x="18288000" y="578358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163751" y="4429082"/>
            <a:ext cx="1388920" cy="2542646"/>
          </a:xfrm>
          <a:custGeom>
            <a:avLst/>
            <a:gdLst/>
            <a:ahLst/>
            <a:cxnLst/>
            <a:rect l="l" t="t" r="r" b="b"/>
            <a:pathLst>
              <a:path w="1388920" h="2542646">
                <a:moveTo>
                  <a:pt x="0" y="0"/>
                </a:moveTo>
                <a:lnTo>
                  <a:pt x="1388921" y="0"/>
                </a:lnTo>
                <a:lnTo>
                  <a:pt x="1388921" y="2542646"/>
                </a:lnTo>
                <a:lnTo>
                  <a:pt x="0" y="25426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63751" y="6739246"/>
            <a:ext cx="1499883" cy="232482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70576" y="5338785"/>
            <a:ext cx="1779403" cy="2796205"/>
          </a:xfrm>
          <a:custGeom>
            <a:avLst/>
            <a:gdLst/>
            <a:ahLst/>
            <a:cxnLst/>
            <a:rect l="l" t="t" r="r" b="b"/>
            <a:pathLst>
              <a:path w="1779403" h="2796205">
                <a:moveTo>
                  <a:pt x="0" y="0"/>
                </a:moveTo>
                <a:lnTo>
                  <a:pt x="1779403" y="0"/>
                </a:lnTo>
                <a:lnTo>
                  <a:pt x="1779403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3292990" y="428456"/>
            <a:ext cx="12532168" cy="3807346"/>
            <a:chOff x="0" y="0"/>
            <a:chExt cx="3300653" cy="100275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00653" cy="1002758"/>
            </a:xfrm>
            <a:custGeom>
              <a:avLst/>
              <a:gdLst/>
              <a:ahLst/>
              <a:cxnLst/>
              <a:rect l="l" t="t" r="r" b="b"/>
              <a:pathLst>
                <a:path w="3300653" h="1002758">
                  <a:moveTo>
                    <a:pt x="31506" y="0"/>
                  </a:moveTo>
                  <a:lnTo>
                    <a:pt x="3269147" y="0"/>
                  </a:lnTo>
                  <a:cubicBezTo>
                    <a:pt x="3277503" y="0"/>
                    <a:pt x="3285517" y="3319"/>
                    <a:pt x="3291425" y="9228"/>
                  </a:cubicBezTo>
                  <a:cubicBezTo>
                    <a:pt x="3297334" y="15136"/>
                    <a:pt x="3300653" y="23150"/>
                    <a:pt x="3300653" y="31506"/>
                  </a:cubicBezTo>
                  <a:lnTo>
                    <a:pt x="3300653" y="971252"/>
                  </a:lnTo>
                  <a:cubicBezTo>
                    <a:pt x="3300653" y="979608"/>
                    <a:pt x="3297334" y="987621"/>
                    <a:pt x="3291425" y="993530"/>
                  </a:cubicBezTo>
                  <a:cubicBezTo>
                    <a:pt x="3285517" y="999438"/>
                    <a:pt x="3277503" y="1002758"/>
                    <a:pt x="3269147" y="1002758"/>
                  </a:cubicBezTo>
                  <a:lnTo>
                    <a:pt x="31506" y="1002758"/>
                  </a:lnTo>
                  <a:cubicBezTo>
                    <a:pt x="23150" y="1002758"/>
                    <a:pt x="15136" y="999438"/>
                    <a:pt x="9228" y="993530"/>
                  </a:cubicBezTo>
                  <a:cubicBezTo>
                    <a:pt x="3319" y="987621"/>
                    <a:pt x="0" y="979608"/>
                    <a:pt x="0" y="971252"/>
                  </a:cubicBezTo>
                  <a:lnTo>
                    <a:pt x="0" y="31506"/>
                  </a:lnTo>
                  <a:cubicBezTo>
                    <a:pt x="0" y="23150"/>
                    <a:pt x="3319" y="15136"/>
                    <a:pt x="9228" y="9228"/>
                  </a:cubicBezTo>
                  <a:cubicBezTo>
                    <a:pt x="15136" y="3319"/>
                    <a:pt x="23150" y="0"/>
                    <a:pt x="31506" y="0"/>
                  </a:cubicBezTo>
                  <a:close/>
                </a:path>
              </a:pathLst>
            </a:custGeom>
            <a:solidFill>
              <a:srgbClr val="FAF9F0"/>
            </a:solidFill>
            <a:ln w="85725" cap="rnd">
              <a:solidFill>
                <a:srgbClr val="CF746D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300653" cy="1031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608040" y="3228912"/>
            <a:ext cx="2389863" cy="1451842"/>
          </a:xfrm>
          <a:custGeom>
            <a:avLst/>
            <a:gdLst/>
            <a:ahLst/>
            <a:cxnLst/>
            <a:rect l="l" t="t" r="r" b="b"/>
            <a:pathLst>
              <a:path w="2389863" h="1451842">
                <a:moveTo>
                  <a:pt x="0" y="0"/>
                </a:moveTo>
                <a:lnTo>
                  <a:pt x="2389863" y="0"/>
                </a:lnTo>
                <a:lnTo>
                  <a:pt x="2389863" y="1451842"/>
                </a:lnTo>
                <a:lnTo>
                  <a:pt x="0" y="14518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1732884" y="8117405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4" y="0"/>
                </a:lnTo>
                <a:lnTo>
                  <a:pt x="4741444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922528">
            <a:off x="-223705" y="8624946"/>
            <a:ext cx="2635322" cy="2514536"/>
          </a:xfrm>
          <a:custGeom>
            <a:avLst/>
            <a:gdLst/>
            <a:ahLst/>
            <a:cxnLst/>
            <a:rect l="l" t="t" r="r" b="b"/>
            <a:pathLst>
              <a:path w="2635322" h="2514536">
                <a:moveTo>
                  <a:pt x="0" y="0"/>
                </a:moveTo>
                <a:lnTo>
                  <a:pt x="2635322" y="0"/>
                </a:lnTo>
                <a:lnTo>
                  <a:pt x="2635322" y="2514536"/>
                </a:lnTo>
                <a:lnTo>
                  <a:pt x="0" y="2514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162559" y="5098372"/>
            <a:ext cx="1400198" cy="2679805"/>
          </a:xfrm>
          <a:custGeom>
            <a:avLst/>
            <a:gdLst/>
            <a:ahLst/>
            <a:cxnLst/>
            <a:rect l="l" t="t" r="r" b="b"/>
            <a:pathLst>
              <a:path w="1400198" h="2679805">
                <a:moveTo>
                  <a:pt x="0" y="0"/>
                </a:moveTo>
                <a:lnTo>
                  <a:pt x="1400198" y="0"/>
                </a:lnTo>
                <a:lnTo>
                  <a:pt x="1400198" y="2679805"/>
                </a:lnTo>
                <a:lnTo>
                  <a:pt x="0" y="267980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137432" y="7604738"/>
            <a:ext cx="1499883" cy="232482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329418" y="6219249"/>
            <a:ext cx="2211315" cy="2575039"/>
          </a:xfrm>
          <a:custGeom>
            <a:avLst/>
            <a:gdLst/>
            <a:ahLst/>
            <a:cxnLst/>
            <a:rect l="l" t="t" r="r" b="b"/>
            <a:pathLst>
              <a:path w="2211315" h="2575039">
                <a:moveTo>
                  <a:pt x="0" y="0"/>
                </a:moveTo>
                <a:lnTo>
                  <a:pt x="2211315" y="0"/>
                </a:lnTo>
                <a:lnTo>
                  <a:pt x="2211315" y="2575039"/>
                </a:lnTo>
                <a:lnTo>
                  <a:pt x="0" y="25750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45752" y="6971728"/>
            <a:ext cx="1819341" cy="2857603"/>
          </a:xfrm>
          <a:custGeom>
            <a:avLst/>
            <a:gdLst/>
            <a:ahLst/>
            <a:cxnLst/>
            <a:rect l="l" t="t" r="r" b="b"/>
            <a:pathLst>
              <a:path w="1819341" h="2857603">
                <a:moveTo>
                  <a:pt x="0" y="0"/>
                </a:moveTo>
                <a:lnTo>
                  <a:pt x="1819341" y="0"/>
                </a:lnTo>
                <a:lnTo>
                  <a:pt x="1819341" y="2857604"/>
                </a:lnTo>
                <a:lnTo>
                  <a:pt x="0" y="285760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2068" y="5021972"/>
            <a:ext cx="1096023" cy="2630456"/>
          </a:xfrm>
          <a:custGeom>
            <a:avLst/>
            <a:gdLst/>
            <a:ahLst/>
            <a:cxnLst/>
            <a:rect l="l" t="t" r="r" b="b"/>
            <a:pathLst>
              <a:path w="1096023" h="2630456">
                <a:moveTo>
                  <a:pt x="0" y="0"/>
                </a:moveTo>
                <a:lnTo>
                  <a:pt x="1096024" y="0"/>
                </a:lnTo>
                <a:lnTo>
                  <a:pt x="1096024" y="2630456"/>
                </a:lnTo>
                <a:lnTo>
                  <a:pt x="0" y="263045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2383319" y="8520359"/>
            <a:ext cx="1831731" cy="283918"/>
          </a:xfrm>
          <a:custGeom>
            <a:avLst/>
            <a:gdLst/>
            <a:ahLst/>
            <a:cxnLst/>
            <a:rect l="l" t="t" r="r" b="b"/>
            <a:pathLst>
              <a:path w="1831731" h="283918">
                <a:moveTo>
                  <a:pt x="0" y="0"/>
                </a:moveTo>
                <a:lnTo>
                  <a:pt x="1831731" y="0"/>
                </a:lnTo>
                <a:lnTo>
                  <a:pt x="1831731" y="283918"/>
                </a:lnTo>
                <a:lnTo>
                  <a:pt x="0" y="2839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93956" y="7970786"/>
            <a:ext cx="1636347" cy="253634"/>
          </a:xfrm>
          <a:custGeom>
            <a:avLst/>
            <a:gdLst/>
            <a:ahLst/>
            <a:cxnLst/>
            <a:rect l="l" t="t" r="r" b="b"/>
            <a:pathLst>
              <a:path w="1636347" h="253634">
                <a:moveTo>
                  <a:pt x="0" y="0"/>
                </a:moveTo>
                <a:lnTo>
                  <a:pt x="1636346" y="0"/>
                </a:lnTo>
                <a:lnTo>
                  <a:pt x="1636346" y="253634"/>
                </a:lnTo>
                <a:lnTo>
                  <a:pt x="0" y="2536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3188" y="7492659"/>
            <a:ext cx="1030768" cy="159769"/>
          </a:xfrm>
          <a:custGeom>
            <a:avLst/>
            <a:gdLst/>
            <a:ahLst/>
            <a:cxnLst/>
            <a:rect l="l" t="t" r="r" b="b"/>
            <a:pathLst>
              <a:path w="1030768" h="159769">
                <a:moveTo>
                  <a:pt x="0" y="0"/>
                </a:moveTo>
                <a:lnTo>
                  <a:pt x="1030768" y="0"/>
                </a:lnTo>
                <a:lnTo>
                  <a:pt x="1030768" y="159769"/>
                </a:lnTo>
                <a:lnTo>
                  <a:pt x="0" y="1597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635647" y="8561806"/>
            <a:ext cx="1499883" cy="232482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329418" y="8520359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5" y="0"/>
                </a:lnTo>
                <a:lnTo>
                  <a:pt x="4741445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5098604" y="8615006"/>
            <a:ext cx="3189396" cy="2456585"/>
          </a:xfrm>
          <a:custGeom>
            <a:avLst/>
            <a:gdLst/>
            <a:ahLst/>
            <a:cxnLst/>
            <a:rect l="l" t="t" r="r" b="b"/>
            <a:pathLst>
              <a:path w="3189396" h="2456585">
                <a:moveTo>
                  <a:pt x="0" y="0"/>
                </a:moveTo>
                <a:lnTo>
                  <a:pt x="3189396" y="0"/>
                </a:lnTo>
                <a:lnTo>
                  <a:pt x="3189396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r="-59496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760277" y="3818110"/>
            <a:ext cx="2056612" cy="1169698"/>
          </a:xfrm>
          <a:custGeom>
            <a:avLst/>
            <a:gdLst/>
            <a:ahLst/>
            <a:cxnLst/>
            <a:rect l="l" t="t" r="r" b="b"/>
            <a:pathLst>
              <a:path w="2056612" h="1169698">
                <a:moveTo>
                  <a:pt x="0" y="0"/>
                </a:moveTo>
                <a:lnTo>
                  <a:pt x="2056612" y="0"/>
                </a:lnTo>
                <a:lnTo>
                  <a:pt x="2056612" y="1169698"/>
                </a:lnTo>
                <a:lnTo>
                  <a:pt x="0" y="116969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816889" y="6408373"/>
            <a:ext cx="3997956" cy="3453235"/>
          </a:xfrm>
          <a:custGeom>
            <a:avLst/>
            <a:gdLst/>
            <a:ahLst/>
            <a:cxnLst/>
            <a:rect l="l" t="t" r="r" b="b"/>
            <a:pathLst>
              <a:path w="3997956" h="3453235">
                <a:moveTo>
                  <a:pt x="0" y="0"/>
                </a:moveTo>
                <a:lnTo>
                  <a:pt x="3997956" y="0"/>
                </a:lnTo>
                <a:lnTo>
                  <a:pt x="3997956" y="3453234"/>
                </a:lnTo>
                <a:lnTo>
                  <a:pt x="0" y="3453234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0486570" y="6770111"/>
            <a:ext cx="3664300" cy="2937547"/>
          </a:xfrm>
          <a:custGeom>
            <a:avLst/>
            <a:gdLst/>
            <a:ahLst/>
            <a:cxnLst/>
            <a:rect l="l" t="t" r="r" b="b"/>
            <a:pathLst>
              <a:path w="3664300" h="2937547">
                <a:moveTo>
                  <a:pt x="0" y="0"/>
                </a:moveTo>
                <a:lnTo>
                  <a:pt x="3664300" y="0"/>
                </a:lnTo>
                <a:lnTo>
                  <a:pt x="3664300" y="2937548"/>
                </a:lnTo>
                <a:lnTo>
                  <a:pt x="0" y="2937548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4675955" y="895350"/>
            <a:ext cx="9766237" cy="2394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6857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Thơ: </a:t>
            </a:r>
          </a:p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6857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Bé trồng cây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8283" flipH="1">
            <a:off x="-1434439" y="5547168"/>
            <a:ext cx="8885999" cy="5383434"/>
          </a:xfrm>
          <a:custGeom>
            <a:avLst/>
            <a:gdLst/>
            <a:ahLst/>
            <a:cxnLst/>
            <a:rect l="l" t="t" r="r" b="b"/>
            <a:pathLst>
              <a:path w="8885999" h="5383434">
                <a:moveTo>
                  <a:pt x="8885999" y="0"/>
                </a:moveTo>
                <a:lnTo>
                  <a:pt x="0" y="0"/>
                </a:lnTo>
                <a:lnTo>
                  <a:pt x="0" y="5383434"/>
                </a:lnTo>
                <a:lnTo>
                  <a:pt x="8885999" y="5383434"/>
                </a:lnTo>
                <a:lnTo>
                  <a:pt x="888599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36753">
            <a:off x="5097468" y="6793681"/>
            <a:ext cx="7448640" cy="4512634"/>
          </a:xfrm>
          <a:custGeom>
            <a:avLst/>
            <a:gdLst/>
            <a:ahLst/>
            <a:cxnLst/>
            <a:rect l="l" t="t" r="r" b="b"/>
            <a:pathLst>
              <a:path w="7448640" h="4512634">
                <a:moveTo>
                  <a:pt x="0" y="0"/>
                </a:moveTo>
                <a:lnTo>
                  <a:pt x="7448640" y="0"/>
                </a:lnTo>
                <a:lnTo>
                  <a:pt x="7448640" y="4512635"/>
                </a:lnTo>
                <a:lnTo>
                  <a:pt x="0" y="4512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59074">
            <a:off x="10873518" y="4904026"/>
            <a:ext cx="9073131" cy="5496805"/>
          </a:xfrm>
          <a:custGeom>
            <a:avLst/>
            <a:gdLst/>
            <a:ahLst/>
            <a:cxnLst/>
            <a:rect l="l" t="t" r="r" b="b"/>
            <a:pathLst>
              <a:path w="9073131" h="5496805">
                <a:moveTo>
                  <a:pt x="0" y="0"/>
                </a:moveTo>
                <a:lnTo>
                  <a:pt x="9073131" y="0"/>
                </a:lnTo>
                <a:lnTo>
                  <a:pt x="9073131" y="5496805"/>
                </a:lnTo>
                <a:lnTo>
                  <a:pt x="0" y="54968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373582" y="4339160"/>
            <a:ext cx="3540835" cy="3631626"/>
          </a:xfrm>
          <a:custGeom>
            <a:avLst/>
            <a:gdLst/>
            <a:ahLst/>
            <a:cxnLst/>
            <a:rect l="l" t="t" r="r" b="b"/>
            <a:pathLst>
              <a:path w="3540835" h="3631626">
                <a:moveTo>
                  <a:pt x="0" y="0"/>
                </a:moveTo>
                <a:lnTo>
                  <a:pt x="3540836" y="0"/>
                </a:lnTo>
                <a:lnTo>
                  <a:pt x="3540836" y="3631626"/>
                </a:lnTo>
                <a:lnTo>
                  <a:pt x="0" y="3631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2068" y="4680754"/>
            <a:ext cx="18288000" cy="5783580"/>
          </a:xfrm>
          <a:custGeom>
            <a:avLst/>
            <a:gdLst/>
            <a:ahLst/>
            <a:cxnLst/>
            <a:rect l="l" t="t" r="r" b="b"/>
            <a:pathLst>
              <a:path w="18288000" h="5783580">
                <a:moveTo>
                  <a:pt x="18288000" y="0"/>
                </a:moveTo>
                <a:lnTo>
                  <a:pt x="0" y="0"/>
                </a:lnTo>
                <a:lnTo>
                  <a:pt x="0" y="5783580"/>
                </a:lnTo>
                <a:lnTo>
                  <a:pt x="18288000" y="578358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163751" y="4429082"/>
            <a:ext cx="1388920" cy="2542646"/>
          </a:xfrm>
          <a:custGeom>
            <a:avLst/>
            <a:gdLst/>
            <a:ahLst/>
            <a:cxnLst/>
            <a:rect l="l" t="t" r="r" b="b"/>
            <a:pathLst>
              <a:path w="1388920" h="2542646">
                <a:moveTo>
                  <a:pt x="0" y="0"/>
                </a:moveTo>
                <a:lnTo>
                  <a:pt x="1388921" y="0"/>
                </a:lnTo>
                <a:lnTo>
                  <a:pt x="1388921" y="2542646"/>
                </a:lnTo>
                <a:lnTo>
                  <a:pt x="0" y="25426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63751" y="6739246"/>
            <a:ext cx="1499883" cy="232482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70576" y="5338785"/>
            <a:ext cx="1779403" cy="2796205"/>
          </a:xfrm>
          <a:custGeom>
            <a:avLst/>
            <a:gdLst/>
            <a:ahLst/>
            <a:cxnLst/>
            <a:rect l="l" t="t" r="r" b="b"/>
            <a:pathLst>
              <a:path w="1779403" h="2796205">
                <a:moveTo>
                  <a:pt x="0" y="0"/>
                </a:moveTo>
                <a:lnTo>
                  <a:pt x="1779403" y="0"/>
                </a:lnTo>
                <a:lnTo>
                  <a:pt x="1779403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3292990" y="428456"/>
            <a:ext cx="12532168" cy="3807346"/>
            <a:chOff x="0" y="0"/>
            <a:chExt cx="3300653" cy="100275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00653" cy="1002758"/>
            </a:xfrm>
            <a:custGeom>
              <a:avLst/>
              <a:gdLst/>
              <a:ahLst/>
              <a:cxnLst/>
              <a:rect l="l" t="t" r="r" b="b"/>
              <a:pathLst>
                <a:path w="3300653" h="1002758">
                  <a:moveTo>
                    <a:pt x="31506" y="0"/>
                  </a:moveTo>
                  <a:lnTo>
                    <a:pt x="3269147" y="0"/>
                  </a:lnTo>
                  <a:cubicBezTo>
                    <a:pt x="3277503" y="0"/>
                    <a:pt x="3285517" y="3319"/>
                    <a:pt x="3291425" y="9228"/>
                  </a:cubicBezTo>
                  <a:cubicBezTo>
                    <a:pt x="3297334" y="15136"/>
                    <a:pt x="3300653" y="23150"/>
                    <a:pt x="3300653" y="31506"/>
                  </a:cubicBezTo>
                  <a:lnTo>
                    <a:pt x="3300653" y="971252"/>
                  </a:lnTo>
                  <a:cubicBezTo>
                    <a:pt x="3300653" y="979608"/>
                    <a:pt x="3297334" y="987621"/>
                    <a:pt x="3291425" y="993530"/>
                  </a:cubicBezTo>
                  <a:cubicBezTo>
                    <a:pt x="3285517" y="999438"/>
                    <a:pt x="3277503" y="1002758"/>
                    <a:pt x="3269147" y="1002758"/>
                  </a:cubicBezTo>
                  <a:lnTo>
                    <a:pt x="31506" y="1002758"/>
                  </a:lnTo>
                  <a:cubicBezTo>
                    <a:pt x="23150" y="1002758"/>
                    <a:pt x="15136" y="999438"/>
                    <a:pt x="9228" y="993530"/>
                  </a:cubicBezTo>
                  <a:cubicBezTo>
                    <a:pt x="3319" y="987621"/>
                    <a:pt x="0" y="979608"/>
                    <a:pt x="0" y="971252"/>
                  </a:cubicBezTo>
                  <a:lnTo>
                    <a:pt x="0" y="31506"/>
                  </a:lnTo>
                  <a:cubicBezTo>
                    <a:pt x="0" y="23150"/>
                    <a:pt x="3319" y="15136"/>
                    <a:pt x="9228" y="9228"/>
                  </a:cubicBezTo>
                  <a:cubicBezTo>
                    <a:pt x="15136" y="3319"/>
                    <a:pt x="23150" y="0"/>
                    <a:pt x="31506" y="0"/>
                  </a:cubicBezTo>
                  <a:close/>
                </a:path>
              </a:pathLst>
            </a:custGeom>
            <a:solidFill>
              <a:srgbClr val="FAF9F0"/>
            </a:solidFill>
            <a:ln w="85725" cap="rnd">
              <a:solidFill>
                <a:srgbClr val="CF746D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300653" cy="1031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608040" y="3228912"/>
            <a:ext cx="2389863" cy="1451842"/>
          </a:xfrm>
          <a:custGeom>
            <a:avLst/>
            <a:gdLst/>
            <a:ahLst/>
            <a:cxnLst/>
            <a:rect l="l" t="t" r="r" b="b"/>
            <a:pathLst>
              <a:path w="2389863" h="1451842">
                <a:moveTo>
                  <a:pt x="0" y="0"/>
                </a:moveTo>
                <a:lnTo>
                  <a:pt x="2389863" y="0"/>
                </a:lnTo>
                <a:lnTo>
                  <a:pt x="2389863" y="1451842"/>
                </a:lnTo>
                <a:lnTo>
                  <a:pt x="0" y="14518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1732884" y="8117405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4" y="0"/>
                </a:lnTo>
                <a:lnTo>
                  <a:pt x="4741444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922528">
            <a:off x="-223705" y="8624946"/>
            <a:ext cx="2635322" cy="2514536"/>
          </a:xfrm>
          <a:custGeom>
            <a:avLst/>
            <a:gdLst/>
            <a:ahLst/>
            <a:cxnLst/>
            <a:rect l="l" t="t" r="r" b="b"/>
            <a:pathLst>
              <a:path w="2635322" h="2514536">
                <a:moveTo>
                  <a:pt x="0" y="0"/>
                </a:moveTo>
                <a:lnTo>
                  <a:pt x="2635322" y="0"/>
                </a:lnTo>
                <a:lnTo>
                  <a:pt x="2635322" y="2514536"/>
                </a:lnTo>
                <a:lnTo>
                  <a:pt x="0" y="2514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162559" y="5098372"/>
            <a:ext cx="1400198" cy="2679805"/>
          </a:xfrm>
          <a:custGeom>
            <a:avLst/>
            <a:gdLst/>
            <a:ahLst/>
            <a:cxnLst/>
            <a:rect l="l" t="t" r="r" b="b"/>
            <a:pathLst>
              <a:path w="1400198" h="2679805">
                <a:moveTo>
                  <a:pt x="0" y="0"/>
                </a:moveTo>
                <a:lnTo>
                  <a:pt x="1400198" y="0"/>
                </a:lnTo>
                <a:lnTo>
                  <a:pt x="1400198" y="2679805"/>
                </a:lnTo>
                <a:lnTo>
                  <a:pt x="0" y="267980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137432" y="7604738"/>
            <a:ext cx="1499883" cy="232482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329418" y="6219249"/>
            <a:ext cx="2211315" cy="2575039"/>
          </a:xfrm>
          <a:custGeom>
            <a:avLst/>
            <a:gdLst/>
            <a:ahLst/>
            <a:cxnLst/>
            <a:rect l="l" t="t" r="r" b="b"/>
            <a:pathLst>
              <a:path w="2211315" h="2575039">
                <a:moveTo>
                  <a:pt x="0" y="0"/>
                </a:moveTo>
                <a:lnTo>
                  <a:pt x="2211315" y="0"/>
                </a:lnTo>
                <a:lnTo>
                  <a:pt x="2211315" y="2575039"/>
                </a:lnTo>
                <a:lnTo>
                  <a:pt x="0" y="25750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45752" y="6971728"/>
            <a:ext cx="1819341" cy="2857603"/>
          </a:xfrm>
          <a:custGeom>
            <a:avLst/>
            <a:gdLst/>
            <a:ahLst/>
            <a:cxnLst/>
            <a:rect l="l" t="t" r="r" b="b"/>
            <a:pathLst>
              <a:path w="1819341" h="2857603">
                <a:moveTo>
                  <a:pt x="0" y="0"/>
                </a:moveTo>
                <a:lnTo>
                  <a:pt x="1819341" y="0"/>
                </a:lnTo>
                <a:lnTo>
                  <a:pt x="1819341" y="2857604"/>
                </a:lnTo>
                <a:lnTo>
                  <a:pt x="0" y="285760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2068" y="5021972"/>
            <a:ext cx="1096023" cy="2630456"/>
          </a:xfrm>
          <a:custGeom>
            <a:avLst/>
            <a:gdLst/>
            <a:ahLst/>
            <a:cxnLst/>
            <a:rect l="l" t="t" r="r" b="b"/>
            <a:pathLst>
              <a:path w="1096023" h="2630456">
                <a:moveTo>
                  <a:pt x="0" y="0"/>
                </a:moveTo>
                <a:lnTo>
                  <a:pt x="1096024" y="0"/>
                </a:lnTo>
                <a:lnTo>
                  <a:pt x="1096024" y="2630456"/>
                </a:lnTo>
                <a:lnTo>
                  <a:pt x="0" y="263045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2383319" y="8520359"/>
            <a:ext cx="1831731" cy="283918"/>
          </a:xfrm>
          <a:custGeom>
            <a:avLst/>
            <a:gdLst/>
            <a:ahLst/>
            <a:cxnLst/>
            <a:rect l="l" t="t" r="r" b="b"/>
            <a:pathLst>
              <a:path w="1831731" h="283918">
                <a:moveTo>
                  <a:pt x="0" y="0"/>
                </a:moveTo>
                <a:lnTo>
                  <a:pt x="1831731" y="0"/>
                </a:lnTo>
                <a:lnTo>
                  <a:pt x="1831731" y="283918"/>
                </a:lnTo>
                <a:lnTo>
                  <a:pt x="0" y="2839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93956" y="7970786"/>
            <a:ext cx="1636347" cy="253634"/>
          </a:xfrm>
          <a:custGeom>
            <a:avLst/>
            <a:gdLst/>
            <a:ahLst/>
            <a:cxnLst/>
            <a:rect l="l" t="t" r="r" b="b"/>
            <a:pathLst>
              <a:path w="1636347" h="253634">
                <a:moveTo>
                  <a:pt x="0" y="0"/>
                </a:moveTo>
                <a:lnTo>
                  <a:pt x="1636346" y="0"/>
                </a:lnTo>
                <a:lnTo>
                  <a:pt x="1636346" y="253634"/>
                </a:lnTo>
                <a:lnTo>
                  <a:pt x="0" y="2536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3188" y="7492659"/>
            <a:ext cx="1030768" cy="159769"/>
          </a:xfrm>
          <a:custGeom>
            <a:avLst/>
            <a:gdLst/>
            <a:ahLst/>
            <a:cxnLst/>
            <a:rect l="l" t="t" r="r" b="b"/>
            <a:pathLst>
              <a:path w="1030768" h="159769">
                <a:moveTo>
                  <a:pt x="0" y="0"/>
                </a:moveTo>
                <a:lnTo>
                  <a:pt x="1030768" y="0"/>
                </a:lnTo>
                <a:lnTo>
                  <a:pt x="1030768" y="159769"/>
                </a:lnTo>
                <a:lnTo>
                  <a:pt x="0" y="1597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635647" y="8561806"/>
            <a:ext cx="1499883" cy="232482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329418" y="8520359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5" y="0"/>
                </a:lnTo>
                <a:lnTo>
                  <a:pt x="4741445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5098604" y="8615006"/>
            <a:ext cx="3189396" cy="2456585"/>
          </a:xfrm>
          <a:custGeom>
            <a:avLst/>
            <a:gdLst/>
            <a:ahLst/>
            <a:cxnLst/>
            <a:rect l="l" t="t" r="r" b="b"/>
            <a:pathLst>
              <a:path w="3189396" h="2456585">
                <a:moveTo>
                  <a:pt x="0" y="0"/>
                </a:moveTo>
                <a:lnTo>
                  <a:pt x="3189396" y="0"/>
                </a:lnTo>
                <a:lnTo>
                  <a:pt x="3189396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r="-59496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760277" y="3818110"/>
            <a:ext cx="2056612" cy="1169698"/>
          </a:xfrm>
          <a:custGeom>
            <a:avLst/>
            <a:gdLst/>
            <a:ahLst/>
            <a:cxnLst/>
            <a:rect l="l" t="t" r="r" b="b"/>
            <a:pathLst>
              <a:path w="2056612" h="1169698">
                <a:moveTo>
                  <a:pt x="0" y="0"/>
                </a:moveTo>
                <a:lnTo>
                  <a:pt x="2056612" y="0"/>
                </a:lnTo>
                <a:lnTo>
                  <a:pt x="2056612" y="1169698"/>
                </a:lnTo>
                <a:lnTo>
                  <a:pt x="0" y="116969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816889" y="6408373"/>
            <a:ext cx="3997956" cy="3453235"/>
          </a:xfrm>
          <a:custGeom>
            <a:avLst/>
            <a:gdLst/>
            <a:ahLst/>
            <a:cxnLst/>
            <a:rect l="l" t="t" r="r" b="b"/>
            <a:pathLst>
              <a:path w="3997956" h="3453235">
                <a:moveTo>
                  <a:pt x="0" y="0"/>
                </a:moveTo>
                <a:lnTo>
                  <a:pt x="3997956" y="0"/>
                </a:lnTo>
                <a:lnTo>
                  <a:pt x="3997956" y="3453234"/>
                </a:lnTo>
                <a:lnTo>
                  <a:pt x="0" y="3453234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0486570" y="6770111"/>
            <a:ext cx="3664300" cy="2937547"/>
          </a:xfrm>
          <a:custGeom>
            <a:avLst/>
            <a:gdLst/>
            <a:ahLst/>
            <a:cxnLst/>
            <a:rect l="l" t="t" r="r" b="b"/>
            <a:pathLst>
              <a:path w="3664300" h="2937547">
                <a:moveTo>
                  <a:pt x="0" y="0"/>
                </a:moveTo>
                <a:lnTo>
                  <a:pt x="3664300" y="0"/>
                </a:lnTo>
                <a:lnTo>
                  <a:pt x="3664300" y="2937548"/>
                </a:lnTo>
                <a:lnTo>
                  <a:pt x="0" y="2937548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4675955" y="895350"/>
            <a:ext cx="9766237" cy="2394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6857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Các bé hãy </a:t>
            </a:r>
          </a:p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6857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đọc thuộc bài thơ nhé!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6335">
            <a:off x="-2354352" y="5475470"/>
            <a:ext cx="8865205" cy="5385612"/>
          </a:xfrm>
          <a:custGeom>
            <a:avLst/>
            <a:gdLst/>
            <a:ahLst/>
            <a:cxnLst/>
            <a:rect l="l" t="t" r="r" b="b"/>
            <a:pathLst>
              <a:path w="8865205" h="5385612">
                <a:moveTo>
                  <a:pt x="0" y="0"/>
                </a:moveTo>
                <a:lnTo>
                  <a:pt x="8865204" y="0"/>
                </a:lnTo>
                <a:lnTo>
                  <a:pt x="8865204" y="5385612"/>
                </a:lnTo>
                <a:lnTo>
                  <a:pt x="0" y="5385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9613">
            <a:off x="9491939" y="6574828"/>
            <a:ext cx="9392487" cy="5705936"/>
          </a:xfrm>
          <a:custGeom>
            <a:avLst/>
            <a:gdLst/>
            <a:ahLst/>
            <a:cxnLst/>
            <a:rect l="l" t="t" r="r" b="b"/>
            <a:pathLst>
              <a:path w="9392487" h="5705936">
                <a:moveTo>
                  <a:pt x="0" y="0"/>
                </a:moveTo>
                <a:lnTo>
                  <a:pt x="9392488" y="0"/>
                </a:lnTo>
                <a:lnTo>
                  <a:pt x="9392488" y="5705937"/>
                </a:lnTo>
                <a:lnTo>
                  <a:pt x="0" y="5705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45623">
            <a:off x="-1198084" y="4482123"/>
            <a:ext cx="4230199" cy="4338666"/>
          </a:xfrm>
          <a:custGeom>
            <a:avLst/>
            <a:gdLst/>
            <a:ahLst/>
            <a:cxnLst/>
            <a:rect l="l" t="t" r="r" b="b"/>
            <a:pathLst>
              <a:path w="4230199" h="4338666">
                <a:moveTo>
                  <a:pt x="0" y="0"/>
                </a:moveTo>
                <a:lnTo>
                  <a:pt x="4230199" y="0"/>
                </a:lnTo>
                <a:lnTo>
                  <a:pt x="4230199" y="4338666"/>
                </a:lnTo>
                <a:lnTo>
                  <a:pt x="0" y="4338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0" y="0"/>
                </a:moveTo>
                <a:lnTo>
                  <a:pt x="18288000" y="0"/>
                </a:lnTo>
                <a:lnTo>
                  <a:pt x="18288000" y="2346960"/>
                </a:lnTo>
                <a:lnTo>
                  <a:pt x="0" y="23469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112631" y="1028700"/>
            <a:ext cx="14146669" cy="8229600"/>
            <a:chOff x="0" y="0"/>
            <a:chExt cx="3725872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25872" cy="2167467"/>
            </a:xfrm>
            <a:custGeom>
              <a:avLst/>
              <a:gdLst/>
              <a:ahLst/>
              <a:cxnLst/>
              <a:rect l="l" t="t" r="r" b="b"/>
              <a:pathLst>
                <a:path w="3725872" h="2167467">
                  <a:moveTo>
                    <a:pt x="27910" y="0"/>
                  </a:moveTo>
                  <a:lnTo>
                    <a:pt x="3697961" y="0"/>
                  </a:lnTo>
                  <a:cubicBezTo>
                    <a:pt x="3713376" y="0"/>
                    <a:pt x="3725872" y="12496"/>
                    <a:pt x="3725872" y="27910"/>
                  </a:cubicBezTo>
                  <a:lnTo>
                    <a:pt x="3725872" y="2139556"/>
                  </a:lnTo>
                  <a:cubicBezTo>
                    <a:pt x="3725872" y="2154971"/>
                    <a:pt x="3713376" y="2167467"/>
                    <a:pt x="3697961" y="2167467"/>
                  </a:cubicBezTo>
                  <a:lnTo>
                    <a:pt x="27910" y="2167467"/>
                  </a:lnTo>
                  <a:cubicBezTo>
                    <a:pt x="12496" y="2167467"/>
                    <a:pt x="0" y="2154971"/>
                    <a:pt x="0" y="2139556"/>
                  </a:cubicBezTo>
                  <a:lnTo>
                    <a:pt x="0" y="27910"/>
                  </a:lnTo>
                  <a:cubicBezTo>
                    <a:pt x="0" y="12496"/>
                    <a:pt x="12496" y="0"/>
                    <a:pt x="27910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3F57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725872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898466" y="406994"/>
            <a:ext cx="2046768" cy="1243412"/>
          </a:xfrm>
          <a:custGeom>
            <a:avLst/>
            <a:gdLst/>
            <a:ahLst/>
            <a:cxnLst/>
            <a:rect l="l" t="t" r="r" b="b"/>
            <a:pathLst>
              <a:path w="2046768" h="1243412">
                <a:moveTo>
                  <a:pt x="0" y="0"/>
                </a:moveTo>
                <a:lnTo>
                  <a:pt x="2046768" y="0"/>
                </a:lnTo>
                <a:lnTo>
                  <a:pt x="2046768" y="1243412"/>
                </a:lnTo>
                <a:lnTo>
                  <a:pt x="0" y="12434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6157067" y="798327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3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3" y="1294542"/>
                </a:lnTo>
                <a:lnTo>
                  <a:pt x="21309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1316232" y="8602842"/>
            <a:ext cx="4689864" cy="2747479"/>
          </a:xfrm>
          <a:custGeom>
            <a:avLst/>
            <a:gdLst/>
            <a:ahLst/>
            <a:cxnLst/>
            <a:rect l="l" t="t" r="r" b="b"/>
            <a:pathLst>
              <a:path w="4689864" h="2747479">
                <a:moveTo>
                  <a:pt x="4689864" y="0"/>
                </a:moveTo>
                <a:lnTo>
                  <a:pt x="0" y="0"/>
                </a:lnTo>
                <a:lnTo>
                  <a:pt x="0" y="2747479"/>
                </a:lnTo>
                <a:lnTo>
                  <a:pt x="4689864" y="2747479"/>
                </a:lnTo>
                <a:lnTo>
                  <a:pt x="468986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348091" y="8874642"/>
            <a:ext cx="2753582" cy="1412358"/>
          </a:xfrm>
          <a:custGeom>
            <a:avLst/>
            <a:gdLst/>
            <a:ahLst/>
            <a:cxnLst/>
            <a:rect l="l" t="t" r="r" b="b"/>
            <a:pathLst>
              <a:path w="2753582" h="1412358">
                <a:moveTo>
                  <a:pt x="0" y="0"/>
                </a:moveTo>
                <a:lnTo>
                  <a:pt x="2753582" y="0"/>
                </a:lnTo>
                <a:lnTo>
                  <a:pt x="2753582" y="1412358"/>
                </a:lnTo>
                <a:lnTo>
                  <a:pt x="0" y="14123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90540" y="6203849"/>
            <a:ext cx="2283092" cy="3472383"/>
          </a:xfrm>
          <a:custGeom>
            <a:avLst/>
            <a:gdLst/>
            <a:ahLst/>
            <a:cxnLst/>
            <a:rect l="l" t="t" r="r" b="b"/>
            <a:pathLst>
              <a:path w="2283092" h="3472383">
                <a:moveTo>
                  <a:pt x="0" y="0"/>
                </a:moveTo>
                <a:lnTo>
                  <a:pt x="2283092" y="0"/>
                </a:lnTo>
                <a:lnTo>
                  <a:pt x="2283092" y="3472382"/>
                </a:lnTo>
                <a:lnTo>
                  <a:pt x="0" y="34723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695367" y="9017208"/>
            <a:ext cx="2249867" cy="1318047"/>
          </a:xfrm>
          <a:custGeom>
            <a:avLst/>
            <a:gdLst/>
            <a:ahLst/>
            <a:cxnLst/>
            <a:rect l="l" t="t" r="r" b="b"/>
            <a:pathLst>
              <a:path w="2249867" h="1318047">
                <a:moveTo>
                  <a:pt x="2249867" y="0"/>
                </a:moveTo>
                <a:lnTo>
                  <a:pt x="0" y="0"/>
                </a:lnTo>
                <a:lnTo>
                  <a:pt x="0" y="1318047"/>
                </a:lnTo>
                <a:lnTo>
                  <a:pt x="2249867" y="1318047"/>
                </a:lnTo>
                <a:lnTo>
                  <a:pt x="224986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144000" y="3088587"/>
            <a:ext cx="6318788" cy="5631620"/>
          </a:xfrm>
          <a:custGeom>
            <a:avLst/>
            <a:gdLst/>
            <a:ahLst/>
            <a:cxnLst/>
            <a:rect l="l" t="t" r="r" b="b"/>
            <a:pathLst>
              <a:path w="6318788" h="5631620">
                <a:moveTo>
                  <a:pt x="0" y="0"/>
                </a:moveTo>
                <a:lnTo>
                  <a:pt x="6318788" y="0"/>
                </a:lnTo>
                <a:lnTo>
                  <a:pt x="6318788" y="5631620"/>
                </a:lnTo>
                <a:lnTo>
                  <a:pt x="0" y="56316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690158" y="1246546"/>
            <a:ext cx="7888834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u="sng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  <a:hlinkClick r:id="rId12" tooltip="https://youtu.be/IpSFUbhPThQ?si=qFiPPGKHZhfddaGA"/>
              </a:rPr>
              <a:t>Vận động theo giai điệu bài hát: Em yêu cây xanh.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6335">
            <a:off x="-2354352" y="5475470"/>
            <a:ext cx="8865205" cy="5385612"/>
          </a:xfrm>
          <a:custGeom>
            <a:avLst/>
            <a:gdLst/>
            <a:ahLst/>
            <a:cxnLst/>
            <a:rect l="l" t="t" r="r" b="b"/>
            <a:pathLst>
              <a:path w="8865205" h="5385612">
                <a:moveTo>
                  <a:pt x="0" y="0"/>
                </a:moveTo>
                <a:lnTo>
                  <a:pt x="8865204" y="0"/>
                </a:lnTo>
                <a:lnTo>
                  <a:pt x="8865204" y="5385612"/>
                </a:lnTo>
                <a:lnTo>
                  <a:pt x="0" y="5385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9613">
            <a:off x="9491939" y="6574828"/>
            <a:ext cx="9392487" cy="5705936"/>
          </a:xfrm>
          <a:custGeom>
            <a:avLst/>
            <a:gdLst/>
            <a:ahLst/>
            <a:cxnLst/>
            <a:rect l="l" t="t" r="r" b="b"/>
            <a:pathLst>
              <a:path w="9392487" h="5705936">
                <a:moveTo>
                  <a:pt x="0" y="0"/>
                </a:moveTo>
                <a:lnTo>
                  <a:pt x="9392488" y="0"/>
                </a:lnTo>
                <a:lnTo>
                  <a:pt x="9392488" y="5705937"/>
                </a:lnTo>
                <a:lnTo>
                  <a:pt x="0" y="5705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0" y="0"/>
                </a:moveTo>
                <a:lnTo>
                  <a:pt x="18288000" y="0"/>
                </a:lnTo>
                <a:lnTo>
                  <a:pt x="18288000" y="2346960"/>
                </a:lnTo>
                <a:lnTo>
                  <a:pt x="0" y="23469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508051"/>
            <a:ext cx="16958609" cy="9468530"/>
            <a:chOff x="0" y="0"/>
            <a:chExt cx="4466465" cy="24937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6465" cy="2493769"/>
            </a:xfrm>
            <a:custGeom>
              <a:avLst/>
              <a:gdLst/>
              <a:ahLst/>
              <a:cxnLst/>
              <a:rect l="l" t="t" r="r" b="b"/>
              <a:pathLst>
                <a:path w="4466465" h="2493769">
                  <a:moveTo>
                    <a:pt x="23282" y="0"/>
                  </a:moveTo>
                  <a:lnTo>
                    <a:pt x="4443183" y="0"/>
                  </a:lnTo>
                  <a:cubicBezTo>
                    <a:pt x="4449357" y="0"/>
                    <a:pt x="4455279" y="2453"/>
                    <a:pt x="4459646" y="6819"/>
                  </a:cubicBezTo>
                  <a:cubicBezTo>
                    <a:pt x="4464012" y="11186"/>
                    <a:pt x="4466465" y="17108"/>
                    <a:pt x="4466465" y="23282"/>
                  </a:cubicBezTo>
                  <a:lnTo>
                    <a:pt x="4466465" y="2470487"/>
                  </a:lnTo>
                  <a:cubicBezTo>
                    <a:pt x="4466465" y="2476662"/>
                    <a:pt x="4464012" y="2482584"/>
                    <a:pt x="4459646" y="2486950"/>
                  </a:cubicBezTo>
                  <a:cubicBezTo>
                    <a:pt x="4455279" y="2491316"/>
                    <a:pt x="4449357" y="2493769"/>
                    <a:pt x="4443183" y="2493769"/>
                  </a:cubicBezTo>
                  <a:lnTo>
                    <a:pt x="23282" y="2493769"/>
                  </a:lnTo>
                  <a:cubicBezTo>
                    <a:pt x="17108" y="2493769"/>
                    <a:pt x="11186" y="2491316"/>
                    <a:pt x="6819" y="2486950"/>
                  </a:cubicBezTo>
                  <a:cubicBezTo>
                    <a:pt x="2453" y="2482584"/>
                    <a:pt x="0" y="2476662"/>
                    <a:pt x="0" y="2470487"/>
                  </a:cubicBezTo>
                  <a:lnTo>
                    <a:pt x="0" y="23282"/>
                  </a:lnTo>
                  <a:cubicBezTo>
                    <a:pt x="0" y="17108"/>
                    <a:pt x="2453" y="11186"/>
                    <a:pt x="6819" y="6819"/>
                  </a:cubicBezTo>
                  <a:cubicBezTo>
                    <a:pt x="11186" y="2453"/>
                    <a:pt x="17108" y="0"/>
                    <a:pt x="2328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3F57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66465" cy="25223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9492" y="2798224"/>
            <a:ext cx="2046768" cy="1243412"/>
          </a:xfrm>
          <a:custGeom>
            <a:avLst/>
            <a:gdLst/>
            <a:ahLst/>
            <a:cxnLst/>
            <a:rect l="l" t="t" r="r" b="b"/>
            <a:pathLst>
              <a:path w="2046768" h="1243412">
                <a:moveTo>
                  <a:pt x="0" y="0"/>
                </a:moveTo>
                <a:lnTo>
                  <a:pt x="2046768" y="0"/>
                </a:lnTo>
                <a:lnTo>
                  <a:pt x="2046768" y="1243411"/>
                </a:lnTo>
                <a:lnTo>
                  <a:pt x="0" y="12434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6568550" y="55434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3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3" y="1294542"/>
                </a:lnTo>
                <a:lnTo>
                  <a:pt x="21309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1316232" y="8602842"/>
            <a:ext cx="4689864" cy="2747479"/>
          </a:xfrm>
          <a:custGeom>
            <a:avLst/>
            <a:gdLst/>
            <a:ahLst/>
            <a:cxnLst/>
            <a:rect l="l" t="t" r="r" b="b"/>
            <a:pathLst>
              <a:path w="4689864" h="2747479">
                <a:moveTo>
                  <a:pt x="4689864" y="0"/>
                </a:moveTo>
                <a:lnTo>
                  <a:pt x="0" y="0"/>
                </a:lnTo>
                <a:lnTo>
                  <a:pt x="0" y="2747479"/>
                </a:lnTo>
                <a:lnTo>
                  <a:pt x="4689864" y="2747479"/>
                </a:lnTo>
                <a:lnTo>
                  <a:pt x="468986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348091" y="8874642"/>
            <a:ext cx="2753582" cy="1412358"/>
          </a:xfrm>
          <a:custGeom>
            <a:avLst/>
            <a:gdLst/>
            <a:ahLst/>
            <a:cxnLst/>
            <a:rect l="l" t="t" r="r" b="b"/>
            <a:pathLst>
              <a:path w="2753582" h="1412358">
                <a:moveTo>
                  <a:pt x="0" y="0"/>
                </a:moveTo>
                <a:lnTo>
                  <a:pt x="2753582" y="0"/>
                </a:lnTo>
                <a:lnTo>
                  <a:pt x="2753582" y="1412358"/>
                </a:lnTo>
                <a:lnTo>
                  <a:pt x="0" y="14123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66832" y="6504198"/>
            <a:ext cx="2283092" cy="3472383"/>
          </a:xfrm>
          <a:custGeom>
            <a:avLst/>
            <a:gdLst/>
            <a:ahLst/>
            <a:cxnLst/>
            <a:rect l="l" t="t" r="r" b="b"/>
            <a:pathLst>
              <a:path w="2283092" h="3472383">
                <a:moveTo>
                  <a:pt x="0" y="0"/>
                </a:moveTo>
                <a:lnTo>
                  <a:pt x="2283092" y="0"/>
                </a:lnTo>
                <a:lnTo>
                  <a:pt x="2283092" y="3472383"/>
                </a:lnTo>
                <a:lnTo>
                  <a:pt x="0" y="34723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0" y="8968953"/>
            <a:ext cx="2249867" cy="1318047"/>
          </a:xfrm>
          <a:custGeom>
            <a:avLst/>
            <a:gdLst/>
            <a:ahLst/>
            <a:cxnLst/>
            <a:rect l="l" t="t" r="r" b="b"/>
            <a:pathLst>
              <a:path w="2249867" h="1318047">
                <a:moveTo>
                  <a:pt x="2249867" y="0"/>
                </a:moveTo>
                <a:lnTo>
                  <a:pt x="0" y="0"/>
                </a:lnTo>
                <a:lnTo>
                  <a:pt x="0" y="1318047"/>
                </a:lnTo>
                <a:lnTo>
                  <a:pt x="2249867" y="1318047"/>
                </a:lnTo>
                <a:lnTo>
                  <a:pt x="224986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130842" y="605378"/>
            <a:ext cx="9273876" cy="9273876"/>
          </a:xfrm>
          <a:custGeom>
            <a:avLst/>
            <a:gdLst/>
            <a:ahLst/>
            <a:cxnLst/>
            <a:rect l="l" t="t" r="r" b="b"/>
            <a:pathLst>
              <a:path w="9273876" h="9273876">
                <a:moveTo>
                  <a:pt x="0" y="0"/>
                </a:moveTo>
                <a:lnTo>
                  <a:pt x="9273876" y="0"/>
                </a:lnTo>
                <a:lnTo>
                  <a:pt x="9273876" y="9273876"/>
                </a:lnTo>
                <a:lnTo>
                  <a:pt x="0" y="92738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7945623">
            <a:off x="565028" y="-819357"/>
            <a:ext cx="4230199" cy="4338666"/>
          </a:xfrm>
          <a:custGeom>
            <a:avLst/>
            <a:gdLst/>
            <a:ahLst/>
            <a:cxnLst/>
            <a:rect l="l" t="t" r="r" b="b"/>
            <a:pathLst>
              <a:path w="4230199" h="4338666">
                <a:moveTo>
                  <a:pt x="0" y="0"/>
                </a:moveTo>
                <a:lnTo>
                  <a:pt x="4230200" y="0"/>
                </a:lnTo>
                <a:lnTo>
                  <a:pt x="4230200" y="4338666"/>
                </a:lnTo>
                <a:lnTo>
                  <a:pt x="0" y="43386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860626" y="860673"/>
            <a:ext cx="4212768" cy="2559256"/>
          </a:xfrm>
          <a:custGeom>
            <a:avLst/>
            <a:gdLst/>
            <a:ahLst/>
            <a:cxnLst/>
            <a:rect l="l" t="t" r="r" b="b"/>
            <a:pathLst>
              <a:path w="4212768" h="2559256">
                <a:moveTo>
                  <a:pt x="0" y="0"/>
                </a:moveTo>
                <a:lnTo>
                  <a:pt x="4212768" y="0"/>
                </a:lnTo>
                <a:lnTo>
                  <a:pt x="4212768" y="2559257"/>
                </a:lnTo>
                <a:lnTo>
                  <a:pt x="0" y="2559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569556" y="1815585"/>
            <a:ext cx="4794908" cy="1172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8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Hạt giống nhỏ xinh xinh</a:t>
            </a:r>
          </a:p>
          <a:p>
            <a:pPr algn="ctr">
              <a:lnSpc>
                <a:spcPts val="3105"/>
              </a:lnSpc>
            </a:pPr>
            <a:r>
              <a:rPr lang="en-US" sz="2218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Bé đem gieo xuống đất</a:t>
            </a:r>
          </a:p>
          <a:p>
            <a:pPr algn="ctr">
              <a:lnSpc>
                <a:spcPts val="3105"/>
              </a:lnSpc>
              <a:spcBef>
                <a:spcPct val="0"/>
              </a:spcBef>
            </a:pPr>
            <a:endParaRPr lang="en-US" sz="2218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6335">
            <a:off x="-2354352" y="5475470"/>
            <a:ext cx="8865205" cy="5385612"/>
          </a:xfrm>
          <a:custGeom>
            <a:avLst/>
            <a:gdLst/>
            <a:ahLst/>
            <a:cxnLst/>
            <a:rect l="l" t="t" r="r" b="b"/>
            <a:pathLst>
              <a:path w="8865205" h="5385612">
                <a:moveTo>
                  <a:pt x="0" y="0"/>
                </a:moveTo>
                <a:lnTo>
                  <a:pt x="8865204" y="0"/>
                </a:lnTo>
                <a:lnTo>
                  <a:pt x="8865204" y="5385612"/>
                </a:lnTo>
                <a:lnTo>
                  <a:pt x="0" y="5385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9613">
            <a:off x="9491939" y="6574828"/>
            <a:ext cx="9392487" cy="5705936"/>
          </a:xfrm>
          <a:custGeom>
            <a:avLst/>
            <a:gdLst/>
            <a:ahLst/>
            <a:cxnLst/>
            <a:rect l="l" t="t" r="r" b="b"/>
            <a:pathLst>
              <a:path w="9392487" h="5705936">
                <a:moveTo>
                  <a:pt x="0" y="0"/>
                </a:moveTo>
                <a:lnTo>
                  <a:pt x="9392488" y="0"/>
                </a:lnTo>
                <a:lnTo>
                  <a:pt x="9392488" y="5705937"/>
                </a:lnTo>
                <a:lnTo>
                  <a:pt x="0" y="5705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0" y="0"/>
                </a:moveTo>
                <a:lnTo>
                  <a:pt x="18288000" y="0"/>
                </a:lnTo>
                <a:lnTo>
                  <a:pt x="18288000" y="2346960"/>
                </a:lnTo>
                <a:lnTo>
                  <a:pt x="0" y="23469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508051"/>
            <a:ext cx="16958609" cy="9468530"/>
            <a:chOff x="0" y="0"/>
            <a:chExt cx="4466465" cy="24937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6465" cy="2493769"/>
            </a:xfrm>
            <a:custGeom>
              <a:avLst/>
              <a:gdLst/>
              <a:ahLst/>
              <a:cxnLst/>
              <a:rect l="l" t="t" r="r" b="b"/>
              <a:pathLst>
                <a:path w="4466465" h="2493769">
                  <a:moveTo>
                    <a:pt x="23282" y="0"/>
                  </a:moveTo>
                  <a:lnTo>
                    <a:pt x="4443183" y="0"/>
                  </a:lnTo>
                  <a:cubicBezTo>
                    <a:pt x="4449357" y="0"/>
                    <a:pt x="4455279" y="2453"/>
                    <a:pt x="4459646" y="6819"/>
                  </a:cubicBezTo>
                  <a:cubicBezTo>
                    <a:pt x="4464012" y="11186"/>
                    <a:pt x="4466465" y="17108"/>
                    <a:pt x="4466465" y="23282"/>
                  </a:cubicBezTo>
                  <a:lnTo>
                    <a:pt x="4466465" y="2470487"/>
                  </a:lnTo>
                  <a:cubicBezTo>
                    <a:pt x="4466465" y="2476662"/>
                    <a:pt x="4464012" y="2482584"/>
                    <a:pt x="4459646" y="2486950"/>
                  </a:cubicBezTo>
                  <a:cubicBezTo>
                    <a:pt x="4455279" y="2491316"/>
                    <a:pt x="4449357" y="2493769"/>
                    <a:pt x="4443183" y="2493769"/>
                  </a:cubicBezTo>
                  <a:lnTo>
                    <a:pt x="23282" y="2493769"/>
                  </a:lnTo>
                  <a:cubicBezTo>
                    <a:pt x="17108" y="2493769"/>
                    <a:pt x="11186" y="2491316"/>
                    <a:pt x="6819" y="2486950"/>
                  </a:cubicBezTo>
                  <a:cubicBezTo>
                    <a:pt x="2453" y="2482584"/>
                    <a:pt x="0" y="2476662"/>
                    <a:pt x="0" y="2470487"/>
                  </a:cubicBezTo>
                  <a:lnTo>
                    <a:pt x="0" y="23282"/>
                  </a:lnTo>
                  <a:cubicBezTo>
                    <a:pt x="0" y="17108"/>
                    <a:pt x="2453" y="11186"/>
                    <a:pt x="6819" y="6819"/>
                  </a:cubicBezTo>
                  <a:cubicBezTo>
                    <a:pt x="11186" y="2453"/>
                    <a:pt x="17108" y="0"/>
                    <a:pt x="2328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3F57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66465" cy="25223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5982978" y="381429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3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3" y="1294542"/>
                </a:lnTo>
                <a:lnTo>
                  <a:pt x="21309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1316232" y="8602842"/>
            <a:ext cx="4689864" cy="2747479"/>
          </a:xfrm>
          <a:custGeom>
            <a:avLst/>
            <a:gdLst/>
            <a:ahLst/>
            <a:cxnLst/>
            <a:rect l="l" t="t" r="r" b="b"/>
            <a:pathLst>
              <a:path w="4689864" h="2747479">
                <a:moveTo>
                  <a:pt x="4689864" y="0"/>
                </a:moveTo>
                <a:lnTo>
                  <a:pt x="0" y="0"/>
                </a:lnTo>
                <a:lnTo>
                  <a:pt x="0" y="2747479"/>
                </a:lnTo>
                <a:lnTo>
                  <a:pt x="4689864" y="2747479"/>
                </a:lnTo>
                <a:lnTo>
                  <a:pt x="468986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48091" y="8874642"/>
            <a:ext cx="2753582" cy="1412358"/>
          </a:xfrm>
          <a:custGeom>
            <a:avLst/>
            <a:gdLst/>
            <a:ahLst/>
            <a:cxnLst/>
            <a:rect l="l" t="t" r="r" b="b"/>
            <a:pathLst>
              <a:path w="2753582" h="1412358">
                <a:moveTo>
                  <a:pt x="0" y="0"/>
                </a:moveTo>
                <a:lnTo>
                  <a:pt x="2753582" y="0"/>
                </a:lnTo>
                <a:lnTo>
                  <a:pt x="2753582" y="1412358"/>
                </a:lnTo>
                <a:lnTo>
                  <a:pt x="0" y="14123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66832" y="6504198"/>
            <a:ext cx="2283092" cy="3472383"/>
          </a:xfrm>
          <a:custGeom>
            <a:avLst/>
            <a:gdLst/>
            <a:ahLst/>
            <a:cxnLst/>
            <a:rect l="l" t="t" r="r" b="b"/>
            <a:pathLst>
              <a:path w="2283092" h="3472383">
                <a:moveTo>
                  <a:pt x="0" y="0"/>
                </a:moveTo>
                <a:lnTo>
                  <a:pt x="2283092" y="0"/>
                </a:lnTo>
                <a:lnTo>
                  <a:pt x="2283092" y="3472383"/>
                </a:lnTo>
                <a:lnTo>
                  <a:pt x="0" y="34723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0" y="8968953"/>
            <a:ext cx="2249867" cy="1318047"/>
          </a:xfrm>
          <a:custGeom>
            <a:avLst/>
            <a:gdLst/>
            <a:ahLst/>
            <a:cxnLst/>
            <a:rect l="l" t="t" r="r" b="b"/>
            <a:pathLst>
              <a:path w="2249867" h="1318047">
                <a:moveTo>
                  <a:pt x="2249867" y="0"/>
                </a:moveTo>
                <a:lnTo>
                  <a:pt x="0" y="0"/>
                </a:lnTo>
                <a:lnTo>
                  <a:pt x="0" y="1318047"/>
                </a:lnTo>
                <a:lnTo>
                  <a:pt x="2249867" y="1318047"/>
                </a:lnTo>
                <a:lnTo>
                  <a:pt x="224986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244479" y="705031"/>
            <a:ext cx="11012061" cy="9074571"/>
          </a:xfrm>
          <a:custGeom>
            <a:avLst/>
            <a:gdLst/>
            <a:ahLst/>
            <a:cxnLst/>
            <a:rect l="l" t="t" r="r" b="b"/>
            <a:pathLst>
              <a:path w="11012061" h="9074571">
                <a:moveTo>
                  <a:pt x="0" y="0"/>
                </a:moveTo>
                <a:lnTo>
                  <a:pt x="11012060" y="0"/>
                </a:lnTo>
                <a:lnTo>
                  <a:pt x="11012060" y="9074570"/>
                </a:lnTo>
                <a:lnTo>
                  <a:pt x="0" y="90745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581909" y="705031"/>
            <a:ext cx="4212768" cy="2559256"/>
          </a:xfrm>
          <a:custGeom>
            <a:avLst/>
            <a:gdLst/>
            <a:ahLst/>
            <a:cxnLst/>
            <a:rect l="l" t="t" r="r" b="b"/>
            <a:pathLst>
              <a:path w="4212768" h="2559256">
                <a:moveTo>
                  <a:pt x="0" y="0"/>
                </a:moveTo>
                <a:lnTo>
                  <a:pt x="4212768" y="0"/>
                </a:lnTo>
                <a:lnTo>
                  <a:pt x="4212768" y="2559256"/>
                </a:lnTo>
                <a:lnTo>
                  <a:pt x="0" y="2559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7945623">
            <a:off x="101160" y="-445607"/>
            <a:ext cx="4230199" cy="4338666"/>
          </a:xfrm>
          <a:custGeom>
            <a:avLst/>
            <a:gdLst/>
            <a:ahLst/>
            <a:cxnLst/>
            <a:rect l="l" t="t" r="r" b="b"/>
            <a:pathLst>
              <a:path w="4230199" h="4338666">
                <a:moveTo>
                  <a:pt x="0" y="0"/>
                </a:moveTo>
                <a:lnTo>
                  <a:pt x="4230200" y="0"/>
                </a:lnTo>
                <a:lnTo>
                  <a:pt x="4230200" y="4338666"/>
                </a:lnTo>
                <a:lnTo>
                  <a:pt x="0" y="43386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333476" y="1628346"/>
            <a:ext cx="4461201" cy="1094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9"/>
              </a:lnSpc>
            </a:pPr>
            <a:r>
              <a:rPr lang="en-US" sz="2063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Hằng ngày bé tưới nước</a:t>
            </a:r>
          </a:p>
          <a:p>
            <a:pPr algn="ctr">
              <a:lnSpc>
                <a:spcPts val="2889"/>
              </a:lnSpc>
            </a:pPr>
            <a:r>
              <a:rPr lang="en-US" sz="2063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Mỗi sáng sớm và chiều</a:t>
            </a:r>
          </a:p>
          <a:p>
            <a:pPr algn="ctr">
              <a:lnSpc>
                <a:spcPts val="2889"/>
              </a:lnSpc>
              <a:spcBef>
                <a:spcPct val="0"/>
              </a:spcBef>
            </a:pPr>
            <a:endParaRPr lang="en-US" sz="2063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6335">
            <a:off x="-2354352" y="5475470"/>
            <a:ext cx="8865205" cy="5385612"/>
          </a:xfrm>
          <a:custGeom>
            <a:avLst/>
            <a:gdLst/>
            <a:ahLst/>
            <a:cxnLst/>
            <a:rect l="l" t="t" r="r" b="b"/>
            <a:pathLst>
              <a:path w="8865205" h="5385612">
                <a:moveTo>
                  <a:pt x="0" y="0"/>
                </a:moveTo>
                <a:lnTo>
                  <a:pt x="8865204" y="0"/>
                </a:lnTo>
                <a:lnTo>
                  <a:pt x="8865204" y="5385612"/>
                </a:lnTo>
                <a:lnTo>
                  <a:pt x="0" y="5385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9613">
            <a:off x="9491939" y="6574828"/>
            <a:ext cx="9392487" cy="5705936"/>
          </a:xfrm>
          <a:custGeom>
            <a:avLst/>
            <a:gdLst/>
            <a:ahLst/>
            <a:cxnLst/>
            <a:rect l="l" t="t" r="r" b="b"/>
            <a:pathLst>
              <a:path w="9392487" h="5705936">
                <a:moveTo>
                  <a:pt x="0" y="0"/>
                </a:moveTo>
                <a:lnTo>
                  <a:pt x="9392488" y="0"/>
                </a:lnTo>
                <a:lnTo>
                  <a:pt x="9392488" y="5705937"/>
                </a:lnTo>
                <a:lnTo>
                  <a:pt x="0" y="5705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0" y="0"/>
                </a:moveTo>
                <a:lnTo>
                  <a:pt x="18288000" y="0"/>
                </a:lnTo>
                <a:lnTo>
                  <a:pt x="18288000" y="2346960"/>
                </a:lnTo>
                <a:lnTo>
                  <a:pt x="0" y="23469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508051"/>
            <a:ext cx="16958609" cy="9468530"/>
            <a:chOff x="0" y="0"/>
            <a:chExt cx="4466465" cy="24937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6465" cy="2493769"/>
            </a:xfrm>
            <a:custGeom>
              <a:avLst/>
              <a:gdLst/>
              <a:ahLst/>
              <a:cxnLst/>
              <a:rect l="l" t="t" r="r" b="b"/>
              <a:pathLst>
                <a:path w="4466465" h="2493769">
                  <a:moveTo>
                    <a:pt x="23282" y="0"/>
                  </a:moveTo>
                  <a:lnTo>
                    <a:pt x="4443183" y="0"/>
                  </a:lnTo>
                  <a:cubicBezTo>
                    <a:pt x="4449357" y="0"/>
                    <a:pt x="4455279" y="2453"/>
                    <a:pt x="4459646" y="6819"/>
                  </a:cubicBezTo>
                  <a:cubicBezTo>
                    <a:pt x="4464012" y="11186"/>
                    <a:pt x="4466465" y="17108"/>
                    <a:pt x="4466465" y="23282"/>
                  </a:cubicBezTo>
                  <a:lnTo>
                    <a:pt x="4466465" y="2470487"/>
                  </a:lnTo>
                  <a:cubicBezTo>
                    <a:pt x="4466465" y="2476662"/>
                    <a:pt x="4464012" y="2482584"/>
                    <a:pt x="4459646" y="2486950"/>
                  </a:cubicBezTo>
                  <a:cubicBezTo>
                    <a:pt x="4455279" y="2491316"/>
                    <a:pt x="4449357" y="2493769"/>
                    <a:pt x="4443183" y="2493769"/>
                  </a:cubicBezTo>
                  <a:lnTo>
                    <a:pt x="23282" y="2493769"/>
                  </a:lnTo>
                  <a:cubicBezTo>
                    <a:pt x="17108" y="2493769"/>
                    <a:pt x="11186" y="2491316"/>
                    <a:pt x="6819" y="2486950"/>
                  </a:cubicBezTo>
                  <a:cubicBezTo>
                    <a:pt x="2453" y="2482584"/>
                    <a:pt x="0" y="2476662"/>
                    <a:pt x="0" y="2470487"/>
                  </a:cubicBezTo>
                  <a:lnTo>
                    <a:pt x="0" y="23282"/>
                  </a:lnTo>
                  <a:cubicBezTo>
                    <a:pt x="0" y="17108"/>
                    <a:pt x="2453" y="11186"/>
                    <a:pt x="6819" y="6819"/>
                  </a:cubicBezTo>
                  <a:cubicBezTo>
                    <a:pt x="11186" y="2453"/>
                    <a:pt x="17108" y="0"/>
                    <a:pt x="2328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3F57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66465" cy="25223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898466" y="406994"/>
            <a:ext cx="2046768" cy="1243412"/>
          </a:xfrm>
          <a:custGeom>
            <a:avLst/>
            <a:gdLst/>
            <a:ahLst/>
            <a:cxnLst/>
            <a:rect l="l" t="t" r="r" b="b"/>
            <a:pathLst>
              <a:path w="2046768" h="1243412">
                <a:moveTo>
                  <a:pt x="0" y="0"/>
                </a:moveTo>
                <a:lnTo>
                  <a:pt x="2046768" y="0"/>
                </a:lnTo>
                <a:lnTo>
                  <a:pt x="2046768" y="1243412"/>
                </a:lnTo>
                <a:lnTo>
                  <a:pt x="0" y="12434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1316232" y="8602842"/>
            <a:ext cx="4689864" cy="2747479"/>
          </a:xfrm>
          <a:custGeom>
            <a:avLst/>
            <a:gdLst/>
            <a:ahLst/>
            <a:cxnLst/>
            <a:rect l="l" t="t" r="r" b="b"/>
            <a:pathLst>
              <a:path w="4689864" h="2747479">
                <a:moveTo>
                  <a:pt x="4689864" y="0"/>
                </a:moveTo>
                <a:lnTo>
                  <a:pt x="0" y="0"/>
                </a:lnTo>
                <a:lnTo>
                  <a:pt x="0" y="2747479"/>
                </a:lnTo>
                <a:lnTo>
                  <a:pt x="4689864" y="2747479"/>
                </a:lnTo>
                <a:lnTo>
                  <a:pt x="468986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48091" y="8874642"/>
            <a:ext cx="2753582" cy="1412358"/>
          </a:xfrm>
          <a:custGeom>
            <a:avLst/>
            <a:gdLst/>
            <a:ahLst/>
            <a:cxnLst/>
            <a:rect l="l" t="t" r="r" b="b"/>
            <a:pathLst>
              <a:path w="2753582" h="1412358">
                <a:moveTo>
                  <a:pt x="0" y="0"/>
                </a:moveTo>
                <a:lnTo>
                  <a:pt x="2753582" y="0"/>
                </a:lnTo>
                <a:lnTo>
                  <a:pt x="2753582" y="1412358"/>
                </a:lnTo>
                <a:lnTo>
                  <a:pt x="0" y="14123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66832" y="6504198"/>
            <a:ext cx="2283092" cy="3472383"/>
          </a:xfrm>
          <a:custGeom>
            <a:avLst/>
            <a:gdLst/>
            <a:ahLst/>
            <a:cxnLst/>
            <a:rect l="l" t="t" r="r" b="b"/>
            <a:pathLst>
              <a:path w="2283092" h="3472383">
                <a:moveTo>
                  <a:pt x="0" y="0"/>
                </a:moveTo>
                <a:lnTo>
                  <a:pt x="2283092" y="0"/>
                </a:lnTo>
                <a:lnTo>
                  <a:pt x="2283092" y="3472383"/>
                </a:lnTo>
                <a:lnTo>
                  <a:pt x="0" y="34723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0" y="8968953"/>
            <a:ext cx="2249867" cy="1318047"/>
          </a:xfrm>
          <a:custGeom>
            <a:avLst/>
            <a:gdLst/>
            <a:ahLst/>
            <a:cxnLst/>
            <a:rect l="l" t="t" r="r" b="b"/>
            <a:pathLst>
              <a:path w="2249867" h="1318047">
                <a:moveTo>
                  <a:pt x="2249867" y="0"/>
                </a:moveTo>
                <a:lnTo>
                  <a:pt x="0" y="0"/>
                </a:lnTo>
                <a:lnTo>
                  <a:pt x="0" y="1318047"/>
                </a:lnTo>
                <a:lnTo>
                  <a:pt x="2249867" y="1318047"/>
                </a:lnTo>
                <a:lnTo>
                  <a:pt x="224986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987224" y="776671"/>
            <a:ext cx="11618659" cy="8851306"/>
          </a:xfrm>
          <a:custGeom>
            <a:avLst/>
            <a:gdLst/>
            <a:ahLst/>
            <a:cxnLst/>
            <a:rect l="l" t="t" r="r" b="b"/>
            <a:pathLst>
              <a:path w="11618659" h="8851306">
                <a:moveTo>
                  <a:pt x="0" y="0"/>
                </a:moveTo>
                <a:lnTo>
                  <a:pt x="11618659" y="0"/>
                </a:lnTo>
                <a:lnTo>
                  <a:pt x="11618659" y="8851305"/>
                </a:lnTo>
                <a:lnTo>
                  <a:pt x="0" y="88513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443392" y="798327"/>
            <a:ext cx="4073499" cy="2474650"/>
          </a:xfrm>
          <a:custGeom>
            <a:avLst/>
            <a:gdLst/>
            <a:ahLst/>
            <a:cxnLst/>
            <a:rect l="l" t="t" r="r" b="b"/>
            <a:pathLst>
              <a:path w="4073499" h="2474650">
                <a:moveTo>
                  <a:pt x="0" y="0"/>
                </a:moveTo>
                <a:lnTo>
                  <a:pt x="4073499" y="0"/>
                </a:lnTo>
                <a:lnTo>
                  <a:pt x="4073499" y="2474650"/>
                </a:lnTo>
                <a:lnTo>
                  <a:pt x="0" y="2474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7945623">
            <a:off x="565028" y="-1041689"/>
            <a:ext cx="4230199" cy="4338666"/>
          </a:xfrm>
          <a:custGeom>
            <a:avLst/>
            <a:gdLst/>
            <a:ahLst/>
            <a:cxnLst/>
            <a:rect l="l" t="t" r="r" b="b"/>
            <a:pathLst>
              <a:path w="4230199" h="4338666">
                <a:moveTo>
                  <a:pt x="0" y="0"/>
                </a:moveTo>
                <a:lnTo>
                  <a:pt x="4230200" y="0"/>
                </a:lnTo>
                <a:lnTo>
                  <a:pt x="4230200" y="4338666"/>
                </a:lnTo>
                <a:lnTo>
                  <a:pt x="0" y="43386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816283" y="1602781"/>
            <a:ext cx="5327717" cy="1297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464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Ôi vui biết bao nhiêu</a:t>
            </a:r>
          </a:p>
          <a:p>
            <a:pPr algn="ctr">
              <a:lnSpc>
                <a:spcPts val="3450"/>
              </a:lnSpc>
            </a:pPr>
            <a:r>
              <a:rPr lang="en-US" sz="2464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Mầm xanh giờ đã nhú</a:t>
            </a:r>
          </a:p>
          <a:p>
            <a:pPr algn="ctr">
              <a:lnSpc>
                <a:spcPts val="3450"/>
              </a:lnSpc>
              <a:spcBef>
                <a:spcPct val="0"/>
              </a:spcBef>
            </a:pPr>
            <a:endParaRPr lang="en-US" sz="2464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6335">
            <a:off x="-2354352" y="5475470"/>
            <a:ext cx="8865205" cy="5385612"/>
          </a:xfrm>
          <a:custGeom>
            <a:avLst/>
            <a:gdLst/>
            <a:ahLst/>
            <a:cxnLst/>
            <a:rect l="l" t="t" r="r" b="b"/>
            <a:pathLst>
              <a:path w="8865205" h="5385612">
                <a:moveTo>
                  <a:pt x="0" y="0"/>
                </a:moveTo>
                <a:lnTo>
                  <a:pt x="8865204" y="0"/>
                </a:lnTo>
                <a:lnTo>
                  <a:pt x="8865204" y="5385612"/>
                </a:lnTo>
                <a:lnTo>
                  <a:pt x="0" y="5385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9613">
            <a:off x="9491939" y="6574828"/>
            <a:ext cx="9392487" cy="5705936"/>
          </a:xfrm>
          <a:custGeom>
            <a:avLst/>
            <a:gdLst/>
            <a:ahLst/>
            <a:cxnLst/>
            <a:rect l="l" t="t" r="r" b="b"/>
            <a:pathLst>
              <a:path w="9392487" h="5705936">
                <a:moveTo>
                  <a:pt x="0" y="0"/>
                </a:moveTo>
                <a:lnTo>
                  <a:pt x="9392488" y="0"/>
                </a:lnTo>
                <a:lnTo>
                  <a:pt x="9392488" y="5705937"/>
                </a:lnTo>
                <a:lnTo>
                  <a:pt x="0" y="5705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45623">
            <a:off x="-754948" y="-1500651"/>
            <a:ext cx="4230199" cy="4338666"/>
          </a:xfrm>
          <a:custGeom>
            <a:avLst/>
            <a:gdLst/>
            <a:ahLst/>
            <a:cxnLst/>
            <a:rect l="l" t="t" r="r" b="b"/>
            <a:pathLst>
              <a:path w="4230199" h="4338666">
                <a:moveTo>
                  <a:pt x="0" y="0"/>
                </a:moveTo>
                <a:lnTo>
                  <a:pt x="4230199" y="0"/>
                </a:lnTo>
                <a:lnTo>
                  <a:pt x="4230199" y="4338666"/>
                </a:lnTo>
                <a:lnTo>
                  <a:pt x="0" y="4338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0" y="0"/>
                </a:moveTo>
                <a:lnTo>
                  <a:pt x="18288000" y="0"/>
                </a:lnTo>
                <a:lnTo>
                  <a:pt x="18288000" y="2346960"/>
                </a:lnTo>
                <a:lnTo>
                  <a:pt x="0" y="23469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508051"/>
            <a:ext cx="16958609" cy="9468530"/>
            <a:chOff x="0" y="0"/>
            <a:chExt cx="4466465" cy="249376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66465" cy="2493769"/>
            </a:xfrm>
            <a:custGeom>
              <a:avLst/>
              <a:gdLst/>
              <a:ahLst/>
              <a:cxnLst/>
              <a:rect l="l" t="t" r="r" b="b"/>
              <a:pathLst>
                <a:path w="4466465" h="2493769">
                  <a:moveTo>
                    <a:pt x="23282" y="0"/>
                  </a:moveTo>
                  <a:lnTo>
                    <a:pt x="4443183" y="0"/>
                  </a:lnTo>
                  <a:cubicBezTo>
                    <a:pt x="4449357" y="0"/>
                    <a:pt x="4455279" y="2453"/>
                    <a:pt x="4459646" y="6819"/>
                  </a:cubicBezTo>
                  <a:cubicBezTo>
                    <a:pt x="4464012" y="11186"/>
                    <a:pt x="4466465" y="17108"/>
                    <a:pt x="4466465" y="23282"/>
                  </a:cubicBezTo>
                  <a:lnTo>
                    <a:pt x="4466465" y="2470487"/>
                  </a:lnTo>
                  <a:cubicBezTo>
                    <a:pt x="4466465" y="2476662"/>
                    <a:pt x="4464012" y="2482584"/>
                    <a:pt x="4459646" y="2486950"/>
                  </a:cubicBezTo>
                  <a:cubicBezTo>
                    <a:pt x="4455279" y="2491316"/>
                    <a:pt x="4449357" y="2493769"/>
                    <a:pt x="4443183" y="2493769"/>
                  </a:cubicBezTo>
                  <a:lnTo>
                    <a:pt x="23282" y="2493769"/>
                  </a:lnTo>
                  <a:cubicBezTo>
                    <a:pt x="17108" y="2493769"/>
                    <a:pt x="11186" y="2491316"/>
                    <a:pt x="6819" y="2486950"/>
                  </a:cubicBezTo>
                  <a:cubicBezTo>
                    <a:pt x="2453" y="2482584"/>
                    <a:pt x="0" y="2476662"/>
                    <a:pt x="0" y="2470487"/>
                  </a:cubicBezTo>
                  <a:lnTo>
                    <a:pt x="0" y="23282"/>
                  </a:lnTo>
                  <a:cubicBezTo>
                    <a:pt x="0" y="17108"/>
                    <a:pt x="2453" y="11186"/>
                    <a:pt x="6819" y="6819"/>
                  </a:cubicBezTo>
                  <a:cubicBezTo>
                    <a:pt x="11186" y="2453"/>
                    <a:pt x="17108" y="0"/>
                    <a:pt x="2328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3F57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466465" cy="25223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078250" y="793590"/>
            <a:ext cx="4212768" cy="2559256"/>
          </a:xfrm>
          <a:custGeom>
            <a:avLst/>
            <a:gdLst/>
            <a:ahLst/>
            <a:cxnLst/>
            <a:rect l="l" t="t" r="r" b="b"/>
            <a:pathLst>
              <a:path w="4212768" h="2559256">
                <a:moveTo>
                  <a:pt x="0" y="0"/>
                </a:moveTo>
                <a:lnTo>
                  <a:pt x="4212767" y="0"/>
                </a:lnTo>
                <a:lnTo>
                  <a:pt x="4212767" y="2559257"/>
                </a:lnTo>
                <a:lnTo>
                  <a:pt x="0" y="2559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1316232" y="8602842"/>
            <a:ext cx="4689864" cy="2747479"/>
          </a:xfrm>
          <a:custGeom>
            <a:avLst/>
            <a:gdLst/>
            <a:ahLst/>
            <a:cxnLst/>
            <a:rect l="l" t="t" r="r" b="b"/>
            <a:pathLst>
              <a:path w="4689864" h="2747479">
                <a:moveTo>
                  <a:pt x="4689864" y="0"/>
                </a:moveTo>
                <a:lnTo>
                  <a:pt x="0" y="0"/>
                </a:lnTo>
                <a:lnTo>
                  <a:pt x="0" y="2747479"/>
                </a:lnTo>
                <a:lnTo>
                  <a:pt x="4689864" y="2747479"/>
                </a:lnTo>
                <a:lnTo>
                  <a:pt x="468986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348091" y="8874642"/>
            <a:ext cx="2753582" cy="1412358"/>
          </a:xfrm>
          <a:custGeom>
            <a:avLst/>
            <a:gdLst/>
            <a:ahLst/>
            <a:cxnLst/>
            <a:rect l="l" t="t" r="r" b="b"/>
            <a:pathLst>
              <a:path w="2753582" h="1412358">
                <a:moveTo>
                  <a:pt x="0" y="0"/>
                </a:moveTo>
                <a:lnTo>
                  <a:pt x="2753582" y="0"/>
                </a:lnTo>
                <a:lnTo>
                  <a:pt x="2753582" y="1412358"/>
                </a:lnTo>
                <a:lnTo>
                  <a:pt x="0" y="14123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66832" y="6504198"/>
            <a:ext cx="2283092" cy="3472383"/>
          </a:xfrm>
          <a:custGeom>
            <a:avLst/>
            <a:gdLst/>
            <a:ahLst/>
            <a:cxnLst/>
            <a:rect l="l" t="t" r="r" b="b"/>
            <a:pathLst>
              <a:path w="2283092" h="3472383">
                <a:moveTo>
                  <a:pt x="0" y="0"/>
                </a:moveTo>
                <a:lnTo>
                  <a:pt x="2283092" y="0"/>
                </a:lnTo>
                <a:lnTo>
                  <a:pt x="2283092" y="3472383"/>
                </a:lnTo>
                <a:lnTo>
                  <a:pt x="0" y="34723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0" y="8968953"/>
            <a:ext cx="2249867" cy="1318047"/>
          </a:xfrm>
          <a:custGeom>
            <a:avLst/>
            <a:gdLst/>
            <a:ahLst/>
            <a:cxnLst/>
            <a:rect l="l" t="t" r="r" b="b"/>
            <a:pathLst>
              <a:path w="2249867" h="1318047">
                <a:moveTo>
                  <a:pt x="2249867" y="0"/>
                </a:moveTo>
                <a:lnTo>
                  <a:pt x="0" y="0"/>
                </a:lnTo>
                <a:lnTo>
                  <a:pt x="0" y="1318047"/>
                </a:lnTo>
                <a:lnTo>
                  <a:pt x="2249867" y="1318047"/>
                </a:lnTo>
                <a:lnTo>
                  <a:pt x="224986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790053" y="1032946"/>
            <a:ext cx="10939130" cy="8595031"/>
          </a:xfrm>
          <a:custGeom>
            <a:avLst/>
            <a:gdLst/>
            <a:ahLst/>
            <a:cxnLst/>
            <a:rect l="l" t="t" r="r" b="b"/>
            <a:pathLst>
              <a:path w="10939130" h="8595031">
                <a:moveTo>
                  <a:pt x="0" y="0"/>
                </a:moveTo>
                <a:lnTo>
                  <a:pt x="10939130" y="0"/>
                </a:lnTo>
                <a:lnTo>
                  <a:pt x="10939130" y="8595030"/>
                </a:lnTo>
                <a:lnTo>
                  <a:pt x="0" y="85950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567340" y="1650340"/>
            <a:ext cx="5222713" cy="1272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2"/>
              </a:lnSpc>
            </a:pPr>
            <a:r>
              <a:rPr lang="en-US" sz="2416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Hai lá mầm nho nhỏ</a:t>
            </a:r>
          </a:p>
          <a:p>
            <a:pPr algn="ctr">
              <a:lnSpc>
                <a:spcPts val="3382"/>
              </a:lnSpc>
            </a:pPr>
            <a:r>
              <a:rPr lang="en-US" sz="2416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Xòe trong gió rung rinh</a:t>
            </a:r>
          </a:p>
          <a:p>
            <a:pPr algn="ctr">
              <a:lnSpc>
                <a:spcPts val="3382"/>
              </a:lnSpc>
              <a:spcBef>
                <a:spcPct val="0"/>
              </a:spcBef>
            </a:pPr>
            <a:endParaRPr lang="en-US" sz="2416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6335">
            <a:off x="-2354352" y="5475470"/>
            <a:ext cx="8865205" cy="5385612"/>
          </a:xfrm>
          <a:custGeom>
            <a:avLst/>
            <a:gdLst/>
            <a:ahLst/>
            <a:cxnLst/>
            <a:rect l="l" t="t" r="r" b="b"/>
            <a:pathLst>
              <a:path w="8865205" h="5385612">
                <a:moveTo>
                  <a:pt x="0" y="0"/>
                </a:moveTo>
                <a:lnTo>
                  <a:pt x="8865204" y="0"/>
                </a:lnTo>
                <a:lnTo>
                  <a:pt x="8865204" y="5385612"/>
                </a:lnTo>
                <a:lnTo>
                  <a:pt x="0" y="5385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9613">
            <a:off x="9491939" y="6574828"/>
            <a:ext cx="9392487" cy="5705936"/>
          </a:xfrm>
          <a:custGeom>
            <a:avLst/>
            <a:gdLst/>
            <a:ahLst/>
            <a:cxnLst/>
            <a:rect l="l" t="t" r="r" b="b"/>
            <a:pathLst>
              <a:path w="9392487" h="5705936">
                <a:moveTo>
                  <a:pt x="0" y="0"/>
                </a:moveTo>
                <a:lnTo>
                  <a:pt x="9392488" y="0"/>
                </a:lnTo>
                <a:lnTo>
                  <a:pt x="9392488" y="5705937"/>
                </a:lnTo>
                <a:lnTo>
                  <a:pt x="0" y="5705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45623">
            <a:off x="-754948" y="-1500651"/>
            <a:ext cx="4230199" cy="4338666"/>
          </a:xfrm>
          <a:custGeom>
            <a:avLst/>
            <a:gdLst/>
            <a:ahLst/>
            <a:cxnLst/>
            <a:rect l="l" t="t" r="r" b="b"/>
            <a:pathLst>
              <a:path w="4230199" h="4338666">
                <a:moveTo>
                  <a:pt x="0" y="0"/>
                </a:moveTo>
                <a:lnTo>
                  <a:pt x="4230199" y="0"/>
                </a:lnTo>
                <a:lnTo>
                  <a:pt x="4230199" y="4338666"/>
                </a:lnTo>
                <a:lnTo>
                  <a:pt x="0" y="4338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0" y="0"/>
                </a:moveTo>
                <a:lnTo>
                  <a:pt x="18288000" y="0"/>
                </a:lnTo>
                <a:lnTo>
                  <a:pt x="18288000" y="2346960"/>
                </a:lnTo>
                <a:lnTo>
                  <a:pt x="0" y="23469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508051"/>
            <a:ext cx="16958609" cy="9468530"/>
            <a:chOff x="0" y="0"/>
            <a:chExt cx="4466465" cy="249376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66465" cy="2493769"/>
            </a:xfrm>
            <a:custGeom>
              <a:avLst/>
              <a:gdLst/>
              <a:ahLst/>
              <a:cxnLst/>
              <a:rect l="l" t="t" r="r" b="b"/>
              <a:pathLst>
                <a:path w="4466465" h="2493769">
                  <a:moveTo>
                    <a:pt x="23282" y="0"/>
                  </a:moveTo>
                  <a:lnTo>
                    <a:pt x="4443183" y="0"/>
                  </a:lnTo>
                  <a:cubicBezTo>
                    <a:pt x="4449357" y="0"/>
                    <a:pt x="4455279" y="2453"/>
                    <a:pt x="4459646" y="6819"/>
                  </a:cubicBezTo>
                  <a:cubicBezTo>
                    <a:pt x="4464012" y="11186"/>
                    <a:pt x="4466465" y="17108"/>
                    <a:pt x="4466465" y="23282"/>
                  </a:cubicBezTo>
                  <a:lnTo>
                    <a:pt x="4466465" y="2470487"/>
                  </a:lnTo>
                  <a:cubicBezTo>
                    <a:pt x="4466465" y="2476662"/>
                    <a:pt x="4464012" y="2482584"/>
                    <a:pt x="4459646" y="2486950"/>
                  </a:cubicBezTo>
                  <a:cubicBezTo>
                    <a:pt x="4455279" y="2491316"/>
                    <a:pt x="4449357" y="2493769"/>
                    <a:pt x="4443183" y="2493769"/>
                  </a:cubicBezTo>
                  <a:lnTo>
                    <a:pt x="23282" y="2493769"/>
                  </a:lnTo>
                  <a:cubicBezTo>
                    <a:pt x="17108" y="2493769"/>
                    <a:pt x="11186" y="2491316"/>
                    <a:pt x="6819" y="2486950"/>
                  </a:cubicBezTo>
                  <a:cubicBezTo>
                    <a:pt x="2453" y="2482584"/>
                    <a:pt x="0" y="2476662"/>
                    <a:pt x="0" y="2470487"/>
                  </a:cubicBezTo>
                  <a:lnTo>
                    <a:pt x="0" y="23282"/>
                  </a:lnTo>
                  <a:cubicBezTo>
                    <a:pt x="0" y="17108"/>
                    <a:pt x="2453" y="11186"/>
                    <a:pt x="6819" y="6819"/>
                  </a:cubicBezTo>
                  <a:cubicBezTo>
                    <a:pt x="11186" y="2453"/>
                    <a:pt x="17108" y="0"/>
                    <a:pt x="2328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3F57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466465" cy="25223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3069611" y="1028700"/>
            <a:ext cx="4228600" cy="2568875"/>
          </a:xfrm>
          <a:custGeom>
            <a:avLst/>
            <a:gdLst/>
            <a:ahLst/>
            <a:cxnLst/>
            <a:rect l="l" t="t" r="r" b="b"/>
            <a:pathLst>
              <a:path w="4228600" h="2568875">
                <a:moveTo>
                  <a:pt x="0" y="0"/>
                </a:moveTo>
                <a:lnTo>
                  <a:pt x="4228600" y="0"/>
                </a:lnTo>
                <a:lnTo>
                  <a:pt x="4228600" y="2568875"/>
                </a:lnTo>
                <a:lnTo>
                  <a:pt x="0" y="25688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1316232" y="8602842"/>
            <a:ext cx="4689864" cy="2747479"/>
          </a:xfrm>
          <a:custGeom>
            <a:avLst/>
            <a:gdLst/>
            <a:ahLst/>
            <a:cxnLst/>
            <a:rect l="l" t="t" r="r" b="b"/>
            <a:pathLst>
              <a:path w="4689864" h="2747479">
                <a:moveTo>
                  <a:pt x="4689864" y="0"/>
                </a:moveTo>
                <a:lnTo>
                  <a:pt x="0" y="0"/>
                </a:lnTo>
                <a:lnTo>
                  <a:pt x="0" y="2747479"/>
                </a:lnTo>
                <a:lnTo>
                  <a:pt x="4689864" y="2747479"/>
                </a:lnTo>
                <a:lnTo>
                  <a:pt x="468986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348091" y="8874642"/>
            <a:ext cx="2753582" cy="1412358"/>
          </a:xfrm>
          <a:custGeom>
            <a:avLst/>
            <a:gdLst/>
            <a:ahLst/>
            <a:cxnLst/>
            <a:rect l="l" t="t" r="r" b="b"/>
            <a:pathLst>
              <a:path w="2753582" h="1412358">
                <a:moveTo>
                  <a:pt x="0" y="0"/>
                </a:moveTo>
                <a:lnTo>
                  <a:pt x="2753582" y="0"/>
                </a:lnTo>
                <a:lnTo>
                  <a:pt x="2753582" y="1412358"/>
                </a:lnTo>
                <a:lnTo>
                  <a:pt x="0" y="14123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66832" y="6504198"/>
            <a:ext cx="2283092" cy="3472383"/>
          </a:xfrm>
          <a:custGeom>
            <a:avLst/>
            <a:gdLst/>
            <a:ahLst/>
            <a:cxnLst/>
            <a:rect l="l" t="t" r="r" b="b"/>
            <a:pathLst>
              <a:path w="2283092" h="3472383">
                <a:moveTo>
                  <a:pt x="0" y="0"/>
                </a:moveTo>
                <a:lnTo>
                  <a:pt x="2283092" y="0"/>
                </a:lnTo>
                <a:lnTo>
                  <a:pt x="2283092" y="3472383"/>
                </a:lnTo>
                <a:lnTo>
                  <a:pt x="0" y="34723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0" y="8968953"/>
            <a:ext cx="2249867" cy="1318047"/>
          </a:xfrm>
          <a:custGeom>
            <a:avLst/>
            <a:gdLst/>
            <a:ahLst/>
            <a:cxnLst/>
            <a:rect l="l" t="t" r="r" b="b"/>
            <a:pathLst>
              <a:path w="2249867" h="1318047">
                <a:moveTo>
                  <a:pt x="2249867" y="0"/>
                </a:moveTo>
                <a:lnTo>
                  <a:pt x="0" y="0"/>
                </a:lnTo>
                <a:lnTo>
                  <a:pt x="0" y="1318047"/>
                </a:lnTo>
                <a:lnTo>
                  <a:pt x="2249867" y="1318047"/>
                </a:lnTo>
                <a:lnTo>
                  <a:pt x="224986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510431" y="873971"/>
            <a:ext cx="3906247" cy="8553825"/>
          </a:xfrm>
          <a:custGeom>
            <a:avLst/>
            <a:gdLst/>
            <a:ahLst/>
            <a:cxnLst/>
            <a:rect l="l" t="t" r="r" b="b"/>
            <a:pathLst>
              <a:path w="3906247" h="8553825">
                <a:moveTo>
                  <a:pt x="0" y="0"/>
                </a:moveTo>
                <a:lnTo>
                  <a:pt x="3906246" y="0"/>
                </a:lnTo>
                <a:lnTo>
                  <a:pt x="3906246" y="8553825"/>
                </a:lnTo>
                <a:lnTo>
                  <a:pt x="0" y="85538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948695" y="1975317"/>
            <a:ext cx="4228600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Mầm ơi hãy lớn nhanh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Vươn cành cho bóng mát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6335">
            <a:off x="-2354352" y="5475470"/>
            <a:ext cx="8865205" cy="5385612"/>
          </a:xfrm>
          <a:custGeom>
            <a:avLst/>
            <a:gdLst/>
            <a:ahLst/>
            <a:cxnLst/>
            <a:rect l="l" t="t" r="r" b="b"/>
            <a:pathLst>
              <a:path w="8865205" h="5385612">
                <a:moveTo>
                  <a:pt x="0" y="0"/>
                </a:moveTo>
                <a:lnTo>
                  <a:pt x="8865204" y="0"/>
                </a:lnTo>
                <a:lnTo>
                  <a:pt x="8865204" y="5385612"/>
                </a:lnTo>
                <a:lnTo>
                  <a:pt x="0" y="5385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9613">
            <a:off x="9491939" y="6574828"/>
            <a:ext cx="9392487" cy="5705936"/>
          </a:xfrm>
          <a:custGeom>
            <a:avLst/>
            <a:gdLst/>
            <a:ahLst/>
            <a:cxnLst/>
            <a:rect l="l" t="t" r="r" b="b"/>
            <a:pathLst>
              <a:path w="9392487" h="5705936">
                <a:moveTo>
                  <a:pt x="0" y="0"/>
                </a:moveTo>
                <a:lnTo>
                  <a:pt x="9392488" y="0"/>
                </a:lnTo>
                <a:lnTo>
                  <a:pt x="9392488" y="5705937"/>
                </a:lnTo>
                <a:lnTo>
                  <a:pt x="0" y="5705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45623">
            <a:off x="-754948" y="-1500651"/>
            <a:ext cx="4230199" cy="4338666"/>
          </a:xfrm>
          <a:custGeom>
            <a:avLst/>
            <a:gdLst/>
            <a:ahLst/>
            <a:cxnLst/>
            <a:rect l="l" t="t" r="r" b="b"/>
            <a:pathLst>
              <a:path w="4230199" h="4338666">
                <a:moveTo>
                  <a:pt x="0" y="0"/>
                </a:moveTo>
                <a:lnTo>
                  <a:pt x="4230199" y="0"/>
                </a:lnTo>
                <a:lnTo>
                  <a:pt x="4230199" y="4338666"/>
                </a:lnTo>
                <a:lnTo>
                  <a:pt x="0" y="4338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0" y="0"/>
                </a:moveTo>
                <a:lnTo>
                  <a:pt x="18288000" y="0"/>
                </a:lnTo>
                <a:lnTo>
                  <a:pt x="18288000" y="2346960"/>
                </a:lnTo>
                <a:lnTo>
                  <a:pt x="0" y="23469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508051"/>
            <a:ext cx="16958609" cy="9468530"/>
            <a:chOff x="0" y="0"/>
            <a:chExt cx="4466465" cy="249376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66465" cy="2493769"/>
            </a:xfrm>
            <a:custGeom>
              <a:avLst/>
              <a:gdLst/>
              <a:ahLst/>
              <a:cxnLst/>
              <a:rect l="l" t="t" r="r" b="b"/>
              <a:pathLst>
                <a:path w="4466465" h="2493769">
                  <a:moveTo>
                    <a:pt x="23282" y="0"/>
                  </a:moveTo>
                  <a:lnTo>
                    <a:pt x="4443183" y="0"/>
                  </a:lnTo>
                  <a:cubicBezTo>
                    <a:pt x="4449357" y="0"/>
                    <a:pt x="4455279" y="2453"/>
                    <a:pt x="4459646" y="6819"/>
                  </a:cubicBezTo>
                  <a:cubicBezTo>
                    <a:pt x="4464012" y="11186"/>
                    <a:pt x="4466465" y="17108"/>
                    <a:pt x="4466465" y="23282"/>
                  </a:cubicBezTo>
                  <a:lnTo>
                    <a:pt x="4466465" y="2470487"/>
                  </a:lnTo>
                  <a:cubicBezTo>
                    <a:pt x="4466465" y="2476662"/>
                    <a:pt x="4464012" y="2482584"/>
                    <a:pt x="4459646" y="2486950"/>
                  </a:cubicBezTo>
                  <a:cubicBezTo>
                    <a:pt x="4455279" y="2491316"/>
                    <a:pt x="4449357" y="2493769"/>
                    <a:pt x="4443183" y="2493769"/>
                  </a:cubicBezTo>
                  <a:lnTo>
                    <a:pt x="23282" y="2493769"/>
                  </a:lnTo>
                  <a:cubicBezTo>
                    <a:pt x="17108" y="2493769"/>
                    <a:pt x="11186" y="2491316"/>
                    <a:pt x="6819" y="2486950"/>
                  </a:cubicBezTo>
                  <a:cubicBezTo>
                    <a:pt x="2453" y="2482584"/>
                    <a:pt x="0" y="2476662"/>
                    <a:pt x="0" y="2470487"/>
                  </a:cubicBezTo>
                  <a:lnTo>
                    <a:pt x="0" y="23282"/>
                  </a:lnTo>
                  <a:cubicBezTo>
                    <a:pt x="0" y="17108"/>
                    <a:pt x="2453" y="11186"/>
                    <a:pt x="6819" y="6819"/>
                  </a:cubicBezTo>
                  <a:cubicBezTo>
                    <a:pt x="11186" y="2453"/>
                    <a:pt x="17108" y="0"/>
                    <a:pt x="2328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3F57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466465" cy="25223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405491" y="798327"/>
            <a:ext cx="3683749" cy="2237877"/>
          </a:xfrm>
          <a:custGeom>
            <a:avLst/>
            <a:gdLst/>
            <a:ahLst/>
            <a:cxnLst/>
            <a:rect l="l" t="t" r="r" b="b"/>
            <a:pathLst>
              <a:path w="3683749" h="2237877">
                <a:moveTo>
                  <a:pt x="0" y="0"/>
                </a:moveTo>
                <a:lnTo>
                  <a:pt x="3683749" y="0"/>
                </a:lnTo>
                <a:lnTo>
                  <a:pt x="3683749" y="2237877"/>
                </a:lnTo>
                <a:lnTo>
                  <a:pt x="0" y="2237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6157067" y="798327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3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3" y="1294542"/>
                </a:lnTo>
                <a:lnTo>
                  <a:pt x="21309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1316232" y="8602842"/>
            <a:ext cx="4689864" cy="2747479"/>
          </a:xfrm>
          <a:custGeom>
            <a:avLst/>
            <a:gdLst/>
            <a:ahLst/>
            <a:cxnLst/>
            <a:rect l="l" t="t" r="r" b="b"/>
            <a:pathLst>
              <a:path w="4689864" h="2747479">
                <a:moveTo>
                  <a:pt x="4689864" y="0"/>
                </a:moveTo>
                <a:lnTo>
                  <a:pt x="0" y="0"/>
                </a:lnTo>
                <a:lnTo>
                  <a:pt x="0" y="2747479"/>
                </a:lnTo>
                <a:lnTo>
                  <a:pt x="4689864" y="2747479"/>
                </a:lnTo>
                <a:lnTo>
                  <a:pt x="468986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348091" y="8874642"/>
            <a:ext cx="2753582" cy="1412358"/>
          </a:xfrm>
          <a:custGeom>
            <a:avLst/>
            <a:gdLst/>
            <a:ahLst/>
            <a:cxnLst/>
            <a:rect l="l" t="t" r="r" b="b"/>
            <a:pathLst>
              <a:path w="2753582" h="1412358">
                <a:moveTo>
                  <a:pt x="0" y="0"/>
                </a:moveTo>
                <a:lnTo>
                  <a:pt x="2753582" y="0"/>
                </a:lnTo>
                <a:lnTo>
                  <a:pt x="2753582" y="1412358"/>
                </a:lnTo>
                <a:lnTo>
                  <a:pt x="0" y="14123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66832" y="6504198"/>
            <a:ext cx="2283092" cy="3472383"/>
          </a:xfrm>
          <a:custGeom>
            <a:avLst/>
            <a:gdLst/>
            <a:ahLst/>
            <a:cxnLst/>
            <a:rect l="l" t="t" r="r" b="b"/>
            <a:pathLst>
              <a:path w="2283092" h="3472383">
                <a:moveTo>
                  <a:pt x="0" y="0"/>
                </a:moveTo>
                <a:lnTo>
                  <a:pt x="2283092" y="0"/>
                </a:lnTo>
                <a:lnTo>
                  <a:pt x="2283092" y="3472383"/>
                </a:lnTo>
                <a:lnTo>
                  <a:pt x="0" y="34723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0" y="8968953"/>
            <a:ext cx="2249867" cy="1318047"/>
          </a:xfrm>
          <a:custGeom>
            <a:avLst/>
            <a:gdLst/>
            <a:ahLst/>
            <a:cxnLst/>
            <a:rect l="l" t="t" r="r" b="b"/>
            <a:pathLst>
              <a:path w="2249867" h="1318047">
                <a:moveTo>
                  <a:pt x="2249867" y="0"/>
                </a:moveTo>
                <a:lnTo>
                  <a:pt x="0" y="0"/>
                </a:lnTo>
                <a:lnTo>
                  <a:pt x="0" y="1318047"/>
                </a:lnTo>
                <a:lnTo>
                  <a:pt x="2249867" y="1318047"/>
                </a:lnTo>
                <a:lnTo>
                  <a:pt x="224986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554323" y="798327"/>
            <a:ext cx="8015431" cy="8993471"/>
          </a:xfrm>
          <a:custGeom>
            <a:avLst/>
            <a:gdLst/>
            <a:ahLst/>
            <a:cxnLst/>
            <a:rect l="l" t="t" r="r" b="b"/>
            <a:pathLst>
              <a:path w="8015431" h="8993471">
                <a:moveTo>
                  <a:pt x="0" y="0"/>
                </a:moveTo>
                <a:lnTo>
                  <a:pt x="8015431" y="0"/>
                </a:lnTo>
                <a:lnTo>
                  <a:pt x="8015431" y="8993471"/>
                </a:lnTo>
                <a:lnTo>
                  <a:pt x="0" y="89934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094601" y="2891481"/>
            <a:ext cx="2674665" cy="2621171"/>
          </a:xfrm>
          <a:custGeom>
            <a:avLst/>
            <a:gdLst/>
            <a:ahLst/>
            <a:cxnLst/>
            <a:rect l="l" t="t" r="r" b="b"/>
            <a:pathLst>
              <a:path w="2674665" h="2621171">
                <a:moveTo>
                  <a:pt x="0" y="0"/>
                </a:moveTo>
                <a:lnTo>
                  <a:pt x="2674664" y="0"/>
                </a:lnTo>
                <a:lnTo>
                  <a:pt x="2674664" y="2621171"/>
                </a:lnTo>
                <a:lnTo>
                  <a:pt x="0" y="26211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654198" y="4202067"/>
            <a:ext cx="3247776" cy="3138163"/>
          </a:xfrm>
          <a:custGeom>
            <a:avLst/>
            <a:gdLst/>
            <a:ahLst/>
            <a:cxnLst/>
            <a:rect l="l" t="t" r="r" b="b"/>
            <a:pathLst>
              <a:path w="3247776" h="3138163">
                <a:moveTo>
                  <a:pt x="0" y="0"/>
                </a:moveTo>
                <a:lnTo>
                  <a:pt x="3247776" y="0"/>
                </a:lnTo>
                <a:lnTo>
                  <a:pt x="3247776" y="3138163"/>
                </a:lnTo>
                <a:lnTo>
                  <a:pt x="0" y="313816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078250" y="1562797"/>
            <a:ext cx="4193969" cy="1022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6"/>
              </a:lnSpc>
            </a:pPr>
            <a:r>
              <a:rPr lang="en-US" sz="194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Gọi chim về ca hát</a:t>
            </a:r>
          </a:p>
          <a:p>
            <a:pPr algn="ctr">
              <a:lnSpc>
                <a:spcPts val="2716"/>
              </a:lnSpc>
            </a:pPr>
            <a:r>
              <a:rPr lang="en-US" sz="194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Cho quả ngọt trĩu cành.</a:t>
            </a:r>
          </a:p>
          <a:p>
            <a:pPr algn="ctr">
              <a:lnSpc>
                <a:spcPts val="2716"/>
              </a:lnSpc>
              <a:spcBef>
                <a:spcPct val="0"/>
              </a:spcBef>
            </a:pPr>
            <a:endParaRPr lang="en-US" sz="1940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6335">
            <a:off x="-2354352" y="5475470"/>
            <a:ext cx="8865205" cy="5385612"/>
          </a:xfrm>
          <a:custGeom>
            <a:avLst/>
            <a:gdLst/>
            <a:ahLst/>
            <a:cxnLst/>
            <a:rect l="l" t="t" r="r" b="b"/>
            <a:pathLst>
              <a:path w="8865205" h="5385612">
                <a:moveTo>
                  <a:pt x="0" y="0"/>
                </a:moveTo>
                <a:lnTo>
                  <a:pt x="8865204" y="0"/>
                </a:lnTo>
                <a:lnTo>
                  <a:pt x="8865204" y="5385612"/>
                </a:lnTo>
                <a:lnTo>
                  <a:pt x="0" y="5385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9613">
            <a:off x="9491939" y="6574828"/>
            <a:ext cx="9392487" cy="5705936"/>
          </a:xfrm>
          <a:custGeom>
            <a:avLst/>
            <a:gdLst/>
            <a:ahLst/>
            <a:cxnLst/>
            <a:rect l="l" t="t" r="r" b="b"/>
            <a:pathLst>
              <a:path w="9392487" h="5705936">
                <a:moveTo>
                  <a:pt x="0" y="0"/>
                </a:moveTo>
                <a:lnTo>
                  <a:pt x="9392488" y="0"/>
                </a:lnTo>
                <a:lnTo>
                  <a:pt x="9392488" y="5705937"/>
                </a:lnTo>
                <a:lnTo>
                  <a:pt x="0" y="5705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0" y="0"/>
                </a:moveTo>
                <a:lnTo>
                  <a:pt x="18288000" y="0"/>
                </a:lnTo>
                <a:lnTo>
                  <a:pt x="18288000" y="2346960"/>
                </a:lnTo>
                <a:lnTo>
                  <a:pt x="0" y="23469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70342" y="508051"/>
            <a:ext cx="16958609" cy="9468530"/>
            <a:chOff x="0" y="0"/>
            <a:chExt cx="4466465" cy="24937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6465" cy="2493769"/>
            </a:xfrm>
            <a:custGeom>
              <a:avLst/>
              <a:gdLst/>
              <a:ahLst/>
              <a:cxnLst/>
              <a:rect l="l" t="t" r="r" b="b"/>
              <a:pathLst>
                <a:path w="4466465" h="2493769">
                  <a:moveTo>
                    <a:pt x="23282" y="0"/>
                  </a:moveTo>
                  <a:lnTo>
                    <a:pt x="4443183" y="0"/>
                  </a:lnTo>
                  <a:cubicBezTo>
                    <a:pt x="4449357" y="0"/>
                    <a:pt x="4455279" y="2453"/>
                    <a:pt x="4459646" y="6819"/>
                  </a:cubicBezTo>
                  <a:cubicBezTo>
                    <a:pt x="4464012" y="11186"/>
                    <a:pt x="4466465" y="17108"/>
                    <a:pt x="4466465" y="23282"/>
                  </a:cubicBezTo>
                  <a:lnTo>
                    <a:pt x="4466465" y="2470487"/>
                  </a:lnTo>
                  <a:cubicBezTo>
                    <a:pt x="4466465" y="2476662"/>
                    <a:pt x="4464012" y="2482584"/>
                    <a:pt x="4459646" y="2486950"/>
                  </a:cubicBezTo>
                  <a:cubicBezTo>
                    <a:pt x="4455279" y="2491316"/>
                    <a:pt x="4449357" y="2493769"/>
                    <a:pt x="4443183" y="2493769"/>
                  </a:cubicBezTo>
                  <a:lnTo>
                    <a:pt x="23282" y="2493769"/>
                  </a:lnTo>
                  <a:cubicBezTo>
                    <a:pt x="17108" y="2493769"/>
                    <a:pt x="11186" y="2491316"/>
                    <a:pt x="6819" y="2486950"/>
                  </a:cubicBezTo>
                  <a:cubicBezTo>
                    <a:pt x="2453" y="2482584"/>
                    <a:pt x="0" y="2476662"/>
                    <a:pt x="0" y="2470487"/>
                  </a:cubicBezTo>
                  <a:lnTo>
                    <a:pt x="0" y="23282"/>
                  </a:lnTo>
                  <a:cubicBezTo>
                    <a:pt x="0" y="17108"/>
                    <a:pt x="2453" y="11186"/>
                    <a:pt x="6819" y="6819"/>
                  </a:cubicBezTo>
                  <a:cubicBezTo>
                    <a:pt x="11186" y="2453"/>
                    <a:pt x="17108" y="0"/>
                    <a:pt x="2328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3F57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66465" cy="25223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82107" y="953053"/>
            <a:ext cx="4625426" cy="2809946"/>
          </a:xfrm>
          <a:custGeom>
            <a:avLst/>
            <a:gdLst/>
            <a:ahLst/>
            <a:cxnLst/>
            <a:rect l="l" t="t" r="r" b="b"/>
            <a:pathLst>
              <a:path w="4625426" h="2809946">
                <a:moveTo>
                  <a:pt x="0" y="0"/>
                </a:moveTo>
                <a:lnTo>
                  <a:pt x="4625425" y="0"/>
                </a:lnTo>
                <a:lnTo>
                  <a:pt x="4625425" y="2809946"/>
                </a:lnTo>
                <a:lnTo>
                  <a:pt x="0" y="28099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6157067" y="508051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3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3" y="1294542"/>
                </a:lnTo>
                <a:lnTo>
                  <a:pt x="21309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1316232" y="8602842"/>
            <a:ext cx="4689864" cy="2747479"/>
          </a:xfrm>
          <a:custGeom>
            <a:avLst/>
            <a:gdLst/>
            <a:ahLst/>
            <a:cxnLst/>
            <a:rect l="l" t="t" r="r" b="b"/>
            <a:pathLst>
              <a:path w="4689864" h="2747479">
                <a:moveTo>
                  <a:pt x="4689864" y="0"/>
                </a:moveTo>
                <a:lnTo>
                  <a:pt x="0" y="0"/>
                </a:lnTo>
                <a:lnTo>
                  <a:pt x="0" y="2747479"/>
                </a:lnTo>
                <a:lnTo>
                  <a:pt x="4689864" y="2747479"/>
                </a:lnTo>
                <a:lnTo>
                  <a:pt x="468986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348091" y="8874642"/>
            <a:ext cx="2753582" cy="1412358"/>
          </a:xfrm>
          <a:custGeom>
            <a:avLst/>
            <a:gdLst/>
            <a:ahLst/>
            <a:cxnLst/>
            <a:rect l="l" t="t" r="r" b="b"/>
            <a:pathLst>
              <a:path w="2753582" h="1412358">
                <a:moveTo>
                  <a:pt x="0" y="0"/>
                </a:moveTo>
                <a:lnTo>
                  <a:pt x="2753582" y="0"/>
                </a:lnTo>
                <a:lnTo>
                  <a:pt x="2753582" y="1412358"/>
                </a:lnTo>
                <a:lnTo>
                  <a:pt x="0" y="14123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66832" y="6504198"/>
            <a:ext cx="2283092" cy="3472383"/>
          </a:xfrm>
          <a:custGeom>
            <a:avLst/>
            <a:gdLst/>
            <a:ahLst/>
            <a:cxnLst/>
            <a:rect l="l" t="t" r="r" b="b"/>
            <a:pathLst>
              <a:path w="2283092" h="3472383">
                <a:moveTo>
                  <a:pt x="0" y="0"/>
                </a:moveTo>
                <a:lnTo>
                  <a:pt x="2283092" y="0"/>
                </a:lnTo>
                <a:lnTo>
                  <a:pt x="2283092" y="3472383"/>
                </a:lnTo>
                <a:lnTo>
                  <a:pt x="0" y="34723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0" y="8968953"/>
            <a:ext cx="2249867" cy="1318047"/>
          </a:xfrm>
          <a:custGeom>
            <a:avLst/>
            <a:gdLst/>
            <a:ahLst/>
            <a:cxnLst/>
            <a:rect l="l" t="t" r="r" b="b"/>
            <a:pathLst>
              <a:path w="2249867" h="1318047">
                <a:moveTo>
                  <a:pt x="2249867" y="0"/>
                </a:moveTo>
                <a:lnTo>
                  <a:pt x="0" y="0"/>
                </a:lnTo>
                <a:lnTo>
                  <a:pt x="0" y="1318047"/>
                </a:lnTo>
                <a:lnTo>
                  <a:pt x="2249867" y="1318047"/>
                </a:lnTo>
                <a:lnTo>
                  <a:pt x="224986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941627" y="770190"/>
            <a:ext cx="8755366" cy="9082204"/>
          </a:xfrm>
          <a:custGeom>
            <a:avLst/>
            <a:gdLst/>
            <a:ahLst/>
            <a:cxnLst/>
            <a:rect l="l" t="t" r="r" b="b"/>
            <a:pathLst>
              <a:path w="8755366" h="9082204">
                <a:moveTo>
                  <a:pt x="0" y="0"/>
                </a:moveTo>
                <a:lnTo>
                  <a:pt x="8755365" y="0"/>
                </a:lnTo>
                <a:lnTo>
                  <a:pt x="8755365" y="9082204"/>
                </a:lnTo>
                <a:lnTo>
                  <a:pt x="0" y="90822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6668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354594" y="953053"/>
            <a:ext cx="3174066" cy="1932213"/>
          </a:xfrm>
          <a:custGeom>
            <a:avLst/>
            <a:gdLst/>
            <a:ahLst/>
            <a:cxnLst/>
            <a:rect l="l" t="t" r="r" b="b"/>
            <a:pathLst>
              <a:path w="3174066" h="1932213">
                <a:moveTo>
                  <a:pt x="0" y="0"/>
                </a:moveTo>
                <a:lnTo>
                  <a:pt x="3174066" y="0"/>
                </a:lnTo>
                <a:lnTo>
                  <a:pt x="3174066" y="1932213"/>
                </a:lnTo>
                <a:lnTo>
                  <a:pt x="0" y="19322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612625" y="4798516"/>
            <a:ext cx="2465243" cy="1705682"/>
          </a:xfrm>
          <a:custGeom>
            <a:avLst/>
            <a:gdLst/>
            <a:ahLst/>
            <a:cxnLst/>
            <a:rect l="l" t="t" r="r" b="b"/>
            <a:pathLst>
              <a:path w="2465243" h="1705682">
                <a:moveTo>
                  <a:pt x="0" y="0"/>
                </a:moveTo>
                <a:lnTo>
                  <a:pt x="2465244" y="0"/>
                </a:lnTo>
                <a:lnTo>
                  <a:pt x="2465244" y="1705682"/>
                </a:lnTo>
                <a:lnTo>
                  <a:pt x="0" y="1705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6763">
            <a:off x="2870726" y="6910988"/>
            <a:ext cx="1875372" cy="1413562"/>
          </a:xfrm>
          <a:custGeom>
            <a:avLst/>
            <a:gdLst/>
            <a:ahLst/>
            <a:cxnLst/>
            <a:rect l="l" t="t" r="r" b="b"/>
            <a:pathLst>
              <a:path w="1875372" h="1413562">
                <a:moveTo>
                  <a:pt x="0" y="0"/>
                </a:moveTo>
                <a:lnTo>
                  <a:pt x="1875372" y="0"/>
                </a:lnTo>
                <a:lnTo>
                  <a:pt x="1875372" y="1413562"/>
                </a:lnTo>
                <a:lnTo>
                  <a:pt x="0" y="14135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979754" y="1774018"/>
            <a:ext cx="3200549" cy="1313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Cho không khí trong lành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Mọi người thêm sức khỏe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Mầm ơi mau lớn nhé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Cho màu xanh thêm xanh.</a:t>
            </a:r>
          </a:p>
        </p:txBody>
      </p:sp>
    </p:spTree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109</Words>
  <Application>Microsoft Office PowerPoint</Application>
  <PresentationFormat>Custom</PresentationFormat>
  <Paragraphs>21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Paytone One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1 - Thơ Bé trồng cây</dc:title>
  <dc:creator>NHAN</dc:creator>
  <cp:lastModifiedBy>WINDOWS 10 PRO</cp:lastModifiedBy>
  <cp:revision>3</cp:revision>
  <dcterms:created xsi:type="dcterms:W3CDTF">2006-08-16T00:00:00Z</dcterms:created>
  <dcterms:modified xsi:type="dcterms:W3CDTF">2025-01-20T12:10:40Z</dcterms:modified>
  <dc:identifier>DAGOG0geoDk</dc:identifier>
</cp:coreProperties>
</file>