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aytone O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A5D27-5CBF-4245-AA27-486C3069C777}" v="6" dt="2024-08-23T09:43:42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A17A5D27-5CBF-4245-AA27-486C3069C777}"/>
    <pc:docChg chg="modSld">
      <pc:chgData name="DOAN THI HAI YEN" userId="46ce6b64e9072719" providerId="LiveId" clId="{A17A5D27-5CBF-4245-AA27-486C3069C777}" dt="2024-08-23T09:43:42.321" v="5"/>
      <pc:docMkLst>
        <pc:docMk/>
      </pc:docMkLst>
      <pc:sldChg chg="modTransition">
        <pc:chgData name="DOAN THI HAI YEN" userId="46ce6b64e9072719" providerId="LiveId" clId="{A17A5D27-5CBF-4245-AA27-486C3069C777}" dt="2024-08-23T09:43:34.012" v="0"/>
        <pc:sldMkLst>
          <pc:docMk/>
          <pc:sldMk cId="0" sldId="256"/>
        </pc:sldMkLst>
      </pc:sldChg>
      <pc:sldChg chg="modTransition">
        <pc:chgData name="DOAN THI HAI YEN" userId="46ce6b64e9072719" providerId="LiveId" clId="{A17A5D27-5CBF-4245-AA27-486C3069C777}" dt="2024-08-23T09:43:35.279" v="1"/>
        <pc:sldMkLst>
          <pc:docMk/>
          <pc:sldMk cId="0" sldId="257"/>
        </pc:sldMkLst>
      </pc:sldChg>
      <pc:sldChg chg="modTransition">
        <pc:chgData name="DOAN THI HAI YEN" userId="46ce6b64e9072719" providerId="LiveId" clId="{A17A5D27-5CBF-4245-AA27-486C3069C777}" dt="2024-08-23T09:43:36.658" v="2"/>
        <pc:sldMkLst>
          <pc:docMk/>
          <pc:sldMk cId="0" sldId="258"/>
        </pc:sldMkLst>
      </pc:sldChg>
      <pc:sldChg chg="modTransition">
        <pc:chgData name="DOAN THI HAI YEN" userId="46ce6b64e9072719" providerId="LiveId" clId="{A17A5D27-5CBF-4245-AA27-486C3069C777}" dt="2024-08-23T09:43:38.157" v="3"/>
        <pc:sldMkLst>
          <pc:docMk/>
          <pc:sldMk cId="0" sldId="259"/>
        </pc:sldMkLst>
      </pc:sldChg>
      <pc:sldChg chg="modTransition">
        <pc:chgData name="DOAN THI HAI YEN" userId="46ce6b64e9072719" providerId="LiveId" clId="{A17A5D27-5CBF-4245-AA27-486C3069C777}" dt="2024-08-23T09:43:40.454" v="4"/>
        <pc:sldMkLst>
          <pc:docMk/>
          <pc:sldMk cId="0" sldId="260"/>
        </pc:sldMkLst>
      </pc:sldChg>
      <pc:sldChg chg="modTransition">
        <pc:chgData name="DOAN THI HAI YEN" userId="46ce6b64e9072719" providerId="LiveId" clId="{A17A5D27-5CBF-4245-AA27-486C3069C777}" dt="2024-08-23T09:43:42.321" v="5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154365" y="17481"/>
            <a:ext cx="14126093" cy="9240819"/>
          </a:xfrm>
          <a:custGeom>
            <a:avLst/>
            <a:gdLst/>
            <a:ahLst/>
            <a:cxnLst/>
            <a:rect l="l" t="t" r="r" b="b"/>
            <a:pathLst>
              <a:path w="14126093" h="9240819">
                <a:moveTo>
                  <a:pt x="14126093" y="0"/>
                </a:moveTo>
                <a:lnTo>
                  <a:pt x="0" y="0"/>
                </a:lnTo>
                <a:lnTo>
                  <a:pt x="0" y="9240819"/>
                </a:lnTo>
                <a:lnTo>
                  <a:pt x="14126093" y="9240819"/>
                </a:lnTo>
                <a:lnTo>
                  <a:pt x="141260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52842" y="6545144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5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5" y="1854772"/>
                </a:lnTo>
                <a:lnTo>
                  <a:pt x="11383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1735342" y="7305737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899" y="0"/>
                </a:lnTo>
                <a:lnTo>
                  <a:pt x="1253899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51823" y="4441903"/>
            <a:ext cx="5161329" cy="4206483"/>
          </a:xfrm>
          <a:custGeom>
            <a:avLst/>
            <a:gdLst/>
            <a:ahLst/>
            <a:cxnLst/>
            <a:rect l="l" t="t" r="r" b="b"/>
            <a:pathLst>
              <a:path w="5161329" h="4206483">
                <a:moveTo>
                  <a:pt x="0" y="0"/>
                </a:moveTo>
                <a:lnTo>
                  <a:pt x="5161329" y="0"/>
                </a:lnTo>
                <a:lnTo>
                  <a:pt x="5161329" y="4206483"/>
                </a:lnTo>
                <a:lnTo>
                  <a:pt x="0" y="42064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88566" y="2890657"/>
            <a:ext cx="13633448" cy="135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2"/>
              </a:lnSpc>
            </a:pPr>
            <a:r>
              <a:rPr lang="en-US" sz="10957" spc="328">
                <a:solidFill>
                  <a:srgbClr val="9B4545"/>
                </a:solidFill>
                <a:latin typeface="Paytone One"/>
                <a:ea typeface="Paytone One"/>
                <a:cs typeface="Paytone One"/>
                <a:sym typeface="Paytone One"/>
              </a:rPr>
              <a:t>CÁCH CẦM ĐŨA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512970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28516" y="1272694"/>
            <a:ext cx="12732057" cy="8456366"/>
          </a:xfrm>
          <a:custGeom>
            <a:avLst/>
            <a:gdLst/>
            <a:ahLst/>
            <a:cxnLst/>
            <a:rect l="l" t="t" r="r" b="b"/>
            <a:pathLst>
              <a:path w="12732057" h="8456366">
                <a:moveTo>
                  <a:pt x="0" y="0"/>
                </a:moveTo>
                <a:lnTo>
                  <a:pt x="12732058" y="0"/>
                </a:lnTo>
                <a:lnTo>
                  <a:pt x="12732058" y="8456366"/>
                </a:lnTo>
                <a:lnTo>
                  <a:pt x="0" y="8456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449665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43299" y="1623140"/>
            <a:ext cx="11780819" cy="7824574"/>
          </a:xfrm>
          <a:custGeom>
            <a:avLst/>
            <a:gdLst/>
            <a:ahLst/>
            <a:cxnLst/>
            <a:rect l="l" t="t" r="r" b="b"/>
            <a:pathLst>
              <a:path w="11780819" h="7824574">
                <a:moveTo>
                  <a:pt x="0" y="0"/>
                </a:moveTo>
                <a:lnTo>
                  <a:pt x="11780819" y="0"/>
                </a:lnTo>
                <a:lnTo>
                  <a:pt x="11780819" y="7824573"/>
                </a:lnTo>
                <a:lnTo>
                  <a:pt x="0" y="7824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512970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84607" y="1177736"/>
            <a:ext cx="12166242" cy="8080564"/>
          </a:xfrm>
          <a:custGeom>
            <a:avLst/>
            <a:gdLst/>
            <a:ahLst/>
            <a:cxnLst/>
            <a:rect l="l" t="t" r="r" b="b"/>
            <a:pathLst>
              <a:path w="12166242" h="8080564">
                <a:moveTo>
                  <a:pt x="0" y="0"/>
                </a:moveTo>
                <a:lnTo>
                  <a:pt x="12166242" y="0"/>
                </a:lnTo>
                <a:lnTo>
                  <a:pt x="12166242" y="8080564"/>
                </a:lnTo>
                <a:lnTo>
                  <a:pt x="0" y="80805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512970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11916" y="1412038"/>
            <a:ext cx="11481323" cy="7625655"/>
          </a:xfrm>
          <a:custGeom>
            <a:avLst/>
            <a:gdLst/>
            <a:ahLst/>
            <a:cxnLst/>
            <a:rect l="l" t="t" r="r" b="b"/>
            <a:pathLst>
              <a:path w="11481323" h="7625655">
                <a:moveTo>
                  <a:pt x="0" y="0"/>
                </a:moveTo>
                <a:lnTo>
                  <a:pt x="11481324" y="0"/>
                </a:lnTo>
                <a:lnTo>
                  <a:pt x="11481324" y="7625655"/>
                </a:lnTo>
                <a:lnTo>
                  <a:pt x="0" y="76256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154365" y="17481"/>
            <a:ext cx="14126093" cy="9240819"/>
          </a:xfrm>
          <a:custGeom>
            <a:avLst/>
            <a:gdLst/>
            <a:ahLst/>
            <a:cxnLst/>
            <a:rect l="l" t="t" r="r" b="b"/>
            <a:pathLst>
              <a:path w="14126093" h="9240819">
                <a:moveTo>
                  <a:pt x="14126093" y="0"/>
                </a:moveTo>
                <a:lnTo>
                  <a:pt x="0" y="0"/>
                </a:lnTo>
                <a:lnTo>
                  <a:pt x="0" y="9240819"/>
                </a:lnTo>
                <a:lnTo>
                  <a:pt x="14126093" y="9240819"/>
                </a:lnTo>
                <a:lnTo>
                  <a:pt x="141260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52842" y="6545144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5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5" y="1854772"/>
                </a:lnTo>
                <a:lnTo>
                  <a:pt x="11383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1735342" y="7305737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899" y="0"/>
                </a:lnTo>
                <a:lnTo>
                  <a:pt x="1253899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86972" y="3836275"/>
            <a:ext cx="5161329" cy="4206483"/>
          </a:xfrm>
          <a:custGeom>
            <a:avLst/>
            <a:gdLst/>
            <a:ahLst/>
            <a:cxnLst/>
            <a:rect l="l" t="t" r="r" b="b"/>
            <a:pathLst>
              <a:path w="5161329" h="4206483">
                <a:moveTo>
                  <a:pt x="0" y="0"/>
                </a:moveTo>
                <a:lnTo>
                  <a:pt x="5161328" y="0"/>
                </a:lnTo>
                <a:lnTo>
                  <a:pt x="5161328" y="4206483"/>
                </a:lnTo>
                <a:lnTo>
                  <a:pt x="0" y="42064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68399" y="7578159"/>
            <a:ext cx="1824314" cy="1268658"/>
          </a:xfrm>
          <a:custGeom>
            <a:avLst/>
            <a:gdLst/>
            <a:ahLst/>
            <a:cxnLst/>
            <a:rect l="l" t="t" r="r" b="b"/>
            <a:pathLst>
              <a:path w="1824314" h="1268658">
                <a:moveTo>
                  <a:pt x="0" y="0"/>
                </a:moveTo>
                <a:lnTo>
                  <a:pt x="1824314" y="0"/>
                </a:lnTo>
                <a:lnTo>
                  <a:pt x="1824314" y="1268658"/>
                </a:lnTo>
                <a:lnTo>
                  <a:pt x="0" y="1268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78874" y="1904507"/>
            <a:ext cx="10930253" cy="19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7215" spc="216">
                <a:solidFill>
                  <a:srgbClr val="9B4545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</a:t>
            </a:r>
          </a:p>
          <a:p>
            <a:pPr algn="ctr">
              <a:lnSpc>
                <a:spcPts val="10101"/>
              </a:lnSpc>
            </a:pPr>
            <a:r>
              <a:rPr lang="en-US" sz="7215" spc="216">
                <a:solidFill>
                  <a:srgbClr val="9B4545"/>
                </a:solidFill>
                <a:latin typeface="Paytone One"/>
                <a:ea typeface="Paytone One"/>
                <a:cs typeface="Paytone One"/>
                <a:sym typeface="Paytone One"/>
              </a:rPr>
              <a:t> THÀNH CÔNG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Paytone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Cách cầm đũa</dc:title>
  <dc:creator>NHAN</dc:creator>
  <cp:lastModifiedBy>WINDOWS 10 PRO</cp:lastModifiedBy>
  <cp:revision>2</cp:revision>
  <dcterms:created xsi:type="dcterms:W3CDTF">2006-08-16T00:00:00Z</dcterms:created>
  <dcterms:modified xsi:type="dcterms:W3CDTF">2025-01-20T12:07:22Z</dcterms:modified>
  <dc:identifier>DAGOqLGEngU</dc:identifier>
</cp:coreProperties>
</file>