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Paytone One" panose="020B0604020202020204" charset="0"/>
      <p:regular r:id="rId12"/>
    </p:embeddedFont>
    <p:embeddedFont>
      <p:font typeface="DejaVu Serif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C0C06F-1F79-4425-9551-12E007E7510B}" v="10" dt="2024-07-25T06:40:30.1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6FC0C06F-1F79-4425-9551-12E007E7510B}"/>
    <pc:docChg chg="modSld">
      <pc:chgData name="DOAN THI HAI YEN" userId="46ce6b64e9072719" providerId="LiveId" clId="{6FC0C06F-1F79-4425-9551-12E007E7510B}" dt="2024-07-25T06:40:30.128" v="9"/>
      <pc:docMkLst>
        <pc:docMk/>
      </pc:docMkLst>
      <pc:sldChg chg="modTransition">
        <pc:chgData name="DOAN THI HAI YEN" userId="46ce6b64e9072719" providerId="LiveId" clId="{6FC0C06F-1F79-4425-9551-12E007E7510B}" dt="2024-07-25T06:40:07.558" v="0"/>
        <pc:sldMkLst>
          <pc:docMk/>
          <pc:sldMk cId="0" sldId="256"/>
        </pc:sldMkLst>
      </pc:sldChg>
      <pc:sldChg chg="modTransition">
        <pc:chgData name="DOAN THI HAI YEN" userId="46ce6b64e9072719" providerId="LiveId" clId="{6FC0C06F-1F79-4425-9551-12E007E7510B}" dt="2024-07-25T06:40:10.888" v="1"/>
        <pc:sldMkLst>
          <pc:docMk/>
          <pc:sldMk cId="0" sldId="257"/>
        </pc:sldMkLst>
      </pc:sldChg>
      <pc:sldChg chg="modTransition">
        <pc:chgData name="DOAN THI HAI YEN" userId="46ce6b64e9072719" providerId="LiveId" clId="{6FC0C06F-1F79-4425-9551-12E007E7510B}" dt="2024-07-25T06:40:13.959" v="2"/>
        <pc:sldMkLst>
          <pc:docMk/>
          <pc:sldMk cId="0" sldId="258"/>
        </pc:sldMkLst>
      </pc:sldChg>
      <pc:sldChg chg="modTransition">
        <pc:chgData name="DOAN THI HAI YEN" userId="46ce6b64e9072719" providerId="LiveId" clId="{6FC0C06F-1F79-4425-9551-12E007E7510B}" dt="2024-07-25T06:40:17.049" v="3"/>
        <pc:sldMkLst>
          <pc:docMk/>
          <pc:sldMk cId="0" sldId="259"/>
        </pc:sldMkLst>
      </pc:sldChg>
      <pc:sldChg chg="modTransition">
        <pc:chgData name="DOAN THI HAI YEN" userId="46ce6b64e9072719" providerId="LiveId" clId="{6FC0C06F-1F79-4425-9551-12E007E7510B}" dt="2024-07-25T06:40:20.414" v="4"/>
        <pc:sldMkLst>
          <pc:docMk/>
          <pc:sldMk cId="0" sldId="260"/>
        </pc:sldMkLst>
      </pc:sldChg>
      <pc:sldChg chg="modTransition">
        <pc:chgData name="DOAN THI HAI YEN" userId="46ce6b64e9072719" providerId="LiveId" clId="{6FC0C06F-1F79-4425-9551-12E007E7510B}" dt="2024-07-25T06:40:22.154" v="5"/>
        <pc:sldMkLst>
          <pc:docMk/>
          <pc:sldMk cId="0" sldId="261"/>
        </pc:sldMkLst>
      </pc:sldChg>
      <pc:sldChg chg="modTransition">
        <pc:chgData name="DOAN THI HAI YEN" userId="46ce6b64e9072719" providerId="LiveId" clId="{6FC0C06F-1F79-4425-9551-12E007E7510B}" dt="2024-07-25T06:40:23.761" v="6"/>
        <pc:sldMkLst>
          <pc:docMk/>
          <pc:sldMk cId="0" sldId="262"/>
        </pc:sldMkLst>
      </pc:sldChg>
      <pc:sldChg chg="modTransition">
        <pc:chgData name="DOAN THI HAI YEN" userId="46ce6b64e9072719" providerId="LiveId" clId="{6FC0C06F-1F79-4425-9551-12E007E7510B}" dt="2024-07-25T06:40:25.390" v="7"/>
        <pc:sldMkLst>
          <pc:docMk/>
          <pc:sldMk cId="0" sldId="263"/>
        </pc:sldMkLst>
      </pc:sldChg>
      <pc:sldChg chg="modTransition">
        <pc:chgData name="DOAN THI HAI YEN" userId="46ce6b64e9072719" providerId="LiveId" clId="{6FC0C06F-1F79-4425-9551-12E007E7510B}" dt="2024-07-25T06:40:28.285" v="8"/>
        <pc:sldMkLst>
          <pc:docMk/>
          <pc:sldMk cId="0" sldId="264"/>
        </pc:sldMkLst>
      </pc:sldChg>
      <pc:sldChg chg="modTransition">
        <pc:chgData name="DOAN THI HAI YEN" userId="46ce6b64e9072719" providerId="LiveId" clId="{6FC0C06F-1F79-4425-9551-12E007E7510B}" dt="2024-07-25T06:40:30.128" v="9"/>
        <pc:sldMkLst>
          <pc:docMk/>
          <pc:sldMk cId="0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8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15761" y="2899570"/>
            <a:ext cx="15120864" cy="6358730"/>
            <a:chOff x="0" y="0"/>
            <a:chExt cx="20161153" cy="8478307"/>
          </a:xfrm>
        </p:grpSpPr>
        <p:sp>
          <p:nvSpPr>
            <p:cNvPr id="3" name="Freeform 3"/>
            <p:cNvSpPr/>
            <p:nvPr/>
          </p:nvSpPr>
          <p:spPr>
            <a:xfrm>
              <a:off x="12867539" y="835831"/>
              <a:ext cx="7293613" cy="7637291"/>
            </a:xfrm>
            <a:custGeom>
              <a:avLst/>
              <a:gdLst/>
              <a:ahLst/>
              <a:cxnLst/>
              <a:rect l="l" t="t" r="r" b="b"/>
              <a:pathLst>
                <a:path w="7293613" h="7637291">
                  <a:moveTo>
                    <a:pt x="0" y="0"/>
                  </a:moveTo>
                  <a:lnTo>
                    <a:pt x="7293614" y="0"/>
                  </a:lnTo>
                  <a:lnTo>
                    <a:pt x="7293614" y="7637292"/>
                  </a:lnTo>
                  <a:lnTo>
                    <a:pt x="0" y="7637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0" y="0"/>
              <a:ext cx="18741970" cy="8478307"/>
              <a:chOff x="0" y="0"/>
              <a:chExt cx="3790038" cy="17145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0160" y="16510"/>
                <a:ext cx="3767178" cy="1686560"/>
              </a:xfrm>
              <a:custGeom>
                <a:avLst/>
                <a:gdLst/>
                <a:ahLst/>
                <a:cxnLst/>
                <a:rect l="l" t="t" r="r" b="b"/>
                <a:pathLst>
                  <a:path w="3767178" h="1686560">
                    <a:moveTo>
                      <a:pt x="3767178" y="1686560"/>
                    </a:moveTo>
                    <a:lnTo>
                      <a:pt x="0" y="1678940"/>
                    </a:lnTo>
                    <a:lnTo>
                      <a:pt x="0" y="598170"/>
                    </a:lnTo>
                    <a:lnTo>
                      <a:pt x="17780" y="19050"/>
                    </a:lnTo>
                    <a:lnTo>
                      <a:pt x="1876467" y="0"/>
                    </a:lnTo>
                    <a:lnTo>
                      <a:pt x="3748128" y="5080"/>
                    </a:lnTo>
                    <a:close/>
                  </a:path>
                </a:pathLst>
              </a:custGeom>
              <a:solidFill>
                <a:srgbClr val="EFEEDB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3810" y="0"/>
                <a:ext cx="3796388" cy="1713230"/>
              </a:xfrm>
              <a:custGeom>
                <a:avLst/>
                <a:gdLst/>
                <a:ahLst/>
                <a:cxnLst/>
                <a:rect l="l" t="t" r="r" b="b"/>
                <a:pathLst>
                  <a:path w="3796388" h="1713230">
                    <a:moveTo>
                      <a:pt x="3762098" y="21590"/>
                    </a:moveTo>
                    <a:cubicBezTo>
                      <a:pt x="3763368" y="34290"/>
                      <a:pt x="3763368" y="44450"/>
                      <a:pt x="3764638" y="54610"/>
                    </a:cubicBezTo>
                    <a:cubicBezTo>
                      <a:pt x="3767178" y="88900"/>
                      <a:pt x="3768448" y="124460"/>
                      <a:pt x="3770988" y="158750"/>
                    </a:cubicBezTo>
                    <a:cubicBezTo>
                      <a:pt x="3770988" y="208280"/>
                      <a:pt x="3783688" y="1184910"/>
                      <a:pt x="3790038" y="1234440"/>
                    </a:cubicBezTo>
                    <a:cubicBezTo>
                      <a:pt x="3796388" y="1309370"/>
                      <a:pt x="3792578" y="1385570"/>
                      <a:pt x="3792578" y="1460500"/>
                    </a:cubicBezTo>
                    <a:cubicBezTo>
                      <a:pt x="3792578" y="1526540"/>
                      <a:pt x="3793848" y="1587500"/>
                      <a:pt x="3795118" y="1652270"/>
                    </a:cubicBezTo>
                    <a:cubicBezTo>
                      <a:pt x="3795118" y="1673860"/>
                      <a:pt x="3795118" y="1687830"/>
                      <a:pt x="3795118" y="1711960"/>
                    </a:cubicBezTo>
                    <a:cubicBezTo>
                      <a:pt x="3772258" y="1711960"/>
                      <a:pt x="3751938" y="1713230"/>
                      <a:pt x="3724866" y="1711960"/>
                    </a:cubicBezTo>
                    <a:cubicBezTo>
                      <a:pt x="3534996" y="1706880"/>
                      <a:pt x="3342206" y="1713230"/>
                      <a:pt x="3152337" y="1708150"/>
                    </a:cubicBezTo>
                    <a:cubicBezTo>
                      <a:pt x="3038415" y="1704340"/>
                      <a:pt x="2927415" y="1706880"/>
                      <a:pt x="2813494" y="1704340"/>
                    </a:cubicBezTo>
                    <a:cubicBezTo>
                      <a:pt x="2760914" y="1703070"/>
                      <a:pt x="2708335" y="1701800"/>
                      <a:pt x="2655756" y="1700530"/>
                    </a:cubicBezTo>
                    <a:cubicBezTo>
                      <a:pt x="2623625" y="1700530"/>
                      <a:pt x="2594414" y="1701800"/>
                      <a:pt x="2562282" y="1701800"/>
                    </a:cubicBezTo>
                    <a:cubicBezTo>
                      <a:pt x="2480492" y="1700530"/>
                      <a:pt x="2255570" y="1701800"/>
                      <a:pt x="2173781" y="1700530"/>
                    </a:cubicBezTo>
                    <a:cubicBezTo>
                      <a:pt x="2115359" y="1699260"/>
                      <a:pt x="946934" y="1708150"/>
                      <a:pt x="888513" y="1706880"/>
                    </a:cubicBezTo>
                    <a:cubicBezTo>
                      <a:pt x="873907" y="1706880"/>
                      <a:pt x="856381" y="1708150"/>
                      <a:pt x="841776" y="1708150"/>
                    </a:cubicBezTo>
                    <a:cubicBezTo>
                      <a:pt x="806723" y="1708150"/>
                      <a:pt x="774591" y="1709420"/>
                      <a:pt x="739538" y="1709420"/>
                    </a:cubicBezTo>
                    <a:cubicBezTo>
                      <a:pt x="651906" y="1709420"/>
                      <a:pt x="567196" y="1708150"/>
                      <a:pt x="479564" y="1706880"/>
                    </a:cubicBezTo>
                    <a:cubicBezTo>
                      <a:pt x="426985" y="1705610"/>
                      <a:pt x="374405" y="1704340"/>
                      <a:pt x="324747" y="1703070"/>
                    </a:cubicBezTo>
                    <a:cubicBezTo>
                      <a:pt x="231273" y="1701800"/>
                      <a:pt x="137799" y="1700530"/>
                      <a:pt x="48260" y="1700530"/>
                    </a:cubicBezTo>
                    <a:cubicBezTo>
                      <a:pt x="38100" y="1700530"/>
                      <a:pt x="29210" y="1700530"/>
                      <a:pt x="19050" y="1699260"/>
                    </a:cubicBezTo>
                    <a:cubicBezTo>
                      <a:pt x="10160" y="1697990"/>
                      <a:pt x="5080" y="1691640"/>
                      <a:pt x="7620" y="1682750"/>
                    </a:cubicBezTo>
                    <a:cubicBezTo>
                      <a:pt x="16510" y="1651000"/>
                      <a:pt x="12700" y="1619250"/>
                      <a:pt x="11430" y="1586230"/>
                    </a:cubicBezTo>
                    <a:cubicBezTo>
                      <a:pt x="10160" y="1518920"/>
                      <a:pt x="6350" y="1452880"/>
                      <a:pt x="7620" y="1385570"/>
                    </a:cubicBezTo>
                    <a:cubicBezTo>
                      <a:pt x="5080" y="1301750"/>
                      <a:pt x="0" y="264160"/>
                      <a:pt x="7620" y="179070"/>
                    </a:cubicBezTo>
                    <a:cubicBezTo>
                      <a:pt x="8890" y="162560"/>
                      <a:pt x="7620" y="144780"/>
                      <a:pt x="8890" y="128270"/>
                    </a:cubicBezTo>
                    <a:cubicBezTo>
                      <a:pt x="10160" y="101600"/>
                      <a:pt x="12700" y="7239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4773" y="30480"/>
                      <a:pt x="111510" y="29210"/>
                    </a:cubicBezTo>
                    <a:cubicBezTo>
                      <a:pt x="190378" y="25400"/>
                      <a:pt x="269247" y="22860"/>
                      <a:pt x="351037" y="20320"/>
                    </a:cubicBezTo>
                    <a:cubicBezTo>
                      <a:pt x="406537" y="17780"/>
                      <a:pt x="462037" y="16510"/>
                      <a:pt x="514616" y="13970"/>
                    </a:cubicBezTo>
                    <a:cubicBezTo>
                      <a:pt x="567196" y="11430"/>
                      <a:pt x="622696" y="8890"/>
                      <a:pt x="675275" y="8890"/>
                    </a:cubicBezTo>
                    <a:cubicBezTo>
                      <a:pt x="733696" y="7620"/>
                      <a:pt x="792118" y="10160"/>
                      <a:pt x="850539" y="8890"/>
                    </a:cubicBezTo>
                    <a:cubicBezTo>
                      <a:pt x="923565" y="8890"/>
                      <a:pt x="2246807" y="6350"/>
                      <a:pt x="2319834" y="5080"/>
                    </a:cubicBezTo>
                    <a:cubicBezTo>
                      <a:pt x="2389939" y="3810"/>
                      <a:pt x="2460045" y="2540"/>
                      <a:pt x="2533072" y="2540"/>
                    </a:cubicBezTo>
                    <a:cubicBezTo>
                      <a:pt x="2652835" y="1270"/>
                      <a:pt x="2769678" y="0"/>
                      <a:pt x="2889441" y="0"/>
                    </a:cubicBezTo>
                    <a:cubicBezTo>
                      <a:pt x="2939099" y="0"/>
                      <a:pt x="2991679" y="2540"/>
                      <a:pt x="3041336" y="2540"/>
                    </a:cubicBezTo>
                    <a:cubicBezTo>
                      <a:pt x="3178627" y="3810"/>
                      <a:pt x="3318837" y="5080"/>
                      <a:pt x="3456128" y="7620"/>
                    </a:cubicBezTo>
                    <a:cubicBezTo>
                      <a:pt x="3529154" y="8890"/>
                      <a:pt x="3602181" y="12700"/>
                      <a:pt x="3675208" y="16510"/>
                    </a:cubicBezTo>
                    <a:cubicBezTo>
                      <a:pt x="3692734" y="16510"/>
                      <a:pt x="3710261" y="16510"/>
                      <a:pt x="3724866" y="16510"/>
                    </a:cubicBezTo>
                    <a:cubicBezTo>
                      <a:pt x="3743048" y="17780"/>
                      <a:pt x="3751938" y="20320"/>
                      <a:pt x="3762098" y="21590"/>
                    </a:cubicBezTo>
                    <a:close/>
                    <a:moveTo>
                      <a:pt x="3772258" y="1695450"/>
                    </a:moveTo>
                    <a:cubicBezTo>
                      <a:pt x="3773528" y="1678940"/>
                      <a:pt x="3774798" y="1666240"/>
                      <a:pt x="3774798" y="1653540"/>
                    </a:cubicBezTo>
                    <a:cubicBezTo>
                      <a:pt x="3773528" y="1581150"/>
                      <a:pt x="3772258" y="1513840"/>
                      <a:pt x="3772258" y="1441450"/>
                    </a:cubicBezTo>
                    <a:cubicBezTo>
                      <a:pt x="3772258" y="1408430"/>
                      <a:pt x="3774798" y="1375410"/>
                      <a:pt x="3773528" y="1342390"/>
                    </a:cubicBezTo>
                    <a:cubicBezTo>
                      <a:pt x="3773528" y="1311910"/>
                      <a:pt x="3772258" y="1280160"/>
                      <a:pt x="3770988" y="1249680"/>
                    </a:cubicBezTo>
                    <a:cubicBezTo>
                      <a:pt x="3765908" y="1202690"/>
                      <a:pt x="3754478" y="229870"/>
                      <a:pt x="3754478" y="182880"/>
                    </a:cubicBezTo>
                    <a:cubicBezTo>
                      <a:pt x="3751938" y="143510"/>
                      <a:pt x="3749398" y="102870"/>
                      <a:pt x="3746858" y="63500"/>
                    </a:cubicBezTo>
                    <a:cubicBezTo>
                      <a:pt x="3745588" y="44450"/>
                      <a:pt x="3744318" y="43180"/>
                      <a:pt x="3716102" y="41910"/>
                    </a:cubicBezTo>
                    <a:cubicBezTo>
                      <a:pt x="3707339" y="41910"/>
                      <a:pt x="3701497" y="41910"/>
                      <a:pt x="3692734" y="40640"/>
                    </a:cubicBezTo>
                    <a:cubicBezTo>
                      <a:pt x="3619708" y="36830"/>
                      <a:pt x="3543759" y="31750"/>
                      <a:pt x="3470733" y="30480"/>
                    </a:cubicBezTo>
                    <a:cubicBezTo>
                      <a:pt x="3292548" y="26670"/>
                      <a:pt x="3111442" y="25400"/>
                      <a:pt x="2933257" y="22860"/>
                    </a:cubicBezTo>
                    <a:cubicBezTo>
                      <a:pt x="2906968" y="22860"/>
                      <a:pt x="2877757" y="22860"/>
                      <a:pt x="2851468" y="22860"/>
                    </a:cubicBezTo>
                    <a:cubicBezTo>
                      <a:pt x="2807652" y="22860"/>
                      <a:pt x="2763836" y="22860"/>
                      <a:pt x="2722941" y="22860"/>
                    </a:cubicBezTo>
                    <a:cubicBezTo>
                      <a:pt x="2629467" y="22860"/>
                      <a:pt x="2535993" y="22860"/>
                      <a:pt x="2445440" y="24130"/>
                    </a:cubicBezTo>
                    <a:cubicBezTo>
                      <a:pt x="2366571" y="25400"/>
                      <a:pt x="1037487" y="29210"/>
                      <a:pt x="958618" y="29210"/>
                    </a:cubicBezTo>
                    <a:cubicBezTo>
                      <a:pt x="830091" y="29210"/>
                      <a:pt x="701565" y="26670"/>
                      <a:pt x="573038" y="33020"/>
                    </a:cubicBezTo>
                    <a:cubicBezTo>
                      <a:pt x="505853" y="36830"/>
                      <a:pt x="441590" y="36830"/>
                      <a:pt x="377326" y="38100"/>
                    </a:cubicBezTo>
                    <a:cubicBezTo>
                      <a:pt x="266326" y="41910"/>
                      <a:pt x="155326" y="45720"/>
                      <a:pt x="49530" y="50800"/>
                    </a:cubicBezTo>
                    <a:cubicBezTo>
                      <a:pt x="36830" y="50800"/>
                      <a:pt x="34290" y="53340"/>
                      <a:pt x="33020" y="68580"/>
                    </a:cubicBezTo>
                    <a:cubicBezTo>
                      <a:pt x="31750" y="91440"/>
                      <a:pt x="31750" y="114300"/>
                      <a:pt x="30480" y="137160"/>
                    </a:cubicBezTo>
                    <a:cubicBezTo>
                      <a:pt x="29210" y="175260"/>
                      <a:pt x="26670" y="212090"/>
                      <a:pt x="25400" y="250190"/>
                    </a:cubicBezTo>
                    <a:cubicBezTo>
                      <a:pt x="20320" y="290830"/>
                      <a:pt x="26670" y="1283970"/>
                      <a:pt x="29210" y="1324610"/>
                    </a:cubicBezTo>
                    <a:cubicBezTo>
                      <a:pt x="29210" y="1367790"/>
                      <a:pt x="29210" y="1412240"/>
                      <a:pt x="30480" y="1455420"/>
                    </a:cubicBezTo>
                    <a:cubicBezTo>
                      <a:pt x="30480" y="1487170"/>
                      <a:pt x="33020" y="1518920"/>
                      <a:pt x="33020" y="1550670"/>
                    </a:cubicBezTo>
                    <a:cubicBezTo>
                      <a:pt x="33020" y="1584960"/>
                      <a:pt x="33020" y="1619250"/>
                      <a:pt x="31750" y="1653540"/>
                    </a:cubicBezTo>
                    <a:cubicBezTo>
                      <a:pt x="31750" y="1657350"/>
                      <a:pt x="31750" y="1659890"/>
                      <a:pt x="31750" y="1663700"/>
                    </a:cubicBezTo>
                    <a:cubicBezTo>
                      <a:pt x="31750" y="1673860"/>
                      <a:pt x="35560" y="1677670"/>
                      <a:pt x="44450" y="1677670"/>
                    </a:cubicBezTo>
                    <a:cubicBezTo>
                      <a:pt x="70615" y="1677670"/>
                      <a:pt x="111510" y="1678940"/>
                      <a:pt x="149483" y="1678940"/>
                    </a:cubicBezTo>
                    <a:cubicBezTo>
                      <a:pt x="204984" y="1678940"/>
                      <a:pt x="263405" y="1676400"/>
                      <a:pt x="318905" y="1678940"/>
                    </a:cubicBezTo>
                    <a:cubicBezTo>
                      <a:pt x="409458" y="1682750"/>
                      <a:pt x="500011" y="1685290"/>
                      <a:pt x="590564" y="1684020"/>
                    </a:cubicBezTo>
                    <a:cubicBezTo>
                      <a:pt x="648985" y="1682750"/>
                      <a:pt x="704486" y="1685290"/>
                      <a:pt x="762907" y="1685290"/>
                    </a:cubicBezTo>
                    <a:cubicBezTo>
                      <a:pt x="847618" y="1685290"/>
                      <a:pt x="932329" y="1684020"/>
                      <a:pt x="1017039" y="1685290"/>
                    </a:cubicBezTo>
                    <a:cubicBezTo>
                      <a:pt x="1142645" y="1686560"/>
                      <a:pt x="2521387" y="1676400"/>
                      <a:pt x="2649914" y="1678940"/>
                    </a:cubicBezTo>
                    <a:cubicBezTo>
                      <a:pt x="2705414" y="1680210"/>
                      <a:pt x="2760914" y="1681480"/>
                      <a:pt x="2813494" y="1681480"/>
                    </a:cubicBezTo>
                    <a:cubicBezTo>
                      <a:pt x="2909889" y="1684020"/>
                      <a:pt x="3003363" y="1680210"/>
                      <a:pt x="3099758" y="1684020"/>
                    </a:cubicBezTo>
                    <a:cubicBezTo>
                      <a:pt x="3178627" y="1686560"/>
                      <a:pt x="3257495" y="1686560"/>
                      <a:pt x="3336364" y="1689100"/>
                    </a:cubicBezTo>
                    <a:cubicBezTo>
                      <a:pt x="3453207" y="1692910"/>
                      <a:pt x="3570049" y="1695450"/>
                      <a:pt x="3686892" y="1696720"/>
                    </a:cubicBezTo>
                    <a:cubicBezTo>
                      <a:pt x="3730708" y="1696720"/>
                      <a:pt x="3751938" y="1695450"/>
                      <a:pt x="3772258" y="1695450"/>
                    </a:cubicBezTo>
                    <a:close/>
                  </a:path>
                </a:pathLst>
              </a:custGeom>
              <a:solidFill>
                <a:srgbClr val="EFEEDB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575446" y="5143500"/>
            <a:ext cx="3300566" cy="4483028"/>
            <a:chOff x="0" y="0"/>
            <a:chExt cx="4400755" cy="5977371"/>
          </a:xfrm>
        </p:grpSpPr>
        <p:sp>
          <p:nvSpPr>
            <p:cNvPr id="8" name="Freeform 8"/>
            <p:cNvSpPr/>
            <p:nvPr/>
          </p:nvSpPr>
          <p:spPr>
            <a:xfrm rot="-249484">
              <a:off x="142631" y="1825795"/>
              <a:ext cx="3069610" cy="4045614"/>
            </a:xfrm>
            <a:custGeom>
              <a:avLst/>
              <a:gdLst/>
              <a:ahLst/>
              <a:cxnLst/>
              <a:rect l="l" t="t" r="r" b="b"/>
              <a:pathLst>
                <a:path w="3069610" h="4045614">
                  <a:moveTo>
                    <a:pt x="0" y="0"/>
                  </a:moveTo>
                  <a:lnTo>
                    <a:pt x="3069610" y="0"/>
                  </a:lnTo>
                  <a:lnTo>
                    <a:pt x="3069610" y="4045614"/>
                  </a:lnTo>
                  <a:lnTo>
                    <a:pt x="0" y="4045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99395">
              <a:off x="446777" y="67281"/>
              <a:ext cx="1794251" cy="5673520"/>
            </a:xfrm>
            <a:custGeom>
              <a:avLst/>
              <a:gdLst/>
              <a:ahLst/>
              <a:cxnLst/>
              <a:rect l="l" t="t" r="r" b="b"/>
              <a:pathLst>
                <a:path w="1794251" h="5673520">
                  <a:moveTo>
                    <a:pt x="0" y="0"/>
                  </a:moveTo>
                  <a:lnTo>
                    <a:pt x="1794251" y="0"/>
                  </a:lnTo>
                  <a:lnTo>
                    <a:pt x="1794251" y="5673520"/>
                  </a:lnTo>
                  <a:lnTo>
                    <a:pt x="0" y="5673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37302" y="3310512"/>
              <a:ext cx="3463453" cy="2666859"/>
            </a:xfrm>
            <a:custGeom>
              <a:avLst/>
              <a:gdLst/>
              <a:ahLst/>
              <a:cxnLst/>
              <a:rect l="l" t="t" r="r" b="b"/>
              <a:pathLst>
                <a:path w="3463453" h="2666859">
                  <a:moveTo>
                    <a:pt x="0" y="0"/>
                  </a:moveTo>
                  <a:lnTo>
                    <a:pt x="3463453" y="0"/>
                  </a:lnTo>
                  <a:lnTo>
                    <a:pt x="3463453" y="2666859"/>
                  </a:lnTo>
                  <a:lnTo>
                    <a:pt x="0" y="2666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473489" y="4139481"/>
            <a:ext cx="11122989" cy="430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1"/>
              </a:lnSpc>
            </a:pPr>
            <a:r>
              <a:rPr lang="en-US" sz="4894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Thiết kế các đồ dùng, dụng cụ, </a:t>
            </a:r>
          </a:p>
          <a:p>
            <a:pPr algn="ctr">
              <a:lnSpc>
                <a:spcPts val="10571"/>
              </a:lnSpc>
            </a:pPr>
            <a:r>
              <a:rPr lang="en-US" sz="4894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thiết bị nhà bếp</a:t>
            </a:r>
          </a:p>
          <a:p>
            <a:pPr algn="ctr">
              <a:lnSpc>
                <a:spcPts val="5873"/>
              </a:lnSpc>
            </a:pPr>
            <a:endParaRPr lang="en-US" sz="4894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5873"/>
              </a:lnSpc>
            </a:pPr>
            <a:endParaRPr lang="en-US" sz="4894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0359" y="602150"/>
            <a:ext cx="16218231" cy="9219970"/>
            <a:chOff x="0" y="0"/>
            <a:chExt cx="3790038" cy="21546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767178" cy="2126675"/>
            </a:xfrm>
            <a:custGeom>
              <a:avLst/>
              <a:gdLst/>
              <a:ahLst/>
              <a:cxnLst/>
              <a:rect l="l" t="t" r="r" b="b"/>
              <a:pathLst>
                <a:path w="3767178" h="2126675">
                  <a:moveTo>
                    <a:pt x="3767178" y="2126675"/>
                  </a:moveTo>
                  <a:lnTo>
                    <a:pt x="0" y="2119055"/>
                  </a:lnTo>
                  <a:lnTo>
                    <a:pt x="0" y="750813"/>
                  </a:lnTo>
                  <a:lnTo>
                    <a:pt x="17780" y="19050"/>
                  </a:lnTo>
                  <a:lnTo>
                    <a:pt x="1876467" y="0"/>
                  </a:lnTo>
                  <a:lnTo>
                    <a:pt x="3748128" y="5080"/>
                  </a:lnTo>
                  <a:close/>
                </a:path>
              </a:pathLst>
            </a:custGeom>
            <a:solidFill>
              <a:srgbClr val="EFEED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796388" cy="2153345"/>
            </a:xfrm>
            <a:custGeom>
              <a:avLst/>
              <a:gdLst/>
              <a:ahLst/>
              <a:cxnLst/>
              <a:rect l="l" t="t" r="r" b="b"/>
              <a:pathLst>
                <a:path w="3796388" h="2153345">
                  <a:moveTo>
                    <a:pt x="3762098" y="21590"/>
                  </a:moveTo>
                  <a:cubicBezTo>
                    <a:pt x="3763368" y="34290"/>
                    <a:pt x="3763368" y="44450"/>
                    <a:pt x="3764638" y="54610"/>
                  </a:cubicBezTo>
                  <a:cubicBezTo>
                    <a:pt x="3767178" y="95710"/>
                    <a:pt x="3768448" y="141133"/>
                    <a:pt x="3770988" y="184934"/>
                  </a:cubicBezTo>
                  <a:cubicBezTo>
                    <a:pt x="3770988" y="248202"/>
                    <a:pt x="3783688" y="1495715"/>
                    <a:pt x="3790038" y="1558983"/>
                  </a:cubicBezTo>
                  <a:cubicBezTo>
                    <a:pt x="3796388" y="1654696"/>
                    <a:pt x="3792578" y="1752032"/>
                    <a:pt x="3792578" y="1847745"/>
                  </a:cubicBezTo>
                  <a:cubicBezTo>
                    <a:pt x="3792578" y="1932102"/>
                    <a:pt x="3793848" y="2009970"/>
                    <a:pt x="3795118" y="2092384"/>
                  </a:cubicBezTo>
                  <a:cubicBezTo>
                    <a:pt x="3795118" y="2113975"/>
                    <a:pt x="3795118" y="2127945"/>
                    <a:pt x="3795118" y="2152075"/>
                  </a:cubicBezTo>
                  <a:cubicBezTo>
                    <a:pt x="3772258" y="2152075"/>
                    <a:pt x="3751938" y="2153345"/>
                    <a:pt x="3724866" y="2152075"/>
                  </a:cubicBezTo>
                  <a:cubicBezTo>
                    <a:pt x="3534996" y="2146995"/>
                    <a:pt x="3342206" y="2153345"/>
                    <a:pt x="3152337" y="2148265"/>
                  </a:cubicBezTo>
                  <a:cubicBezTo>
                    <a:pt x="3038415" y="2144455"/>
                    <a:pt x="2927415" y="2146995"/>
                    <a:pt x="2813494" y="2144455"/>
                  </a:cubicBezTo>
                  <a:cubicBezTo>
                    <a:pt x="2760914" y="2143184"/>
                    <a:pt x="2708335" y="2141915"/>
                    <a:pt x="2655756" y="2140645"/>
                  </a:cubicBezTo>
                  <a:cubicBezTo>
                    <a:pt x="2623625" y="2140645"/>
                    <a:pt x="2594414" y="2141915"/>
                    <a:pt x="2562282" y="2141915"/>
                  </a:cubicBezTo>
                  <a:cubicBezTo>
                    <a:pt x="2480492" y="2140645"/>
                    <a:pt x="2255570" y="2141915"/>
                    <a:pt x="2173781" y="2140645"/>
                  </a:cubicBezTo>
                  <a:cubicBezTo>
                    <a:pt x="2115359" y="2139375"/>
                    <a:pt x="946934" y="2148265"/>
                    <a:pt x="888513" y="2146995"/>
                  </a:cubicBezTo>
                  <a:cubicBezTo>
                    <a:pt x="873907" y="2146995"/>
                    <a:pt x="856381" y="2148265"/>
                    <a:pt x="841776" y="2148265"/>
                  </a:cubicBezTo>
                  <a:cubicBezTo>
                    <a:pt x="806723" y="2148265"/>
                    <a:pt x="774591" y="2149534"/>
                    <a:pt x="739538" y="2149534"/>
                  </a:cubicBezTo>
                  <a:cubicBezTo>
                    <a:pt x="651906" y="2149534"/>
                    <a:pt x="567196" y="2148265"/>
                    <a:pt x="479564" y="2146995"/>
                  </a:cubicBezTo>
                  <a:cubicBezTo>
                    <a:pt x="426985" y="2145725"/>
                    <a:pt x="374405" y="2144455"/>
                    <a:pt x="324747" y="2143184"/>
                  </a:cubicBezTo>
                  <a:cubicBezTo>
                    <a:pt x="231273" y="2141915"/>
                    <a:pt x="137799" y="2140645"/>
                    <a:pt x="48260" y="2140645"/>
                  </a:cubicBezTo>
                  <a:cubicBezTo>
                    <a:pt x="38100" y="2140645"/>
                    <a:pt x="29210" y="2140645"/>
                    <a:pt x="19050" y="2139375"/>
                  </a:cubicBezTo>
                  <a:cubicBezTo>
                    <a:pt x="10160" y="2138105"/>
                    <a:pt x="5080" y="2131755"/>
                    <a:pt x="7620" y="2122865"/>
                  </a:cubicBezTo>
                  <a:cubicBezTo>
                    <a:pt x="16510" y="2091083"/>
                    <a:pt x="12700" y="2050527"/>
                    <a:pt x="11430" y="2008348"/>
                  </a:cubicBezTo>
                  <a:cubicBezTo>
                    <a:pt x="10160" y="1922368"/>
                    <a:pt x="6350" y="1838011"/>
                    <a:pt x="7620" y="1752032"/>
                  </a:cubicBezTo>
                  <a:cubicBezTo>
                    <a:pt x="5080" y="1644963"/>
                    <a:pt x="0" y="319581"/>
                    <a:pt x="7620" y="210890"/>
                  </a:cubicBezTo>
                  <a:cubicBezTo>
                    <a:pt x="8890" y="189801"/>
                    <a:pt x="7620" y="167089"/>
                    <a:pt x="8890" y="146000"/>
                  </a:cubicBezTo>
                  <a:cubicBezTo>
                    <a:pt x="10160" y="111932"/>
                    <a:pt x="12700" y="746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773" y="30480"/>
                    <a:pt x="111510" y="29210"/>
                  </a:cubicBezTo>
                  <a:cubicBezTo>
                    <a:pt x="190378" y="25400"/>
                    <a:pt x="269247" y="22860"/>
                    <a:pt x="351037" y="20320"/>
                  </a:cubicBezTo>
                  <a:cubicBezTo>
                    <a:pt x="406537" y="17780"/>
                    <a:pt x="462037" y="16510"/>
                    <a:pt x="514616" y="13970"/>
                  </a:cubicBezTo>
                  <a:cubicBezTo>
                    <a:pt x="567196" y="11430"/>
                    <a:pt x="622696" y="8890"/>
                    <a:pt x="675275" y="8890"/>
                  </a:cubicBezTo>
                  <a:cubicBezTo>
                    <a:pt x="733696" y="7620"/>
                    <a:pt x="792118" y="10160"/>
                    <a:pt x="850539" y="8890"/>
                  </a:cubicBezTo>
                  <a:cubicBezTo>
                    <a:pt x="923565" y="8890"/>
                    <a:pt x="2246807" y="6350"/>
                    <a:pt x="2319834" y="5080"/>
                  </a:cubicBezTo>
                  <a:cubicBezTo>
                    <a:pt x="2389939" y="3810"/>
                    <a:pt x="2460045" y="2540"/>
                    <a:pt x="2533072" y="2540"/>
                  </a:cubicBezTo>
                  <a:cubicBezTo>
                    <a:pt x="2652835" y="1270"/>
                    <a:pt x="2769678" y="0"/>
                    <a:pt x="2889441" y="0"/>
                  </a:cubicBezTo>
                  <a:cubicBezTo>
                    <a:pt x="2939099" y="0"/>
                    <a:pt x="2991679" y="2540"/>
                    <a:pt x="3041336" y="2540"/>
                  </a:cubicBezTo>
                  <a:cubicBezTo>
                    <a:pt x="3178627" y="3810"/>
                    <a:pt x="3318837" y="5080"/>
                    <a:pt x="3456128" y="7620"/>
                  </a:cubicBezTo>
                  <a:cubicBezTo>
                    <a:pt x="3529154" y="8890"/>
                    <a:pt x="3602181" y="12700"/>
                    <a:pt x="3675208" y="16510"/>
                  </a:cubicBezTo>
                  <a:cubicBezTo>
                    <a:pt x="3692734" y="16510"/>
                    <a:pt x="3710261" y="16510"/>
                    <a:pt x="3724866" y="16510"/>
                  </a:cubicBezTo>
                  <a:cubicBezTo>
                    <a:pt x="3743048" y="17780"/>
                    <a:pt x="3751938" y="20320"/>
                    <a:pt x="3762098" y="21590"/>
                  </a:cubicBezTo>
                  <a:close/>
                  <a:moveTo>
                    <a:pt x="3772258" y="2135565"/>
                  </a:moveTo>
                  <a:cubicBezTo>
                    <a:pt x="3773528" y="2119055"/>
                    <a:pt x="3774798" y="2106355"/>
                    <a:pt x="3774798" y="2093655"/>
                  </a:cubicBezTo>
                  <a:cubicBezTo>
                    <a:pt x="3773528" y="2001859"/>
                    <a:pt x="3772258" y="1915879"/>
                    <a:pt x="3772258" y="1823411"/>
                  </a:cubicBezTo>
                  <a:cubicBezTo>
                    <a:pt x="3772258" y="1781232"/>
                    <a:pt x="3774798" y="1739054"/>
                    <a:pt x="3773528" y="1696875"/>
                  </a:cubicBezTo>
                  <a:cubicBezTo>
                    <a:pt x="3773528" y="1657941"/>
                    <a:pt x="3772258" y="1617385"/>
                    <a:pt x="3770988" y="1578450"/>
                  </a:cubicBezTo>
                  <a:cubicBezTo>
                    <a:pt x="3765908" y="1518427"/>
                    <a:pt x="3754478" y="275780"/>
                    <a:pt x="3754478" y="215757"/>
                  </a:cubicBezTo>
                  <a:cubicBezTo>
                    <a:pt x="3751938" y="165467"/>
                    <a:pt x="3749398" y="113555"/>
                    <a:pt x="3746858" y="63500"/>
                  </a:cubicBezTo>
                  <a:cubicBezTo>
                    <a:pt x="3745588" y="44450"/>
                    <a:pt x="3744318" y="43180"/>
                    <a:pt x="3716102" y="41910"/>
                  </a:cubicBezTo>
                  <a:cubicBezTo>
                    <a:pt x="3707339" y="41910"/>
                    <a:pt x="3701497" y="41910"/>
                    <a:pt x="3692734" y="40640"/>
                  </a:cubicBezTo>
                  <a:cubicBezTo>
                    <a:pt x="3619708" y="36830"/>
                    <a:pt x="3543759" y="31750"/>
                    <a:pt x="3470733" y="30480"/>
                  </a:cubicBezTo>
                  <a:cubicBezTo>
                    <a:pt x="3292548" y="26670"/>
                    <a:pt x="3111442" y="25400"/>
                    <a:pt x="2933257" y="22860"/>
                  </a:cubicBezTo>
                  <a:cubicBezTo>
                    <a:pt x="2906968" y="22860"/>
                    <a:pt x="2877757" y="22860"/>
                    <a:pt x="2851468" y="22860"/>
                  </a:cubicBezTo>
                  <a:cubicBezTo>
                    <a:pt x="2807652" y="22860"/>
                    <a:pt x="2763836" y="22860"/>
                    <a:pt x="2722941" y="22860"/>
                  </a:cubicBezTo>
                  <a:cubicBezTo>
                    <a:pt x="2629467" y="22860"/>
                    <a:pt x="2535993" y="22860"/>
                    <a:pt x="2445440" y="24130"/>
                  </a:cubicBezTo>
                  <a:cubicBezTo>
                    <a:pt x="2366571" y="25400"/>
                    <a:pt x="1037487" y="29210"/>
                    <a:pt x="958618" y="29210"/>
                  </a:cubicBezTo>
                  <a:cubicBezTo>
                    <a:pt x="830091" y="29210"/>
                    <a:pt x="701565" y="26670"/>
                    <a:pt x="573038" y="33020"/>
                  </a:cubicBezTo>
                  <a:cubicBezTo>
                    <a:pt x="505853" y="36830"/>
                    <a:pt x="441590" y="36830"/>
                    <a:pt x="377326" y="38100"/>
                  </a:cubicBezTo>
                  <a:cubicBezTo>
                    <a:pt x="266326" y="41910"/>
                    <a:pt x="155326" y="45720"/>
                    <a:pt x="49530" y="50800"/>
                  </a:cubicBezTo>
                  <a:cubicBezTo>
                    <a:pt x="36830" y="50800"/>
                    <a:pt x="34290" y="53340"/>
                    <a:pt x="33020" y="69754"/>
                  </a:cubicBezTo>
                  <a:cubicBezTo>
                    <a:pt x="31750" y="98954"/>
                    <a:pt x="31750" y="128155"/>
                    <a:pt x="30480" y="157356"/>
                  </a:cubicBezTo>
                  <a:cubicBezTo>
                    <a:pt x="29210" y="206023"/>
                    <a:pt x="26670" y="253069"/>
                    <a:pt x="25400" y="301736"/>
                  </a:cubicBezTo>
                  <a:cubicBezTo>
                    <a:pt x="20320" y="353648"/>
                    <a:pt x="26670" y="1622251"/>
                    <a:pt x="29210" y="1674163"/>
                  </a:cubicBezTo>
                  <a:cubicBezTo>
                    <a:pt x="29210" y="1729320"/>
                    <a:pt x="29210" y="1786099"/>
                    <a:pt x="30480" y="1841256"/>
                  </a:cubicBezTo>
                  <a:cubicBezTo>
                    <a:pt x="30480" y="1881812"/>
                    <a:pt x="33020" y="1922368"/>
                    <a:pt x="33020" y="1962925"/>
                  </a:cubicBezTo>
                  <a:cubicBezTo>
                    <a:pt x="33020" y="2006726"/>
                    <a:pt x="33020" y="2050527"/>
                    <a:pt x="31750" y="2093655"/>
                  </a:cubicBezTo>
                  <a:cubicBezTo>
                    <a:pt x="31750" y="2097465"/>
                    <a:pt x="31750" y="2100005"/>
                    <a:pt x="31750" y="2103815"/>
                  </a:cubicBezTo>
                  <a:cubicBezTo>
                    <a:pt x="31750" y="2113975"/>
                    <a:pt x="35560" y="2117785"/>
                    <a:pt x="44450" y="2117785"/>
                  </a:cubicBezTo>
                  <a:cubicBezTo>
                    <a:pt x="70615" y="2117785"/>
                    <a:pt x="111510" y="2119055"/>
                    <a:pt x="149483" y="2119055"/>
                  </a:cubicBezTo>
                  <a:cubicBezTo>
                    <a:pt x="204984" y="2119055"/>
                    <a:pt x="263405" y="2116515"/>
                    <a:pt x="318905" y="2119055"/>
                  </a:cubicBezTo>
                  <a:cubicBezTo>
                    <a:pt x="409458" y="2122865"/>
                    <a:pt x="500011" y="2125405"/>
                    <a:pt x="590564" y="2124135"/>
                  </a:cubicBezTo>
                  <a:cubicBezTo>
                    <a:pt x="648985" y="2122865"/>
                    <a:pt x="704486" y="2125405"/>
                    <a:pt x="762907" y="2125405"/>
                  </a:cubicBezTo>
                  <a:cubicBezTo>
                    <a:pt x="847618" y="2125405"/>
                    <a:pt x="932329" y="2124135"/>
                    <a:pt x="1017039" y="2125405"/>
                  </a:cubicBezTo>
                  <a:cubicBezTo>
                    <a:pt x="1142645" y="2126675"/>
                    <a:pt x="2521387" y="2116515"/>
                    <a:pt x="2649914" y="2119055"/>
                  </a:cubicBezTo>
                  <a:cubicBezTo>
                    <a:pt x="2705414" y="2120325"/>
                    <a:pt x="2760914" y="2121595"/>
                    <a:pt x="2813494" y="2121595"/>
                  </a:cubicBezTo>
                  <a:cubicBezTo>
                    <a:pt x="2909889" y="2124135"/>
                    <a:pt x="3003363" y="2120325"/>
                    <a:pt x="3099758" y="2124135"/>
                  </a:cubicBezTo>
                  <a:cubicBezTo>
                    <a:pt x="3178627" y="2126675"/>
                    <a:pt x="3257495" y="2126675"/>
                    <a:pt x="3336364" y="2129215"/>
                  </a:cubicBezTo>
                  <a:cubicBezTo>
                    <a:pt x="3453207" y="2133025"/>
                    <a:pt x="3570049" y="2135565"/>
                    <a:pt x="3686892" y="2136835"/>
                  </a:cubicBezTo>
                  <a:cubicBezTo>
                    <a:pt x="3730708" y="2136835"/>
                    <a:pt x="3751938" y="2135565"/>
                    <a:pt x="3772258" y="2135565"/>
                  </a:cubicBezTo>
                  <a:close/>
                </a:path>
              </a:pathLst>
            </a:custGeom>
            <a:solidFill>
              <a:srgbClr val="EFEEDB"/>
            </a:solidFill>
          </p:spPr>
        </p:sp>
      </p:grpSp>
      <p:sp>
        <p:nvSpPr>
          <p:cNvPr id="5" name="Freeform 5"/>
          <p:cNvSpPr/>
          <p:nvPr/>
        </p:nvSpPr>
        <p:spPr>
          <a:xfrm rot="-714858">
            <a:off x="-280926" y="6852514"/>
            <a:ext cx="2619252" cy="3946142"/>
          </a:xfrm>
          <a:custGeom>
            <a:avLst/>
            <a:gdLst/>
            <a:ahLst/>
            <a:cxnLst/>
            <a:rect l="l" t="t" r="r" b="b"/>
            <a:pathLst>
              <a:path w="2619252" h="3946142">
                <a:moveTo>
                  <a:pt x="0" y="0"/>
                </a:moveTo>
                <a:lnTo>
                  <a:pt x="2619252" y="0"/>
                </a:lnTo>
                <a:lnTo>
                  <a:pt x="2619252" y="3946143"/>
                </a:lnTo>
                <a:lnTo>
                  <a:pt x="0" y="394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78606">
            <a:off x="14459904" y="-846166"/>
            <a:ext cx="6279961" cy="2896632"/>
          </a:xfrm>
          <a:custGeom>
            <a:avLst/>
            <a:gdLst/>
            <a:ahLst/>
            <a:cxnLst/>
            <a:rect l="l" t="t" r="r" b="b"/>
            <a:pathLst>
              <a:path w="6279961" h="2896632">
                <a:moveTo>
                  <a:pt x="0" y="0"/>
                </a:moveTo>
                <a:lnTo>
                  <a:pt x="6279961" y="0"/>
                </a:lnTo>
                <a:lnTo>
                  <a:pt x="6279961" y="2896632"/>
                </a:lnTo>
                <a:lnTo>
                  <a:pt x="0" y="2896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2983">
            <a:off x="-295895" y="-113075"/>
            <a:ext cx="1413772" cy="3684098"/>
          </a:xfrm>
          <a:custGeom>
            <a:avLst/>
            <a:gdLst/>
            <a:ahLst/>
            <a:cxnLst/>
            <a:rect l="l" t="t" r="r" b="b"/>
            <a:pathLst>
              <a:path w="1413772" h="3684098">
                <a:moveTo>
                  <a:pt x="0" y="0"/>
                </a:moveTo>
                <a:lnTo>
                  <a:pt x="1413773" y="0"/>
                </a:lnTo>
                <a:lnTo>
                  <a:pt x="1413773" y="3684098"/>
                </a:lnTo>
                <a:lnTo>
                  <a:pt x="0" y="3684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4940">
            <a:off x="16198269" y="6892653"/>
            <a:ext cx="2803230" cy="4215384"/>
          </a:xfrm>
          <a:custGeom>
            <a:avLst/>
            <a:gdLst/>
            <a:ahLst/>
            <a:cxnLst/>
            <a:rect l="l" t="t" r="r" b="b"/>
            <a:pathLst>
              <a:path w="2803230" h="4215384">
                <a:moveTo>
                  <a:pt x="0" y="0"/>
                </a:moveTo>
                <a:lnTo>
                  <a:pt x="2803230" y="0"/>
                </a:lnTo>
                <a:lnTo>
                  <a:pt x="2803230" y="4215384"/>
                </a:lnTo>
                <a:lnTo>
                  <a:pt x="0" y="4215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73489" y="4139481"/>
            <a:ext cx="11122989" cy="251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1"/>
              </a:lnSpc>
            </a:pPr>
            <a:r>
              <a:rPr lang="en-US" sz="4894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Chúc các bé sáng tạo được nhiều sản phẩm đẹp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65522">
            <a:off x="-814500" y="451045"/>
            <a:ext cx="5297253" cy="1820931"/>
          </a:xfrm>
          <a:custGeom>
            <a:avLst/>
            <a:gdLst/>
            <a:ahLst/>
            <a:cxnLst/>
            <a:rect l="l" t="t" r="r" b="b"/>
            <a:pathLst>
              <a:path w="5297253" h="1820931">
                <a:moveTo>
                  <a:pt x="0" y="0"/>
                </a:moveTo>
                <a:lnTo>
                  <a:pt x="5297253" y="0"/>
                </a:lnTo>
                <a:lnTo>
                  <a:pt x="5297253" y="1820930"/>
                </a:lnTo>
                <a:lnTo>
                  <a:pt x="0" y="182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402938">
            <a:off x="15174477" y="1234763"/>
            <a:ext cx="5316994" cy="797549"/>
          </a:xfrm>
          <a:custGeom>
            <a:avLst/>
            <a:gdLst/>
            <a:ahLst/>
            <a:cxnLst/>
            <a:rect l="l" t="t" r="r" b="b"/>
            <a:pathLst>
              <a:path w="5316994" h="797549">
                <a:moveTo>
                  <a:pt x="0" y="0"/>
                </a:moveTo>
                <a:lnTo>
                  <a:pt x="5316994" y="0"/>
                </a:lnTo>
                <a:lnTo>
                  <a:pt x="5316994" y="797549"/>
                </a:lnTo>
                <a:lnTo>
                  <a:pt x="0" y="797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225713"/>
            <a:ext cx="3832805" cy="3023125"/>
          </a:xfrm>
          <a:custGeom>
            <a:avLst/>
            <a:gdLst/>
            <a:ahLst/>
            <a:cxnLst/>
            <a:rect l="l" t="t" r="r" b="b"/>
            <a:pathLst>
              <a:path w="3832805" h="3023125">
                <a:moveTo>
                  <a:pt x="0" y="0"/>
                </a:moveTo>
                <a:lnTo>
                  <a:pt x="3832805" y="0"/>
                </a:lnTo>
                <a:lnTo>
                  <a:pt x="3832805" y="3023125"/>
                </a:lnTo>
                <a:lnTo>
                  <a:pt x="0" y="3023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62955" y="2807683"/>
            <a:ext cx="3409725" cy="3013345"/>
          </a:xfrm>
          <a:custGeom>
            <a:avLst/>
            <a:gdLst/>
            <a:ahLst/>
            <a:cxnLst/>
            <a:rect l="l" t="t" r="r" b="b"/>
            <a:pathLst>
              <a:path w="3409725" h="3013345">
                <a:moveTo>
                  <a:pt x="0" y="0"/>
                </a:moveTo>
                <a:lnTo>
                  <a:pt x="3409726" y="0"/>
                </a:lnTo>
                <a:lnTo>
                  <a:pt x="3409726" y="3013345"/>
                </a:lnTo>
                <a:lnTo>
                  <a:pt x="0" y="30133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05084" y="2771883"/>
            <a:ext cx="3077233" cy="3084945"/>
          </a:xfrm>
          <a:custGeom>
            <a:avLst/>
            <a:gdLst/>
            <a:ahLst/>
            <a:cxnLst/>
            <a:rect l="l" t="t" r="r" b="b"/>
            <a:pathLst>
              <a:path w="3077233" h="3084945">
                <a:moveTo>
                  <a:pt x="0" y="0"/>
                </a:moveTo>
                <a:lnTo>
                  <a:pt x="3077233" y="0"/>
                </a:lnTo>
                <a:lnTo>
                  <a:pt x="3077233" y="3084945"/>
                </a:lnTo>
                <a:lnTo>
                  <a:pt x="0" y="30849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37840" y="6947695"/>
            <a:ext cx="3047330" cy="2891155"/>
          </a:xfrm>
          <a:custGeom>
            <a:avLst/>
            <a:gdLst/>
            <a:ahLst/>
            <a:cxnLst/>
            <a:rect l="l" t="t" r="r" b="b"/>
            <a:pathLst>
              <a:path w="3047330" h="2891155">
                <a:moveTo>
                  <a:pt x="0" y="0"/>
                </a:moveTo>
                <a:lnTo>
                  <a:pt x="3047331" y="0"/>
                </a:lnTo>
                <a:lnTo>
                  <a:pt x="3047331" y="2891155"/>
                </a:lnTo>
                <a:lnTo>
                  <a:pt x="0" y="2891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64993" y="6947695"/>
            <a:ext cx="4746692" cy="2509813"/>
          </a:xfrm>
          <a:custGeom>
            <a:avLst/>
            <a:gdLst/>
            <a:ahLst/>
            <a:cxnLst/>
            <a:rect l="l" t="t" r="r" b="b"/>
            <a:pathLst>
              <a:path w="4746692" h="2509813">
                <a:moveTo>
                  <a:pt x="0" y="0"/>
                </a:moveTo>
                <a:lnTo>
                  <a:pt x="4746692" y="0"/>
                </a:lnTo>
                <a:lnTo>
                  <a:pt x="4746692" y="2509814"/>
                </a:lnTo>
                <a:lnTo>
                  <a:pt x="0" y="2509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78563" y="5342709"/>
            <a:ext cx="2669477" cy="4114800"/>
          </a:xfrm>
          <a:custGeom>
            <a:avLst/>
            <a:gdLst/>
            <a:ahLst/>
            <a:cxnLst/>
            <a:rect l="l" t="t" r="r" b="b"/>
            <a:pathLst>
              <a:path w="2669477" h="4114800">
                <a:moveTo>
                  <a:pt x="0" y="0"/>
                </a:moveTo>
                <a:lnTo>
                  <a:pt x="2669477" y="0"/>
                </a:lnTo>
                <a:lnTo>
                  <a:pt x="2669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570743" y="727392"/>
            <a:ext cx="333642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Chuẩn bị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0359" y="602150"/>
            <a:ext cx="16218231" cy="9219970"/>
            <a:chOff x="0" y="0"/>
            <a:chExt cx="3790038" cy="21546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767178" cy="2126675"/>
            </a:xfrm>
            <a:custGeom>
              <a:avLst/>
              <a:gdLst/>
              <a:ahLst/>
              <a:cxnLst/>
              <a:rect l="l" t="t" r="r" b="b"/>
              <a:pathLst>
                <a:path w="3767178" h="2126675">
                  <a:moveTo>
                    <a:pt x="3767178" y="2126675"/>
                  </a:moveTo>
                  <a:lnTo>
                    <a:pt x="0" y="2119055"/>
                  </a:lnTo>
                  <a:lnTo>
                    <a:pt x="0" y="750813"/>
                  </a:lnTo>
                  <a:lnTo>
                    <a:pt x="17780" y="19050"/>
                  </a:lnTo>
                  <a:lnTo>
                    <a:pt x="1876467" y="0"/>
                  </a:lnTo>
                  <a:lnTo>
                    <a:pt x="3748128" y="5080"/>
                  </a:lnTo>
                  <a:close/>
                </a:path>
              </a:pathLst>
            </a:custGeom>
            <a:solidFill>
              <a:srgbClr val="EFEED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796388" cy="2153345"/>
            </a:xfrm>
            <a:custGeom>
              <a:avLst/>
              <a:gdLst/>
              <a:ahLst/>
              <a:cxnLst/>
              <a:rect l="l" t="t" r="r" b="b"/>
              <a:pathLst>
                <a:path w="3796388" h="2153345">
                  <a:moveTo>
                    <a:pt x="3762098" y="21590"/>
                  </a:moveTo>
                  <a:cubicBezTo>
                    <a:pt x="3763368" y="34290"/>
                    <a:pt x="3763368" y="44450"/>
                    <a:pt x="3764638" y="54610"/>
                  </a:cubicBezTo>
                  <a:cubicBezTo>
                    <a:pt x="3767178" y="95710"/>
                    <a:pt x="3768448" y="141133"/>
                    <a:pt x="3770988" y="184934"/>
                  </a:cubicBezTo>
                  <a:cubicBezTo>
                    <a:pt x="3770988" y="248202"/>
                    <a:pt x="3783688" y="1495715"/>
                    <a:pt x="3790038" y="1558983"/>
                  </a:cubicBezTo>
                  <a:cubicBezTo>
                    <a:pt x="3796388" y="1654696"/>
                    <a:pt x="3792578" y="1752032"/>
                    <a:pt x="3792578" y="1847745"/>
                  </a:cubicBezTo>
                  <a:cubicBezTo>
                    <a:pt x="3792578" y="1932102"/>
                    <a:pt x="3793848" y="2009970"/>
                    <a:pt x="3795118" y="2092384"/>
                  </a:cubicBezTo>
                  <a:cubicBezTo>
                    <a:pt x="3795118" y="2113975"/>
                    <a:pt x="3795118" y="2127945"/>
                    <a:pt x="3795118" y="2152075"/>
                  </a:cubicBezTo>
                  <a:cubicBezTo>
                    <a:pt x="3772258" y="2152075"/>
                    <a:pt x="3751938" y="2153345"/>
                    <a:pt x="3724866" y="2152075"/>
                  </a:cubicBezTo>
                  <a:cubicBezTo>
                    <a:pt x="3534996" y="2146995"/>
                    <a:pt x="3342206" y="2153345"/>
                    <a:pt x="3152337" y="2148265"/>
                  </a:cubicBezTo>
                  <a:cubicBezTo>
                    <a:pt x="3038415" y="2144455"/>
                    <a:pt x="2927415" y="2146995"/>
                    <a:pt x="2813494" y="2144455"/>
                  </a:cubicBezTo>
                  <a:cubicBezTo>
                    <a:pt x="2760914" y="2143184"/>
                    <a:pt x="2708335" y="2141915"/>
                    <a:pt x="2655756" y="2140645"/>
                  </a:cubicBezTo>
                  <a:cubicBezTo>
                    <a:pt x="2623625" y="2140645"/>
                    <a:pt x="2594414" y="2141915"/>
                    <a:pt x="2562282" y="2141915"/>
                  </a:cubicBezTo>
                  <a:cubicBezTo>
                    <a:pt x="2480492" y="2140645"/>
                    <a:pt x="2255570" y="2141915"/>
                    <a:pt x="2173781" y="2140645"/>
                  </a:cubicBezTo>
                  <a:cubicBezTo>
                    <a:pt x="2115359" y="2139375"/>
                    <a:pt x="946934" y="2148265"/>
                    <a:pt x="888513" y="2146995"/>
                  </a:cubicBezTo>
                  <a:cubicBezTo>
                    <a:pt x="873907" y="2146995"/>
                    <a:pt x="856381" y="2148265"/>
                    <a:pt x="841776" y="2148265"/>
                  </a:cubicBezTo>
                  <a:cubicBezTo>
                    <a:pt x="806723" y="2148265"/>
                    <a:pt x="774591" y="2149534"/>
                    <a:pt x="739538" y="2149534"/>
                  </a:cubicBezTo>
                  <a:cubicBezTo>
                    <a:pt x="651906" y="2149534"/>
                    <a:pt x="567196" y="2148265"/>
                    <a:pt x="479564" y="2146995"/>
                  </a:cubicBezTo>
                  <a:cubicBezTo>
                    <a:pt x="426985" y="2145725"/>
                    <a:pt x="374405" y="2144455"/>
                    <a:pt x="324747" y="2143184"/>
                  </a:cubicBezTo>
                  <a:cubicBezTo>
                    <a:pt x="231273" y="2141915"/>
                    <a:pt x="137799" y="2140645"/>
                    <a:pt x="48260" y="2140645"/>
                  </a:cubicBezTo>
                  <a:cubicBezTo>
                    <a:pt x="38100" y="2140645"/>
                    <a:pt x="29210" y="2140645"/>
                    <a:pt x="19050" y="2139375"/>
                  </a:cubicBezTo>
                  <a:cubicBezTo>
                    <a:pt x="10160" y="2138105"/>
                    <a:pt x="5080" y="2131755"/>
                    <a:pt x="7620" y="2122865"/>
                  </a:cubicBezTo>
                  <a:cubicBezTo>
                    <a:pt x="16510" y="2091083"/>
                    <a:pt x="12700" y="2050527"/>
                    <a:pt x="11430" y="2008348"/>
                  </a:cubicBezTo>
                  <a:cubicBezTo>
                    <a:pt x="10160" y="1922368"/>
                    <a:pt x="6350" y="1838011"/>
                    <a:pt x="7620" y="1752032"/>
                  </a:cubicBezTo>
                  <a:cubicBezTo>
                    <a:pt x="5080" y="1644963"/>
                    <a:pt x="0" y="319581"/>
                    <a:pt x="7620" y="210890"/>
                  </a:cubicBezTo>
                  <a:cubicBezTo>
                    <a:pt x="8890" y="189801"/>
                    <a:pt x="7620" y="167089"/>
                    <a:pt x="8890" y="146000"/>
                  </a:cubicBezTo>
                  <a:cubicBezTo>
                    <a:pt x="10160" y="111932"/>
                    <a:pt x="12700" y="746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773" y="30480"/>
                    <a:pt x="111510" y="29210"/>
                  </a:cubicBezTo>
                  <a:cubicBezTo>
                    <a:pt x="190378" y="25400"/>
                    <a:pt x="269247" y="22860"/>
                    <a:pt x="351037" y="20320"/>
                  </a:cubicBezTo>
                  <a:cubicBezTo>
                    <a:pt x="406537" y="17780"/>
                    <a:pt x="462037" y="16510"/>
                    <a:pt x="514616" y="13970"/>
                  </a:cubicBezTo>
                  <a:cubicBezTo>
                    <a:pt x="567196" y="11430"/>
                    <a:pt x="622696" y="8890"/>
                    <a:pt x="675275" y="8890"/>
                  </a:cubicBezTo>
                  <a:cubicBezTo>
                    <a:pt x="733696" y="7620"/>
                    <a:pt x="792118" y="10160"/>
                    <a:pt x="850539" y="8890"/>
                  </a:cubicBezTo>
                  <a:cubicBezTo>
                    <a:pt x="923565" y="8890"/>
                    <a:pt x="2246807" y="6350"/>
                    <a:pt x="2319834" y="5080"/>
                  </a:cubicBezTo>
                  <a:cubicBezTo>
                    <a:pt x="2389939" y="3810"/>
                    <a:pt x="2460045" y="2540"/>
                    <a:pt x="2533072" y="2540"/>
                  </a:cubicBezTo>
                  <a:cubicBezTo>
                    <a:pt x="2652835" y="1270"/>
                    <a:pt x="2769678" y="0"/>
                    <a:pt x="2889441" y="0"/>
                  </a:cubicBezTo>
                  <a:cubicBezTo>
                    <a:pt x="2939099" y="0"/>
                    <a:pt x="2991679" y="2540"/>
                    <a:pt x="3041336" y="2540"/>
                  </a:cubicBezTo>
                  <a:cubicBezTo>
                    <a:pt x="3178627" y="3810"/>
                    <a:pt x="3318837" y="5080"/>
                    <a:pt x="3456128" y="7620"/>
                  </a:cubicBezTo>
                  <a:cubicBezTo>
                    <a:pt x="3529154" y="8890"/>
                    <a:pt x="3602181" y="12700"/>
                    <a:pt x="3675208" y="16510"/>
                  </a:cubicBezTo>
                  <a:cubicBezTo>
                    <a:pt x="3692734" y="16510"/>
                    <a:pt x="3710261" y="16510"/>
                    <a:pt x="3724866" y="16510"/>
                  </a:cubicBezTo>
                  <a:cubicBezTo>
                    <a:pt x="3743048" y="17780"/>
                    <a:pt x="3751938" y="20320"/>
                    <a:pt x="3762098" y="21590"/>
                  </a:cubicBezTo>
                  <a:close/>
                  <a:moveTo>
                    <a:pt x="3772258" y="2135565"/>
                  </a:moveTo>
                  <a:cubicBezTo>
                    <a:pt x="3773528" y="2119055"/>
                    <a:pt x="3774798" y="2106355"/>
                    <a:pt x="3774798" y="2093655"/>
                  </a:cubicBezTo>
                  <a:cubicBezTo>
                    <a:pt x="3773528" y="2001859"/>
                    <a:pt x="3772258" y="1915879"/>
                    <a:pt x="3772258" y="1823411"/>
                  </a:cubicBezTo>
                  <a:cubicBezTo>
                    <a:pt x="3772258" y="1781232"/>
                    <a:pt x="3774798" y="1739054"/>
                    <a:pt x="3773528" y="1696875"/>
                  </a:cubicBezTo>
                  <a:cubicBezTo>
                    <a:pt x="3773528" y="1657941"/>
                    <a:pt x="3772258" y="1617385"/>
                    <a:pt x="3770988" y="1578450"/>
                  </a:cubicBezTo>
                  <a:cubicBezTo>
                    <a:pt x="3765908" y="1518427"/>
                    <a:pt x="3754478" y="275780"/>
                    <a:pt x="3754478" y="215757"/>
                  </a:cubicBezTo>
                  <a:cubicBezTo>
                    <a:pt x="3751938" y="165467"/>
                    <a:pt x="3749398" y="113555"/>
                    <a:pt x="3746858" y="63500"/>
                  </a:cubicBezTo>
                  <a:cubicBezTo>
                    <a:pt x="3745588" y="44450"/>
                    <a:pt x="3744318" y="43180"/>
                    <a:pt x="3716102" y="41910"/>
                  </a:cubicBezTo>
                  <a:cubicBezTo>
                    <a:pt x="3707339" y="41910"/>
                    <a:pt x="3701497" y="41910"/>
                    <a:pt x="3692734" y="40640"/>
                  </a:cubicBezTo>
                  <a:cubicBezTo>
                    <a:pt x="3619708" y="36830"/>
                    <a:pt x="3543759" y="31750"/>
                    <a:pt x="3470733" y="30480"/>
                  </a:cubicBezTo>
                  <a:cubicBezTo>
                    <a:pt x="3292548" y="26670"/>
                    <a:pt x="3111442" y="25400"/>
                    <a:pt x="2933257" y="22860"/>
                  </a:cubicBezTo>
                  <a:cubicBezTo>
                    <a:pt x="2906968" y="22860"/>
                    <a:pt x="2877757" y="22860"/>
                    <a:pt x="2851468" y="22860"/>
                  </a:cubicBezTo>
                  <a:cubicBezTo>
                    <a:pt x="2807652" y="22860"/>
                    <a:pt x="2763836" y="22860"/>
                    <a:pt x="2722941" y="22860"/>
                  </a:cubicBezTo>
                  <a:cubicBezTo>
                    <a:pt x="2629467" y="22860"/>
                    <a:pt x="2535993" y="22860"/>
                    <a:pt x="2445440" y="24130"/>
                  </a:cubicBezTo>
                  <a:cubicBezTo>
                    <a:pt x="2366571" y="25400"/>
                    <a:pt x="1037487" y="29210"/>
                    <a:pt x="958618" y="29210"/>
                  </a:cubicBezTo>
                  <a:cubicBezTo>
                    <a:pt x="830091" y="29210"/>
                    <a:pt x="701565" y="26670"/>
                    <a:pt x="573038" y="33020"/>
                  </a:cubicBezTo>
                  <a:cubicBezTo>
                    <a:pt x="505853" y="36830"/>
                    <a:pt x="441590" y="36830"/>
                    <a:pt x="377326" y="38100"/>
                  </a:cubicBezTo>
                  <a:cubicBezTo>
                    <a:pt x="266326" y="41910"/>
                    <a:pt x="155326" y="45720"/>
                    <a:pt x="49530" y="50800"/>
                  </a:cubicBezTo>
                  <a:cubicBezTo>
                    <a:pt x="36830" y="50800"/>
                    <a:pt x="34290" y="53340"/>
                    <a:pt x="33020" y="69754"/>
                  </a:cubicBezTo>
                  <a:cubicBezTo>
                    <a:pt x="31750" y="98954"/>
                    <a:pt x="31750" y="128155"/>
                    <a:pt x="30480" y="157356"/>
                  </a:cubicBezTo>
                  <a:cubicBezTo>
                    <a:pt x="29210" y="206023"/>
                    <a:pt x="26670" y="253069"/>
                    <a:pt x="25400" y="301736"/>
                  </a:cubicBezTo>
                  <a:cubicBezTo>
                    <a:pt x="20320" y="353648"/>
                    <a:pt x="26670" y="1622251"/>
                    <a:pt x="29210" y="1674163"/>
                  </a:cubicBezTo>
                  <a:cubicBezTo>
                    <a:pt x="29210" y="1729320"/>
                    <a:pt x="29210" y="1786099"/>
                    <a:pt x="30480" y="1841256"/>
                  </a:cubicBezTo>
                  <a:cubicBezTo>
                    <a:pt x="30480" y="1881812"/>
                    <a:pt x="33020" y="1922368"/>
                    <a:pt x="33020" y="1962925"/>
                  </a:cubicBezTo>
                  <a:cubicBezTo>
                    <a:pt x="33020" y="2006726"/>
                    <a:pt x="33020" y="2050527"/>
                    <a:pt x="31750" y="2093655"/>
                  </a:cubicBezTo>
                  <a:cubicBezTo>
                    <a:pt x="31750" y="2097465"/>
                    <a:pt x="31750" y="2100005"/>
                    <a:pt x="31750" y="2103815"/>
                  </a:cubicBezTo>
                  <a:cubicBezTo>
                    <a:pt x="31750" y="2113975"/>
                    <a:pt x="35560" y="2117785"/>
                    <a:pt x="44450" y="2117785"/>
                  </a:cubicBezTo>
                  <a:cubicBezTo>
                    <a:pt x="70615" y="2117785"/>
                    <a:pt x="111510" y="2119055"/>
                    <a:pt x="149483" y="2119055"/>
                  </a:cubicBezTo>
                  <a:cubicBezTo>
                    <a:pt x="204984" y="2119055"/>
                    <a:pt x="263405" y="2116515"/>
                    <a:pt x="318905" y="2119055"/>
                  </a:cubicBezTo>
                  <a:cubicBezTo>
                    <a:pt x="409458" y="2122865"/>
                    <a:pt x="500011" y="2125405"/>
                    <a:pt x="590564" y="2124135"/>
                  </a:cubicBezTo>
                  <a:cubicBezTo>
                    <a:pt x="648985" y="2122865"/>
                    <a:pt x="704486" y="2125405"/>
                    <a:pt x="762907" y="2125405"/>
                  </a:cubicBezTo>
                  <a:cubicBezTo>
                    <a:pt x="847618" y="2125405"/>
                    <a:pt x="932329" y="2124135"/>
                    <a:pt x="1017039" y="2125405"/>
                  </a:cubicBezTo>
                  <a:cubicBezTo>
                    <a:pt x="1142645" y="2126675"/>
                    <a:pt x="2521387" y="2116515"/>
                    <a:pt x="2649914" y="2119055"/>
                  </a:cubicBezTo>
                  <a:cubicBezTo>
                    <a:pt x="2705414" y="2120325"/>
                    <a:pt x="2760914" y="2121595"/>
                    <a:pt x="2813494" y="2121595"/>
                  </a:cubicBezTo>
                  <a:cubicBezTo>
                    <a:pt x="2909889" y="2124135"/>
                    <a:pt x="3003363" y="2120325"/>
                    <a:pt x="3099758" y="2124135"/>
                  </a:cubicBezTo>
                  <a:cubicBezTo>
                    <a:pt x="3178627" y="2126675"/>
                    <a:pt x="3257495" y="2126675"/>
                    <a:pt x="3336364" y="2129215"/>
                  </a:cubicBezTo>
                  <a:cubicBezTo>
                    <a:pt x="3453207" y="2133025"/>
                    <a:pt x="3570049" y="2135565"/>
                    <a:pt x="3686892" y="2136835"/>
                  </a:cubicBezTo>
                  <a:cubicBezTo>
                    <a:pt x="3730708" y="2136835"/>
                    <a:pt x="3751938" y="2135565"/>
                    <a:pt x="3772258" y="2135565"/>
                  </a:cubicBezTo>
                  <a:close/>
                </a:path>
              </a:pathLst>
            </a:custGeom>
            <a:solidFill>
              <a:srgbClr val="EFEEDB"/>
            </a:solidFill>
          </p:spPr>
        </p:sp>
      </p:grpSp>
      <p:sp>
        <p:nvSpPr>
          <p:cNvPr id="5" name="Freeform 5"/>
          <p:cNvSpPr/>
          <p:nvPr/>
        </p:nvSpPr>
        <p:spPr>
          <a:xfrm rot="-714858">
            <a:off x="-280926" y="6852514"/>
            <a:ext cx="2619252" cy="3946142"/>
          </a:xfrm>
          <a:custGeom>
            <a:avLst/>
            <a:gdLst/>
            <a:ahLst/>
            <a:cxnLst/>
            <a:rect l="l" t="t" r="r" b="b"/>
            <a:pathLst>
              <a:path w="2619252" h="3946142">
                <a:moveTo>
                  <a:pt x="0" y="0"/>
                </a:moveTo>
                <a:lnTo>
                  <a:pt x="2619252" y="0"/>
                </a:lnTo>
                <a:lnTo>
                  <a:pt x="2619252" y="3946143"/>
                </a:lnTo>
                <a:lnTo>
                  <a:pt x="0" y="394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78606">
            <a:off x="14459904" y="-846166"/>
            <a:ext cx="6279961" cy="2896632"/>
          </a:xfrm>
          <a:custGeom>
            <a:avLst/>
            <a:gdLst/>
            <a:ahLst/>
            <a:cxnLst/>
            <a:rect l="l" t="t" r="r" b="b"/>
            <a:pathLst>
              <a:path w="6279961" h="2896632">
                <a:moveTo>
                  <a:pt x="0" y="0"/>
                </a:moveTo>
                <a:lnTo>
                  <a:pt x="6279961" y="0"/>
                </a:lnTo>
                <a:lnTo>
                  <a:pt x="6279961" y="2896632"/>
                </a:lnTo>
                <a:lnTo>
                  <a:pt x="0" y="2896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2983">
            <a:off x="-295895" y="-113075"/>
            <a:ext cx="1413772" cy="3684098"/>
          </a:xfrm>
          <a:custGeom>
            <a:avLst/>
            <a:gdLst/>
            <a:ahLst/>
            <a:cxnLst/>
            <a:rect l="l" t="t" r="r" b="b"/>
            <a:pathLst>
              <a:path w="1413772" h="3684098">
                <a:moveTo>
                  <a:pt x="0" y="0"/>
                </a:moveTo>
                <a:lnTo>
                  <a:pt x="1413773" y="0"/>
                </a:lnTo>
                <a:lnTo>
                  <a:pt x="1413773" y="3684098"/>
                </a:lnTo>
                <a:lnTo>
                  <a:pt x="0" y="3684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4940">
            <a:off x="16198269" y="6892653"/>
            <a:ext cx="2803230" cy="4215384"/>
          </a:xfrm>
          <a:custGeom>
            <a:avLst/>
            <a:gdLst/>
            <a:ahLst/>
            <a:cxnLst/>
            <a:rect l="l" t="t" r="r" b="b"/>
            <a:pathLst>
              <a:path w="2803230" h="4215384">
                <a:moveTo>
                  <a:pt x="0" y="0"/>
                </a:moveTo>
                <a:lnTo>
                  <a:pt x="2803230" y="0"/>
                </a:lnTo>
                <a:lnTo>
                  <a:pt x="2803230" y="4215384"/>
                </a:lnTo>
                <a:lnTo>
                  <a:pt x="0" y="4215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53066" y="1028700"/>
            <a:ext cx="8810264" cy="8793420"/>
          </a:xfrm>
          <a:custGeom>
            <a:avLst/>
            <a:gdLst/>
            <a:ahLst/>
            <a:cxnLst/>
            <a:rect l="l" t="t" r="r" b="b"/>
            <a:pathLst>
              <a:path w="8810264" h="8793420">
                <a:moveTo>
                  <a:pt x="0" y="0"/>
                </a:moveTo>
                <a:lnTo>
                  <a:pt x="8810264" y="0"/>
                </a:lnTo>
                <a:lnTo>
                  <a:pt x="8810264" y="8793420"/>
                </a:lnTo>
                <a:lnTo>
                  <a:pt x="0" y="8793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9617"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0359" y="602150"/>
            <a:ext cx="16218231" cy="9219970"/>
            <a:chOff x="0" y="0"/>
            <a:chExt cx="3790038" cy="21546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767178" cy="2126675"/>
            </a:xfrm>
            <a:custGeom>
              <a:avLst/>
              <a:gdLst/>
              <a:ahLst/>
              <a:cxnLst/>
              <a:rect l="l" t="t" r="r" b="b"/>
              <a:pathLst>
                <a:path w="3767178" h="2126675">
                  <a:moveTo>
                    <a:pt x="3767178" y="2126675"/>
                  </a:moveTo>
                  <a:lnTo>
                    <a:pt x="0" y="2119055"/>
                  </a:lnTo>
                  <a:lnTo>
                    <a:pt x="0" y="750813"/>
                  </a:lnTo>
                  <a:lnTo>
                    <a:pt x="17780" y="19050"/>
                  </a:lnTo>
                  <a:lnTo>
                    <a:pt x="1876467" y="0"/>
                  </a:lnTo>
                  <a:lnTo>
                    <a:pt x="3748128" y="5080"/>
                  </a:lnTo>
                  <a:close/>
                </a:path>
              </a:pathLst>
            </a:custGeom>
            <a:solidFill>
              <a:srgbClr val="EFEED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796388" cy="2153345"/>
            </a:xfrm>
            <a:custGeom>
              <a:avLst/>
              <a:gdLst/>
              <a:ahLst/>
              <a:cxnLst/>
              <a:rect l="l" t="t" r="r" b="b"/>
              <a:pathLst>
                <a:path w="3796388" h="2153345">
                  <a:moveTo>
                    <a:pt x="3762098" y="21590"/>
                  </a:moveTo>
                  <a:cubicBezTo>
                    <a:pt x="3763368" y="34290"/>
                    <a:pt x="3763368" y="44450"/>
                    <a:pt x="3764638" y="54610"/>
                  </a:cubicBezTo>
                  <a:cubicBezTo>
                    <a:pt x="3767178" y="95710"/>
                    <a:pt x="3768448" y="141133"/>
                    <a:pt x="3770988" y="184934"/>
                  </a:cubicBezTo>
                  <a:cubicBezTo>
                    <a:pt x="3770988" y="248202"/>
                    <a:pt x="3783688" y="1495715"/>
                    <a:pt x="3790038" y="1558983"/>
                  </a:cubicBezTo>
                  <a:cubicBezTo>
                    <a:pt x="3796388" y="1654696"/>
                    <a:pt x="3792578" y="1752032"/>
                    <a:pt x="3792578" y="1847745"/>
                  </a:cubicBezTo>
                  <a:cubicBezTo>
                    <a:pt x="3792578" y="1932102"/>
                    <a:pt x="3793848" y="2009970"/>
                    <a:pt x="3795118" y="2092384"/>
                  </a:cubicBezTo>
                  <a:cubicBezTo>
                    <a:pt x="3795118" y="2113975"/>
                    <a:pt x="3795118" y="2127945"/>
                    <a:pt x="3795118" y="2152075"/>
                  </a:cubicBezTo>
                  <a:cubicBezTo>
                    <a:pt x="3772258" y="2152075"/>
                    <a:pt x="3751938" y="2153345"/>
                    <a:pt x="3724866" y="2152075"/>
                  </a:cubicBezTo>
                  <a:cubicBezTo>
                    <a:pt x="3534996" y="2146995"/>
                    <a:pt x="3342206" y="2153345"/>
                    <a:pt x="3152337" y="2148265"/>
                  </a:cubicBezTo>
                  <a:cubicBezTo>
                    <a:pt x="3038415" y="2144455"/>
                    <a:pt x="2927415" y="2146995"/>
                    <a:pt x="2813494" y="2144455"/>
                  </a:cubicBezTo>
                  <a:cubicBezTo>
                    <a:pt x="2760914" y="2143184"/>
                    <a:pt x="2708335" y="2141915"/>
                    <a:pt x="2655756" y="2140645"/>
                  </a:cubicBezTo>
                  <a:cubicBezTo>
                    <a:pt x="2623625" y="2140645"/>
                    <a:pt x="2594414" y="2141915"/>
                    <a:pt x="2562282" y="2141915"/>
                  </a:cubicBezTo>
                  <a:cubicBezTo>
                    <a:pt x="2480492" y="2140645"/>
                    <a:pt x="2255570" y="2141915"/>
                    <a:pt x="2173781" y="2140645"/>
                  </a:cubicBezTo>
                  <a:cubicBezTo>
                    <a:pt x="2115359" y="2139375"/>
                    <a:pt x="946934" y="2148265"/>
                    <a:pt x="888513" y="2146995"/>
                  </a:cubicBezTo>
                  <a:cubicBezTo>
                    <a:pt x="873907" y="2146995"/>
                    <a:pt x="856381" y="2148265"/>
                    <a:pt x="841776" y="2148265"/>
                  </a:cubicBezTo>
                  <a:cubicBezTo>
                    <a:pt x="806723" y="2148265"/>
                    <a:pt x="774591" y="2149534"/>
                    <a:pt x="739538" y="2149534"/>
                  </a:cubicBezTo>
                  <a:cubicBezTo>
                    <a:pt x="651906" y="2149534"/>
                    <a:pt x="567196" y="2148265"/>
                    <a:pt x="479564" y="2146995"/>
                  </a:cubicBezTo>
                  <a:cubicBezTo>
                    <a:pt x="426985" y="2145725"/>
                    <a:pt x="374405" y="2144455"/>
                    <a:pt x="324747" y="2143184"/>
                  </a:cubicBezTo>
                  <a:cubicBezTo>
                    <a:pt x="231273" y="2141915"/>
                    <a:pt x="137799" y="2140645"/>
                    <a:pt x="48260" y="2140645"/>
                  </a:cubicBezTo>
                  <a:cubicBezTo>
                    <a:pt x="38100" y="2140645"/>
                    <a:pt x="29210" y="2140645"/>
                    <a:pt x="19050" y="2139375"/>
                  </a:cubicBezTo>
                  <a:cubicBezTo>
                    <a:pt x="10160" y="2138105"/>
                    <a:pt x="5080" y="2131755"/>
                    <a:pt x="7620" y="2122865"/>
                  </a:cubicBezTo>
                  <a:cubicBezTo>
                    <a:pt x="16510" y="2091083"/>
                    <a:pt x="12700" y="2050527"/>
                    <a:pt x="11430" y="2008348"/>
                  </a:cubicBezTo>
                  <a:cubicBezTo>
                    <a:pt x="10160" y="1922368"/>
                    <a:pt x="6350" y="1838011"/>
                    <a:pt x="7620" y="1752032"/>
                  </a:cubicBezTo>
                  <a:cubicBezTo>
                    <a:pt x="5080" y="1644963"/>
                    <a:pt x="0" y="319581"/>
                    <a:pt x="7620" y="210890"/>
                  </a:cubicBezTo>
                  <a:cubicBezTo>
                    <a:pt x="8890" y="189801"/>
                    <a:pt x="7620" y="167089"/>
                    <a:pt x="8890" y="146000"/>
                  </a:cubicBezTo>
                  <a:cubicBezTo>
                    <a:pt x="10160" y="111932"/>
                    <a:pt x="12700" y="746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773" y="30480"/>
                    <a:pt x="111510" y="29210"/>
                  </a:cubicBezTo>
                  <a:cubicBezTo>
                    <a:pt x="190378" y="25400"/>
                    <a:pt x="269247" y="22860"/>
                    <a:pt x="351037" y="20320"/>
                  </a:cubicBezTo>
                  <a:cubicBezTo>
                    <a:pt x="406537" y="17780"/>
                    <a:pt x="462037" y="16510"/>
                    <a:pt x="514616" y="13970"/>
                  </a:cubicBezTo>
                  <a:cubicBezTo>
                    <a:pt x="567196" y="11430"/>
                    <a:pt x="622696" y="8890"/>
                    <a:pt x="675275" y="8890"/>
                  </a:cubicBezTo>
                  <a:cubicBezTo>
                    <a:pt x="733696" y="7620"/>
                    <a:pt x="792118" y="10160"/>
                    <a:pt x="850539" y="8890"/>
                  </a:cubicBezTo>
                  <a:cubicBezTo>
                    <a:pt x="923565" y="8890"/>
                    <a:pt x="2246807" y="6350"/>
                    <a:pt x="2319834" y="5080"/>
                  </a:cubicBezTo>
                  <a:cubicBezTo>
                    <a:pt x="2389939" y="3810"/>
                    <a:pt x="2460045" y="2540"/>
                    <a:pt x="2533072" y="2540"/>
                  </a:cubicBezTo>
                  <a:cubicBezTo>
                    <a:pt x="2652835" y="1270"/>
                    <a:pt x="2769678" y="0"/>
                    <a:pt x="2889441" y="0"/>
                  </a:cubicBezTo>
                  <a:cubicBezTo>
                    <a:pt x="2939099" y="0"/>
                    <a:pt x="2991679" y="2540"/>
                    <a:pt x="3041336" y="2540"/>
                  </a:cubicBezTo>
                  <a:cubicBezTo>
                    <a:pt x="3178627" y="3810"/>
                    <a:pt x="3318837" y="5080"/>
                    <a:pt x="3456128" y="7620"/>
                  </a:cubicBezTo>
                  <a:cubicBezTo>
                    <a:pt x="3529154" y="8890"/>
                    <a:pt x="3602181" y="12700"/>
                    <a:pt x="3675208" y="16510"/>
                  </a:cubicBezTo>
                  <a:cubicBezTo>
                    <a:pt x="3692734" y="16510"/>
                    <a:pt x="3710261" y="16510"/>
                    <a:pt x="3724866" y="16510"/>
                  </a:cubicBezTo>
                  <a:cubicBezTo>
                    <a:pt x="3743048" y="17780"/>
                    <a:pt x="3751938" y="20320"/>
                    <a:pt x="3762098" y="21590"/>
                  </a:cubicBezTo>
                  <a:close/>
                  <a:moveTo>
                    <a:pt x="3772258" y="2135565"/>
                  </a:moveTo>
                  <a:cubicBezTo>
                    <a:pt x="3773528" y="2119055"/>
                    <a:pt x="3774798" y="2106355"/>
                    <a:pt x="3774798" y="2093655"/>
                  </a:cubicBezTo>
                  <a:cubicBezTo>
                    <a:pt x="3773528" y="2001859"/>
                    <a:pt x="3772258" y="1915879"/>
                    <a:pt x="3772258" y="1823411"/>
                  </a:cubicBezTo>
                  <a:cubicBezTo>
                    <a:pt x="3772258" y="1781232"/>
                    <a:pt x="3774798" y="1739054"/>
                    <a:pt x="3773528" y="1696875"/>
                  </a:cubicBezTo>
                  <a:cubicBezTo>
                    <a:pt x="3773528" y="1657941"/>
                    <a:pt x="3772258" y="1617385"/>
                    <a:pt x="3770988" y="1578450"/>
                  </a:cubicBezTo>
                  <a:cubicBezTo>
                    <a:pt x="3765908" y="1518427"/>
                    <a:pt x="3754478" y="275780"/>
                    <a:pt x="3754478" y="215757"/>
                  </a:cubicBezTo>
                  <a:cubicBezTo>
                    <a:pt x="3751938" y="165467"/>
                    <a:pt x="3749398" y="113555"/>
                    <a:pt x="3746858" y="63500"/>
                  </a:cubicBezTo>
                  <a:cubicBezTo>
                    <a:pt x="3745588" y="44450"/>
                    <a:pt x="3744318" y="43180"/>
                    <a:pt x="3716102" y="41910"/>
                  </a:cubicBezTo>
                  <a:cubicBezTo>
                    <a:pt x="3707339" y="41910"/>
                    <a:pt x="3701497" y="41910"/>
                    <a:pt x="3692734" y="40640"/>
                  </a:cubicBezTo>
                  <a:cubicBezTo>
                    <a:pt x="3619708" y="36830"/>
                    <a:pt x="3543759" y="31750"/>
                    <a:pt x="3470733" y="30480"/>
                  </a:cubicBezTo>
                  <a:cubicBezTo>
                    <a:pt x="3292548" y="26670"/>
                    <a:pt x="3111442" y="25400"/>
                    <a:pt x="2933257" y="22860"/>
                  </a:cubicBezTo>
                  <a:cubicBezTo>
                    <a:pt x="2906968" y="22860"/>
                    <a:pt x="2877757" y="22860"/>
                    <a:pt x="2851468" y="22860"/>
                  </a:cubicBezTo>
                  <a:cubicBezTo>
                    <a:pt x="2807652" y="22860"/>
                    <a:pt x="2763836" y="22860"/>
                    <a:pt x="2722941" y="22860"/>
                  </a:cubicBezTo>
                  <a:cubicBezTo>
                    <a:pt x="2629467" y="22860"/>
                    <a:pt x="2535993" y="22860"/>
                    <a:pt x="2445440" y="24130"/>
                  </a:cubicBezTo>
                  <a:cubicBezTo>
                    <a:pt x="2366571" y="25400"/>
                    <a:pt x="1037487" y="29210"/>
                    <a:pt x="958618" y="29210"/>
                  </a:cubicBezTo>
                  <a:cubicBezTo>
                    <a:pt x="830091" y="29210"/>
                    <a:pt x="701565" y="26670"/>
                    <a:pt x="573038" y="33020"/>
                  </a:cubicBezTo>
                  <a:cubicBezTo>
                    <a:pt x="505853" y="36830"/>
                    <a:pt x="441590" y="36830"/>
                    <a:pt x="377326" y="38100"/>
                  </a:cubicBezTo>
                  <a:cubicBezTo>
                    <a:pt x="266326" y="41910"/>
                    <a:pt x="155326" y="45720"/>
                    <a:pt x="49530" y="50800"/>
                  </a:cubicBezTo>
                  <a:cubicBezTo>
                    <a:pt x="36830" y="50800"/>
                    <a:pt x="34290" y="53340"/>
                    <a:pt x="33020" y="69754"/>
                  </a:cubicBezTo>
                  <a:cubicBezTo>
                    <a:pt x="31750" y="98954"/>
                    <a:pt x="31750" y="128155"/>
                    <a:pt x="30480" y="157356"/>
                  </a:cubicBezTo>
                  <a:cubicBezTo>
                    <a:pt x="29210" y="206023"/>
                    <a:pt x="26670" y="253069"/>
                    <a:pt x="25400" y="301736"/>
                  </a:cubicBezTo>
                  <a:cubicBezTo>
                    <a:pt x="20320" y="353648"/>
                    <a:pt x="26670" y="1622251"/>
                    <a:pt x="29210" y="1674163"/>
                  </a:cubicBezTo>
                  <a:cubicBezTo>
                    <a:pt x="29210" y="1729320"/>
                    <a:pt x="29210" y="1786099"/>
                    <a:pt x="30480" y="1841256"/>
                  </a:cubicBezTo>
                  <a:cubicBezTo>
                    <a:pt x="30480" y="1881812"/>
                    <a:pt x="33020" y="1922368"/>
                    <a:pt x="33020" y="1962925"/>
                  </a:cubicBezTo>
                  <a:cubicBezTo>
                    <a:pt x="33020" y="2006726"/>
                    <a:pt x="33020" y="2050527"/>
                    <a:pt x="31750" y="2093655"/>
                  </a:cubicBezTo>
                  <a:cubicBezTo>
                    <a:pt x="31750" y="2097465"/>
                    <a:pt x="31750" y="2100005"/>
                    <a:pt x="31750" y="2103815"/>
                  </a:cubicBezTo>
                  <a:cubicBezTo>
                    <a:pt x="31750" y="2113975"/>
                    <a:pt x="35560" y="2117785"/>
                    <a:pt x="44450" y="2117785"/>
                  </a:cubicBezTo>
                  <a:cubicBezTo>
                    <a:pt x="70615" y="2117785"/>
                    <a:pt x="111510" y="2119055"/>
                    <a:pt x="149483" y="2119055"/>
                  </a:cubicBezTo>
                  <a:cubicBezTo>
                    <a:pt x="204984" y="2119055"/>
                    <a:pt x="263405" y="2116515"/>
                    <a:pt x="318905" y="2119055"/>
                  </a:cubicBezTo>
                  <a:cubicBezTo>
                    <a:pt x="409458" y="2122865"/>
                    <a:pt x="500011" y="2125405"/>
                    <a:pt x="590564" y="2124135"/>
                  </a:cubicBezTo>
                  <a:cubicBezTo>
                    <a:pt x="648985" y="2122865"/>
                    <a:pt x="704486" y="2125405"/>
                    <a:pt x="762907" y="2125405"/>
                  </a:cubicBezTo>
                  <a:cubicBezTo>
                    <a:pt x="847618" y="2125405"/>
                    <a:pt x="932329" y="2124135"/>
                    <a:pt x="1017039" y="2125405"/>
                  </a:cubicBezTo>
                  <a:cubicBezTo>
                    <a:pt x="1142645" y="2126675"/>
                    <a:pt x="2521387" y="2116515"/>
                    <a:pt x="2649914" y="2119055"/>
                  </a:cubicBezTo>
                  <a:cubicBezTo>
                    <a:pt x="2705414" y="2120325"/>
                    <a:pt x="2760914" y="2121595"/>
                    <a:pt x="2813494" y="2121595"/>
                  </a:cubicBezTo>
                  <a:cubicBezTo>
                    <a:pt x="2909889" y="2124135"/>
                    <a:pt x="3003363" y="2120325"/>
                    <a:pt x="3099758" y="2124135"/>
                  </a:cubicBezTo>
                  <a:cubicBezTo>
                    <a:pt x="3178627" y="2126675"/>
                    <a:pt x="3257495" y="2126675"/>
                    <a:pt x="3336364" y="2129215"/>
                  </a:cubicBezTo>
                  <a:cubicBezTo>
                    <a:pt x="3453207" y="2133025"/>
                    <a:pt x="3570049" y="2135565"/>
                    <a:pt x="3686892" y="2136835"/>
                  </a:cubicBezTo>
                  <a:cubicBezTo>
                    <a:pt x="3730708" y="2136835"/>
                    <a:pt x="3751938" y="2135565"/>
                    <a:pt x="3772258" y="2135565"/>
                  </a:cubicBezTo>
                  <a:close/>
                </a:path>
              </a:pathLst>
            </a:custGeom>
            <a:solidFill>
              <a:srgbClr val="EFEEDB"/>
            </a:solidFill>
          </p:spPr>
        </p:sp>
      </p:grpSp>
      <p:sp>
        <p:nvSpPr>
          <p:cNvPr id="5" name="Freeform 5"/>
          <p:cNvSpPr/>
          <p:nvPr/>
        </p:nvSpPr>
        <p:spPr>
          <a:xfrm rot="-714858">
            <a:off x="-280926" y="6852514"/>
            <a:ext cx="2619252" cy="3946142"/>
          </a:xfrm>
          <a:custGeom>
            <a:avLst/>
            <a:gdLst/>
            <a:ahLst/>
            <a:cxnLst/>
            <a:rect l="l" t="t" r="r" b="b"/>
            <a:pathLst>
              <a:path w="2619252" h="3946142">
                <a:moveTo>
                  <a:pt x="0" y="0"/>
                </a:moveTo>
                <a:lnTo>
                  <a:pt x="2619252" y="0"/>
                </a:lnTo>
                <a:lnTo>
                  <a:pt x="2619252" y="3946143"/>
                </a:lnTo>
                <a:lnTo>
                  <a:pt x="0" y="394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78606">
            <a:off x="14459904" y="-846166"/>
            <a:ext cx="6279961" cy="2896632"/>
          </a:xfrm>
          <a:custGeom>
            <a:avLst/>
            <a:gdLst/>
            <a:ahLst/>
            <a:cxnLst/>
            <a:rect l="l" t="t" r="r" b="b"/>
            <a:pathLst>
              <a:path w="6279961" h="2896632">
                <a:moveTo>
                  <a:pt x="0" y="0"/>
                </a:moveTo>
                <a:lnTo>
                  <a:pt x="6279961" y="0"/>
                </a:lnTo>
                <a:lnTo>
                  <a:pt x="6279961" y="2896632"/>
                </a:lnTo>
                <a:lnTo>
                  <a:pt x="0" y="2896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2983">
            <a:off x="-295895" y="-113075"/>
            <a:ext cx="1413772" cy="3684098"/>
          </a:xfrm>
          <a:custGeom>
            <a:avLst/>
            <a:gdLst/>
            <a:ahLst/>
            <a:cxnLst/>
            <a:rect l="l" t="t" r="r" b="b"/>
            <a:pathLst>
              <a:path w="1413772" h="3684098">
                <a:moveTo>
                  <a:pt x="0" y="0"/>
                </a:moveTo>
                <a:lnTo>
                  <a:pt x="1413773" y="0"/>
                </a:lnTo>
                <a:lnTo>
                  <a:pt x="1413773" y="3684098"/>
                </a:lnTo>
                <a:lnTo>
                  <a:pt x="0" y="3684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4940">
            <a:off x="16198269" y="6892653"/>
            <a:ext cx="2803230" cy="4215384"/>
          </a:xfrm>
          <a:custGeom>
            <a:avLst/>
            <a:gdLst/>
            <a:ahLst/>
            <a:cxnLst/>
            <a:rect l="l" t="t" r="r" b="b"/>
            <a:pathLst>
              <a:path w="2803230" h="4215384">
                <a:moveTo>
                  <a:pt x="0" y="0"/>
                </a:moveTo>
                <a:lnTo>
                  <a:pt x="2803230" y="0"/>
                </a:lnTo>
                <a:lnTo>
                  <a:pt x="2803230" y="4215384"/>
                </a:lnTo>
                <a:lnTo>
                  <a:pt x="0" y="4215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51613" y="869696"/>
            <a:ext cx="8684877" cy="8684877"/>
          </a:xfrm>
          <a:custGeom>
            <a:avLst/>
            <a:gdLst/>
            <a:ahLst/>
            <a:cxnLst/>
            <a:rect l="l" t="t" r="r" b="b"/>
            <a:pathLst>
              <a:path w="8684877" h="8684877">
                <a:moveTo>
                  <a:pt x="0" y="0"/>
                </a:moveTo>
                <a:lnTo>
                  <a:pt x="8684877" y="0"/>
                </a:lnTo>
                <a:lnTo>
                  <a:pt x="8684877" y="8684877"/>
                </a:lnTo>
                <a:lnTo>
                  <a:pt x="0" y="86848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0359" y="602150"/>
            <a:ext cx="16218231" cy="9219970"/>
            <a:chOff x="0" y="0"/>
            <a:chExt cx="3790038" cy="21546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767178" cy="2126675"/>
            </a:xfrm>
            <a:custGeom>
              <a:avLst/>
              <a:gdLst/>
              <a:ahLst/>
              <a:cxnLst/>
              <a:rect l="l" t="t" r="r" b="b"/>
              <a:pathLst>
                <a:path w="3767178" h="2126675">
                  <a:moveTo>
                    <a:pt x="3767178" y="2126675"/>
                  </a:moveTo>
                  <a:lnTo>
                    <a:pt x="0" y="2119055"/>
                  </a:lnTo>
                  <a:lnTo>
                    <a:pt x="0" y="750813"/>
                  </a:lnTo>
                  <a:lnTo>
                    <a:pt x="17780" y="19050"/>
                  </a:lnTo>
                  <a:lnTo>
                    <a:pt x="1876467" y="0"/>
                  </a:lnTo>
                  <a:lnTo>
                    <a:pt x="3748128" y="5080"/>
                  </a:lnTo>
                  <a:close/>
                </a:path>
              </a:pathLst>
            </a:custGeom>
            <a:solidFill>
              <a:srgbClr val="EFEED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796388" cy="2153345"/>
            </a:xfrm>
            <a:custGeom>
              <a:avLst/>
              <a:gdLst/>
              <a:ahLst/>
              <a:cxnLst/>
              <a:rect l="l" t="t" r="r" b="b"/>
              <a:pathLst>
                <a:path w="3796388" h="2153345">
                  <a:moveTo>
                    <a:pt x="3762098" y="21590"/>
                  </a:moveTo>
                  <a:cubicBezTo>
                    <a:pt x="3763368" y="34290"/>
                    <a:pt x="3763368" y="44450"/>
                    <a:pt x="3764638" y="54610"/>
                  </a:cubicBezTo>
                  <a:cubicBezTo>
                    <a:pt x="3767178" y="95710"/>
                    <a:pt x="3768448" y="141133"/>
                    <a:pt x="3770988" y="184934"/>
                  </a:cubicBezTo>
                  <a:cubicBezTo>
                    <a:pt x="3770988" y="248202"/>
                    <a:pt x="3783688" y="1495715"/>
                    <a:pt x="3790038" y="1558983"/>
                  </a:cubicBezTo>
                  <a:cubicBezTo>
                    <a:pt x="3796388" y="1654696"/>
                    <a:pt x="3792578" y="1752032"/>
                    <a:pt x="3792578" y="1847745"/>
                  </a:cubicBezTo>
                  <a:cubicBezTo>
                    <a:pt x="3792578" y="1932102"/>
                    <a:pt x="3793848" y="2009970"/>
                    <a:pt x="3795118" y="2092384"/>
                  </a:cubicBezTo>
                  <a:cubicBezTo>
                    <a:pt x="3795118" y="2113975"/>
                    <a:pt x="3795118" y="2127945"/>
                    <a:pt x="3795118" y="2152075"/>
                  </a:cubicBezTo>
                  <a:cubicBezTo>
                    <a:pt x="3772258" y="2152075"/>
                    <a:pt x="3751938" y="2153345"/>
                    <a:pt x="3724866" y="2152075"/>
                  </a:cubicBezTo>
                  <a:cubicBezTo>
                    <a:pt x="3534996" y="2146995"/>
                    <a:pt x="3342206" y="2153345"/>
                    <a:pt x="3152337" y="2148265"/>
                  </a:cubicBezTo>
                  <a:cubicBezTo>
                    <a:pt x="3038415" y="2144455"/>
                    <a:pt x="2927415" y="2146995"/>
                    <a:pt x="2813494" y="2144455"/>
                  </a:cubicBezTo>
                  <a:cubicBezTo>
                    <a:pt x="2760914" y="2143184"/>
                    <a:pt x="2708335" y="2141915"/>
                    <a:pt x="2655756" y="2140645"/>
                  </a:cubicBezTo>
                  <a:cubicBezTo>
                    <a:pt x="2623625" y="2140645"/>
                    <a:pt x="2594414" y="2141915"/>
                    <a:pt x="2562282" y="2141915"/>
                  </a:cubicBezTo>
                  <a:cubicBezTo>
                    <a:pt x="2480492" y="2140645"/>
                    <a:pt x="2255570" y="2141915"/>
                    <a:pt x="2173781" y="2140645"/>
                  </a:cubicBezTo>
                  <a:cubicBezTo>
                    <a:pt x="2115359" y="2139375"/>
                    <a:pt x="946934" y="2148265"/>
                    <a:pt x="888513" y="2146995"/>
                  </a:cubicBezTo>
                  <a:cubicBezTo>
                    <a:pt x="873907" y="2146995"/>
                    <a:pt x="856381" y="2148265"/>
                    <a:pt x="841776" y="2148265"/>
                  </a:cubicBezTo>
                  <a:cubicBezTo>
                    <a:pt x="806723" y="2148265"/>
                    <a:pt x="774591" y="2149534"/>
                    <a:pt x="739538" y="2149534"/>
                  </a:cubicBezTo>
                  <a:cubicBezTo>
                    <a:pt x="651906" y="2149534"/>
                    <a:pt x="567196" y="2148265"/>
                    <a:pt x="479564" y="2146995"/>
                  </a:cubicBezTo>
                  <a:cubicBezTo>
                    <a:pt x="426985" y="2145725"/>
                    <a:pt x="374405" y="2144455"/>
                    <a:pt x="324747" y="2143184"/>
                  </a:cubicBezTo>
                  <a:cubicBezTo>
                    <a:pt x="231273" y="2141915"/>
                    <a:pt x="137799" y="2140645"/>
                    <a:pt x="48260" y="2140645"/>
                  </a:cubicBezTo>
                  <a:cubicBezTo>
                    <a:pt x="38100" y="2140645"/>
                    <a:pt x="29210" y="2140645"/>
                    <a:pt x="19050" y="2139375"/>
                  </a:cubicBezTo>
                  <a:cubicBezTo>
                    <a:pt x="10160" y="2138105"/>
                    <a:pt x="5080" y="2131755"/>
                    <a:pt x="7620" y="2122865"/>
                  </a:cubicBezTo>
                  <a:cubicBezTo>
                    <a:pt x="16510" y="2091083"/>
                    <a:pt x="12700" y="2050527"/>
                    <a:pt x="11430" y="2008348"/>
                  </a:cubicBezTo>
                  <a:cubicBezTo>
                    <a:pt x="10160" y="1922368"/>
                    <a:pt x="6350" y="1838011"/>
                    <a:pt x="7620" y="1752032"/>
                  </a:cubicBezTo>
                  <a:cubicBezTo>
                    <a:pt x="5080" y="1644963"/>
                    <a:pt x="0" y="319581"/>
                    <a:pt x="7620" y="210890"/>
                  </a:cubicBezTo>
                  <a:cubicBezTo>
                    <a:pt x="8890" y="189801"/>
                    <a:pt x="7620" y="167089"/>
                    <a:pt x="8890" y="146000"/>
                  </a:cubicBezTo>
                  <a:cubicBezTo>
                    <a:pt x="10160" y="111932"/>
                    <a:pt x="12700" y="746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773" y="30480"/>
                    <a:pt x="111510" y="29210"/>
                  </a:cubicBezTo>
                  <a:cubicBezTo>
                    <a:pt x="190378" y="25400"/>
                    <a:pt x="269247" y="22860"/>
                    <a:pt x="351037" y="20320"/>
                  </a:cubicBezTo>
                  <a:cubicBezTo>
                    <a:pt x="406537" y="17780"/>
                    <a:pt x="462037" y="16510"/>
                    <a:pt x="514616" y="13970"/>
                  </a:cubicBezTo>
                  <a:cubicBezTo>
                    <a:pt x="567196" y="11430"/>
                    <a:pt x="622696" y="8890"/>
                    <a:pt x="675275" y="8890"/>
                  </a:cubicBezTo>
                  <a:cubicBezTo>
                    <a:pt x="733696" y="7620"/>
                    <a:pt x="792118" y="10160"/>
                    <a:pt x="850539" y="8890"/>
                  </a:cubicBezTo>
                  <a:cubicBezTo>
                    <a:pt x="923565" y="8890"/>
                    <a:pt x="2246807" y="6350"/>
                    <a:pt x="2319834" y="5080"/>
                  </a:cubicBezTo>
                  <a:cubicBezTo>
                    <a:pt x="2389939" y="3810"/>
                    <a:pt x="2460045" y="2540"/>
                    <a:pt x="2533072" y="2540"/>
                  </a:cubicBezTo>
                  <a:cubicBezTo>
                    <a:pt x="2652835" y="1270"/>
                    <a:pt x="2769678" y="0"/>
                    <a:pt x="2889441" y="0"/>
                  </a:cubicBezTo>
                  <a:cubicBezTo>
                    <a:pt x="2939099" y="0"/>
                    <a:pt x="2991679" y="2540"/>
                    <a:pt x="3041336" y="2540"/>
                  </a:cubicBezTo>
                  <a:cubicBezTo>
                    <a:pt x="3178627" y="3810"/>
                    <a:pt x="3318837" y="5080"/>
                    <a:pt x="3456128" y="7620"/>
                  </a:cubicBezTo>
                  <a:cubicBezTo>
                    <a:pt x="3529154" y="8890"/>
                    <a:pt x="3602181" y="12700"/>
                    <a:pt x="3675208" y="16510"/>
                  </a:cubicBezTo>
                  <a:cubicBezTo>
                    <a:pt x="3692734" y="16510"/>
                    <a:pt x="3710261" y="16510"/>
                    <a:pt x="3724866" y="16510"/>
                  </a:cubicBezTo>
                  <a:cubicBezTo>
                    <a:pt x="3743048" y="17780"/>
                    <a:pt x="3751938" y="20320"/>
                    <a:pt x="3762098" y="21590"/>
                  </a:cubicBezTo>
                  <a:close/>
                  <a:moveTo>
                    <a:pt x="3772258" y="2135565"/>
                  </a:moveTo>
                  <a:cubicBezTo>
                    <a:pt x="3773528" y="2119055"/>
                    <a:pt x="3774798" y="2106355"/>
                    <a:pt x="3774798" y="2093655"/>
                  </a:cubicBezTo>
                  <a:cubicBezTo>
                    <a:pt x="3773528" y="2001859"/>
                    <a:pt x="3772258" y="1915879"/>
                    <a:pt x="3772258" y="1823411"/>
                  </a:cubicBezTo>
                  <a:cubicBezTo>
                    <a:pt x="3772258" y="1781232"/>
                    <a:pt x="3774798" y="1739054"/>
                    <a:pt x="3773528" y="1696875"/>
                  </a:cubicBezTo>
                  <a:cubicBezTo>
                    <a:pt x="3773528" y="1657941"/>
                    <a:pt x="3772258" y="1617385"/>
                    <a:pt x="3770988" y="1578450"/>
                  </a:cubicBezTo>
                  <a:cubicBezTo>
                    <a:pt x="3765908" y="1518427"/>
                    <a:pt x="3754478" y="275780"/>
                    <a:pt x="3754478" y="215757"/>
                  </a:cubicBezTo>
                  <a:cubicBezTo>
                    <a:pt x="3751938" y="165467"/>
                    <a:pt x="3749398" y="113555"/>
                    <a:pt x="3746858" y="63500"/>
                  </a:cubicBezTo>
                  <a:cubicBezTo>
                    <a:pt x="3745588" y="44450"/>
                    <a:pt x="3744318" y="43180"/>
                    <a:pt x="3716102" y="41910"/>
                  </a:cubicBezTo>
                  <a:cubicBezTo>
                    <a:pt x="3707339" y="41910"/>
                    <a:pt x="3701497" y="41910"/>
                    <a:pt x="3692734" y="40640"/>
                  </a:cubicBezTo>
                  <a:cubicBezTo>
                    <a:pt x="3619708" y="36830"/>
                    <a:pt x="3543759" y="31750"/>
                    <a:pt x="3470733" y="30480"/>
                  </a:cubicBezTo>
                  <a:cubicBezTo>
                    <a:pt x="3292548" y="26670"/>
                    <a:pt x="3111442" y="25400"/>
                    <a:pt x="2933257" y="22860"/>
                  </a:cubicBezTo>
                  <a:cubicBezTo>
                    <a:pt x="2906968" y="22860"/>
                    <a:pt x="2877757" y="22860"/>
                    <a:pt x="2851468" y="22860"/>
                  </a:cubicBezTo>
                  <a:cubicBezTo>
                    <a:pt x="2807652" y="22860"/>
                    <a:pt x="2763836" y="22860"/>
                    <a:pt x="2722941" y="22860"/>
                  </a:cubicBezTo>
                  <a:cubicBezTo>
                    <a:pt x="2629467" y="22860"/>
                    <a:pt x="2535993" y="22860"/>
                    <a:pt x="2445440" y="24130"/>
                  </a:cubicBezTo>
                  <a:cubicBezTo>
                    <a:pt x="2366571" y="25400"/>
                    <a:pt x="1037487" y="29210"/>
                    <a:pt x="958618" y="29210"/>
                  </a:cubicBezTo>
                  <a:cubicBezTo>
                    <a:pt x="830091" y="29210"/>
                    <a:pt x="701565" y="26670"/>
                    <a:pt x="573038" y="33020"/>
                  </a:cubicBezTo>
                  <a:cubicBezTo>
                    <a:pt x="505853" y="36830"/>
                    <a:pt x="441590" y="36830"/>
                    <a:pt x="377326" y="38100"/>
                  </a:cubicBezTo>
                  <a:cubicBezTo>
                    <a:pt x="266326" y="41910"/>
                    <a:pt x="155326" y="45720"/>
                    <a:pt x="49530" y="50800"/>
                  </a:cubicBezTo>
                  <a:cubicBezTo>
                    <a:pt x="36830" y="50800"/>
                    <a:pt x="34290" y="53340"/>
                    <a:pt x="33020" y="69754"/>
                  </a:cubicBezTo>
                  <a:cubicBezTo>
                    <a:pt x="31750" y="98954"/>
                    <a:pt x="31750" y="128155"/>
                    <a:pt x="30480" y="157356"/>
                  </a:cubicBezTo>
                  <a:cubicBezTo>
                    <a:pt x="29210" y="206023"/>
                    <a:pt x="26670" y="253069"/>
                    <a:pt x="25400" y="301736"/>
                  </a:cubicBezTo>
                  <a:cubicBezTo>
                    <a:pt x="20320" y="353648"/>
                    <a:pt x="26670" y="1622251"/>
                    <a:pt x="29210" y="1674163"/>
                  </a:cubicBezTo>
                  <a:cubicBezTo>
                    <a:pt x="29210" y="1729320"/>
                    <a:pt x="29210" y="1786099"/>
                    <a:pt x="30480" y="1841256"/>
                  </a:cubicBezTo>
                  <a:cubicBezTo>
                    <a:pt x="30480" y="1881812"/>
                    <a:pt x="33020" y="1922368"/>
                    <a:pt x="33020" y="1962925"/>
                  </a:cubicBezTo>
                  <a:cubicBezTo>
                    <a:pt x="33020" y="2006726"/>
                    <a:pt x="33020" y="2050527"/>
                    <a:pt x="31750" y="2093655"/>
                  </a:cubicBezTo>
                  <a:cubicBezTo>
                    <a:pt x="31750" y="2097465"/>
                    <a:pt x="31750" y="2100005"/>
                    <a:pt x="31750" y="2103815"/>
                  </a:cubicBezTo>
                  <a:cubicBezTo>
                    <a:pt x="31750" y="2113975"/>
                    <a:pt x="35560" y="2117785"/>
                    <a:pt x="44450" y="2117785"/>
                  </a:cubicBezTo>
                  <a:cubicBezTo>
                    <a:pt x="70615" y="2117785"/>
                    <a:pt x="111510" y="2119055"/>
                    <a:pt x="149483" y="2119055"/>
                  </a:cubicBezTo>
                  <a:cubicBezTo>
                    <a:pt x="204984" y="2119055"/>
                    <a:pt x="263405" y="2116515"/>
                    <a:pt x="318905" y="2119055"/>
                  </a:cubicBezTo>
                  <a:cubicBezTo>
                    <a:pt x="409458" y="2122865"/>
                    <a:pt x="500011" y="2125405"/>
                    <a:pt x="590564" y="2124135"/>
                  </a:cubicBezTo>
                  <a:cubicBezTo>
                    <a:pt x="648985" y="2122865"/>
                    <a:pt x="704486" y="2125405"/>
                    <a:pt x="762907" y="2125405"/>
                  </a:cubicBezTo>
                  <a:cubicBezTo>
                    <a:pt x="847618" y="2125405"/>
                    <a:pt x="932329" y="2124135"/>
                    <a:pt x="1017039" y="2125405"/>
                  </a:cubicBezTo>
                  <a:cubicBezTo>
                    <a:pt x="1142645" y="2126675"/>
                    <a:pt x="2521387" y="2116515"/>
                    <a:pt x="2649914" y="2119055"/>
                  </a:cubicBezTo>
                  <a:cubicBezTo>
                    <a:pt x="2705414" y="2120325"/>
                    <a:pt x="2760914" y="2121595"/>
                    <a:pt x="2813494" y="2121595"/>
                  </a:cubicBezTo>
                  <a:cubicBezTo>
                    <a:pt x="2909889" y="2124135"/>
                    <a:pt x="3003363" y="2120325"/>
                    <a:pt x="3099758" y="2124135"/>
                  </a:cubicBezTo>
                  <a:cubicBezTo>
                    <a:pt x="3178627" y="2126675"/>
                    <a:pt x="3257495" y="2126675"/>
                    <a:pt x="3336364" y="2129215"/>
                  </a:cubicBezTo>
                  <a:cubicBezTo>
                    <a:pt x="3453207" y="2133025"/>
                    <a:pt x="3570049" y="2135565"/>
                    <a:pt x="3686892" y="2136835"/>
                  </a:cubicBezTo>
                  <a:cubicBezTo>
                    <a:pt x="3730708" y="2136835"/>
                    <a:pt x="3751938" y="2135565"/>
                    <a:pt x="3772258" y="2135565"/>
                  </a:cubicBezTo>
                  <a:close/>
                </a:path>
              </a:pathLst>
            </a:custGeom>
            <a:solidFill>
              <a:srgbClr val="EFEEDB"/>
            </a:solidFill>
          </p:spPr>
        </p:sp>
      </p:grpSp>
      <p:sp>
        <p:nvSpPr>
          <p:cNvPr id="5" name="Freeform 5"/>
          <p:cNvSpPr/>
          <p:nvPr/>
        </p:nvSpPr>
        <p:spPr>
          <a:xfrm rot="-714858">
            <a:off x="-280926" y="6852514"/>
            <a:ext cx="2619252" cy="3946142"/>
          </a:xfrm>
          <a:custGeom>
            <a:avLst/>
            <a:gdLst/>
            <a:ahLst/>
            <a:cxnLst/>
            <a:rect l="l" t="t" r="r" b="b"/>
            <a:pathLst>
              <a:path w="2619252" h="3946142">
                <a:moveTo>
                  <a:pt x="0" y="0"/>
                </a:moveTo>
                <a:lnTo>
                  <a:pt x="2619252" y="0"/>
                </a:lnTo>
                <a:lnTo>
                  <a:pt x="2619252" y="3946143"/>
                </a:lnTo>
                <a:lnTo>
                  <a:pt x="0" y="394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78606">
            <a:off x="14459904" y="-846166"/>
            <a:ext cx="6279961" cy="2896632"/>
          </a:xfrm>
          <a:custGeom>
            <a:avLst/>
            <a:gdLst/>
            <a:ahLst/>
            <a:cxnLst/>
            <a:rect l="l" t="t" r="r" b="b"/>
            <a:pathLst>
              <a:path w="6279961" h="2896632">
                <a:moveTo>
                  <a:pt x="0" y="0"/>
                </a:moveTo>
                <a:lnTo>
                  <a:pt x="6279961" y="0"/>
                </a:lnTo>
                <a:lnTo>
                  <a:pt x="6279961" y="2896632"/>
                </a:lnTo>
                <a:lnTo>
                  <a:pt x="0" y="2896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2983">
            <a:off x="-295895" y="-113075"/>
            <a:ext cx="1413772" cy="3684098"/>
          </a:xfrm>
          <a:custGeom>
            <a:avLst/>
            <a:gdLst/>
            <a:ahLst/>
            <a:cxnLst/>
            <a:rect l="l" t="t" r="r" b="b"/>
            <a:pathLst>
              <a:path w="1413772" h="3684098">
                <a:moveTo>
                  <a:pt x="0" y="0"/>
                </a:moveTo>
                <a:lnTo>
                  <a:pt x="1413773" y="0"/>
                </a:lnTo>
                <a:lnTo>
                  <a:pt x="1413773" y="3684098"/>
                </a:lnTo>
                <a:lnTo>
                  <a:pt x="0" y="3684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4940">
            <a:off x="16198269" y="6892653"/>
            <a:ext cx="2803230" cy="4215384"/>
          </a:xfrm>
          <a:custGeom>
            <a:avLst/>
            <a:gdLst/>
            <a:ahLst/>
            <a:cxnLst/>
            <a:rect l="l" t="t" r="r" b="b"/>
            <a:pathLst>
              <a:path w="2803230" h="4215384">
                <a:moveTo>
                  <a:pt x="0" y="0"/>
                </a:moveTo>
                <a:lnTo>
                  <a:pt x="2803230" y="0"/>
                </a:lnTo>
                <a:lnTo>
                  <a:pt x="2803230" y="4215384"/>
                </a:lnTo>
                <a:lnTo>
                  <a:pt x="0" y="4215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29715" y="1258962"/>
            <a:ext cx="11859519" cy="7906346"/>
          </a:xfrm>
          <a:custGeom>
            <a:avLst/>
            <a:gdLst/>
            <a:ahLst/>
            <a:cxnLst/>
            <a:rect l="l" t="t" r="r" b="b"/>
            <a:pathLst>
              <a:path w="11859519" h="7906346">
                <a:moveTo>
                  <a:pt x="0" y="0"/>
                </a:moveTo>
                <a:lnTo>
                  <a:pt x="11859519" y="0"/>
                </a:lnTo>
                <a:lnTo>
                  <a:pt x="11859519" y="7906346"/>
                </a:lnTo>
                <a:lnTo>
                  <a:pt x="0" y="79063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0359" y="602150"/>
            <a:ext cx="16218231" cy="9219970"/>
            <a:chOff x="0" y="0"/>
            <a:chExt cx="3790038" cy="21546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767178" cy="2126675"/>
            </a:xfrm>
            <a:custGeom>
              <a:avLst/>
              <a:gdLst/>
              <a:ahLst/>
              <a:cxnLst/>
              <a:rect l="l" t="t" r="r" b="b"/>
              <a:pathLst>
                <a:path w="3767178" h="2126675">
                  <a:moveTo>
                    <a:pt x="3767178" y="2126675"/>
                  </a:moveTo>
                  <a:lnTo>
                    <a:pt x="0" y="2119055"/>
                  </a:lnTo>
                  <a:lnTo>
                    <a:pt x="0" y="750813"/>
                  </a:lnTo>
                  <a:lnTo>
                    <a:pt x="17780" y="19050"/>
                  </a:lnTo>
                  <a:lnTo>
                    <a:pt x="1876467" y="0"/>
                  </a:lnTo>
                  <a:lnTo>
                    <a:pt x="3748128" y="5080"/>
                  </a:lnTo>
                  <a:close/>
                </a:path>
              </a:pathLst>
            </a:custGeom>
            <a:solidFill>
              <a:srgbClr val="EFEED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796388" cy="2153345"/>
            </a:xfrm>
            <a:custGeom>
              <a:avLst/>
              <a:gdLst/>
              <a:ahLst/>
              <a:cxnLst/>
              <a:rect l="l" t="t" r="r" b="b"/>
              <a:pathLst>
                <a:path w="3796388" h="2153345">
                  <a:moveTo>
                    <a:pt x="3762098" y="21590"/>
                  </a:moveTo>
                  <a:cubicBezTo>
                    <a:pt x="3763368" y="34290"/>
                    <a:pt x="3763368" y="44450"/>
                    <a:pt x="3764638" y="54610"/>
                  </a:cubicBezTo>
                  <a:cubicBezTo>
                    <a:pt x="3767178" y="95710"/>
                    <a:pt x="3768448" y="141133"/>
                    <a:pt x="3770988" y="184934"/>
                  </a:cubicBezTo>
                  <a:cubicBezTo>
                    <a:pt x="3770988" y="248202"/>
                    <a:pt x="3783688" y="1495715"/>
                    <a:pt x="3790038" y="1558983"/>
                  </a:cubicBezTo>
                  <a:cubicBezTo>
                    <a:pt x="3796388" y="1654696"/>
                    <a:pt x="3792578" y="1752032"/>
                    <a:pt x="3792578" y="1847745"/>
                  </a:cubicBezTo>
                  <a:cubicBezTo>
                    <a:pt x="3792578" y="1932102"/>
                    <a:pt x="3793848" y="2009970"/>
                    <a:pt x="3795118" y="2092384"/>
                  </a:cubicBezTo>
                  <a:cubicBezTo>
                    <a:pt x="3795118" y="2113975"/>
                    <a:pt x="3795118" y="2127945"/>
                    <a:pt x="3795118" y="2152075"/>
                  </a:cubicBezTo>
                  <a:cubicBezTo>
                    <a:pt x="3772258" y="2152075"/>
                    <a:pt x="3751938" y="2153345"/>
                    <a:pt x="3724866" y="2152075"/>
                  </a:cubicBezTo>
                  <a:cubicBezTo>
                    <a:pt x="3534996" y="2146995"/>
                    <a:pt x="3342206" y="2153345"/>
                    <a:pt x="3152337" y="2148265"/>
                  </a:cubicBezTo>
                  <a:cubicBezTo>
                    <a:pt x="3038415" y="2144455"/>
                    <a:pt x="2927415" y="2146995"/>
                    <a:pt x="2813494" y="2144455"/>
                  </a:cubicBezTo>
                  <a:cubicBezTo>
                    <a:pt x="2760914" y="2143184"/>
                    <a:pt x="2708335" y="2141915"/>
                    <a:pt x="2655756" y="2140645"/>
                  </a:cubicBezTo>
                  <a:cubicBezTo>
                    <a:pt x="2623625" y="2140645"/>
                    <a:pt x="2594414" y="2141915"/>
                    <a:pt x="2562282" y="2141915"/>
                  </a:cubicBezTo>
                  <a:cubicBezTo>
                    <a:pt x="2480492" y="2140645"/>
                    <a:pt x="2255570" y="2141915"/>
                    <a:pt x="2173781" y="2140645"/>
                  </a:cubicBezTo>
                  <a:cubicBezTo>
                    <a:pt x="2115359" y="2139375"/>
                    <a:pt x="946934" y="2148265"/>
                    <a:pt x="888513" y="2146995"/>
                  </a:cubicBezTo>
                  <a:cubicBezTo>
                    <a:pt x="873907" y="2146995"/>
                    <a:pt x="856381" y="2148265"/>
                    <a:pt x="841776" y="2148265"/>
                  </a:cubicBezTo>
                  <a:cubicBezTo>
                    <a:pt x="806723" y="2148265"/>
                    <a:pt x="774591" y="2149534"/>
                    <a:pt x="739538" y="2149534"/>
                  </a:cubicBezTo>
                  <a:cubicBezTo>
                    <a:pt x="651906" y="2149534"/>
                    <a:pt x="567196" y="2148265"/>
                    <a:pt x="479564" y="2146995"/>
                  </a:cubicBezTo>
                  <a:cubicBezTo>
                    <a:pt x="426985" y="2145725"/>
                    <a:pt x="374405" y="2144455"/>
                    <a:pt x="324747" y="2143184"/>
                  </a:cubicBezTo>
                  <a:cubicBezTo>
                    <a:pt x="231273" y="2141915"/>
                    <a:pt x="137799" y="2140645"/>
                    <a:pt x="48260" y="2140645"/>
                  </a:cubicBezTo>
                  <a:cubicBezTo>
                    <a:pt x="38100" y="2140645"/>
                    <a:pt x="29210" y="2140645"/>
                    <a:pt x="19050" y="2139375"/>
                  </a:cubicBezTo>
                  <a:cubicBezTo>
                    <a:pt x="10160" y="2138105"/>
                    <a:pt x="5080" y="2131755"/>
                    <a:pt x="7620" y="2122865"/>
                  </a:cubicBezTo>
                  <a:cubicBezTo>
                    <a:pt x="16510" y="2091083"/>
                    <a:pt x="12700" y="2050527"/>
                    <a:pt x="11430" y="2008348"/>
                  </a:cubicBezTo>
                  <a:cubicBezTo>
                    <a:pt x="10160" y="1922368"/>
                    <a:pt x="6350" y="1838011"/>
                    <a:pt x="7620" y="1752032"/>
                  </a:cubicBezTo>
                  <a:cubicBezTo>
                    <a:pt x="5080" y="1644963"/>
                    <a:pt x="0" y="319581"/>
                    <a:pt x="7620" y="210890"/>
                  </a:cubicBezTo>
                  <a:cubicBezTo>
                    <a:pt x="8890" y="189801"/>
                    <a:pt x="7620" y="167089"/>
                    <a:pt x="8890" y="146000"/>
                  </a:cubicBezTo>
                  <a:cubicBezTo>
                    <a:pt x="10160" y="111932"/>
                    <a:pt x="12700" y="746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773" y="30480"/>
                    <a:pt x="111510" y="29210"/>
                  </a:cubicBezTo>
                  <a:cubicBezTo>
                    <a:pt x="190378" y="25400"/>
                    <a:pt x="269247" y="22860"/>
                    <a:pt x="351037" y="20320"/>
                  </a:cubicBezTo>
                  <a:cubicBezTo>
                    <a:pt x="406537" y="17780"/>
                    <a:pt x="462037" y="16510"/>
                    <a:pt x="514616" y="13970"/>
                  </a:cubicBezTo>
                  <a:cubicBezTo>
                    <a:pt x="567196" y="11430"/>
                    <a:pt x="622696" y="8890"/>
                    <a:pt x="675275" y="8890"/>
                  </a:cubicBezTo>
                  <a:cubicBezTo>
                    <a:pt x="733696" y="7620"/>
                    <a:pt x="792118" y="10160"/>
                    <a:pt x="850539" y="8890"/>
                  </a:cubicBezTo>
                  <a:cubicBezTo>
                    <a:pt x="923565" y="8890"/>
                    <a:pt x="2246807" y="6350"/>
                    <a:pt x="2319834" y="5080"/>
                  </a:cubicBezTo>
                  <a:cubicBezTo>
                    <a:pt x="2389939" y="3810"/>
                    <a:pt x="2460045" y="2540"/>
                    <a:pt x="2533072" y="2540"/>
                  </a:cubicBezTo>
                  <a:cubicBezTo>
                    <a:pt x="2652835" y="1270"/>
                    <a:pt x="2769678" y="0"/>
                    <a:pt x="2889441" y="0"/>
                  </a:cubicBezTo>
                  <a:cubicBezTo>
                    <a:pt x="2939099" y="0"/>
                    <a:pt x="2991679" y="2540"/>
                    <a:pt x="3041336" y="2540"/>
                  </a:cubicBezTo>
                  <a:cubicBezTo>
                    <a:pt x="3178627" y="3810"/>
                    <a:pt x="3318837" y="5080"/>
                    <a:pt x="3456128" y="7620"/>
                  </a:cubicBezTo>
                  <a:cubicBezTo>
                    <a:pt x="3529154" y="8890"/>
                    <a:pt x="3602181" y="12700"/>
                    <a:pt x="3675208" y="16510"/>
                  </a:cubicBezTo>
                  <a:cubicBezTo>
                    <a:pt x="3692734" y="16510"/>
                    <a:pt x="3710261" y="16510"/>
                    <a:pt x="3724866" y="16510"/>
                  </a:cubicBezTo>
                  <a:cubicBezTo>
                    <a:pt x="3743048" y="17780"/>
                    <a:pt x="3751938" y="20320"/>
                    <a:pt x="3762098" y="21590"/>
                  </a:cubicBezTo>
                  <a:close/>
                  <a:moveTo>
                    <a:pt x="3772258" y="2135565"/>
                  </a:moveTo>
                  <a:cubicBezTo>
                    <a:pt x="3773528" y="2119055"/>
                    <a:pt x="3774798" y="2106355"/>
                    <a:pt x="3774798" y="2093655"/>
                  </a:cubicBezTo>
                  <a:cubicBezTo>
                    <a:pt x="3773528" y="2001859"/>
                    <a:pt x="3772258" y="1915879"/>
                    <a:pt x="3772258" y="1823411"/>
                  </a:cubicBezTo>
                  <a:cubicBezTo>
                    <a:pt x="3772258" y="1781232"/>
                    <a:pt x="3774798" y="1739054"/>
                    <a:pt x="3773528" y="1696875"/>
                  </a:cubicBezTo>
                  <a:cubicBezTo>
                    <a:pt x="3773528" y="1657941"/>
                    <a:pt x="3772258" y="1617385"/>
                    <a:pt x="3770988" y="1578450"/>
                  </a:cubicBezTo>
                  <a:cubicBezTo>
                    <a:pt x="3765908" y="1518427"/>
                    <a:pt x="3754478" y="275780"/>
                    <a:pt x="3754478" y="215757"/>
                  </a:cubicBezTo>
                  <a:cubicBezTo>
                    <a:pt x="3751938" y="165467"/>
                    <a:pt x="3749398" y="113555"/>
                    <a:pt x="3746858" y="63500"/>
                  </a:cubicBezTo>
                  <a:cubicBezTo>
                    <a:pt x="3745588" y="44450"/>
                    <a:pt x="3744318" y="43180"/>
                    <a:pt x="3716102" y="41910"/>
                  </a:cubicBezTo>
                  <a:cubicBezTo>
                    <a:pt x="3707339" y="41910"/>
                    <a:pt x="3701497" y="41910"/>
                    <a:pt x="3692734" y="40640"/>
                  </a:cubicBezTo>
                  <a:cubicBezTo>
                    <a:pt x="3619708" y="36830"/>
                    <a:pt x="3543759" y="31750"/>
                    <a:pt x="3470733" y="30480"/>
                  </a:cubicBezTo>
                  <a:cubicBezTo>
                    <a:pt x="3292548" y="26670"/>
                    <a:pt x="3111442" y="25400"/>
                    <a:pt x="2933257" y="22860"/>
                  </a:cubicBezTo>
                  <a:cubicBezTo>
                    <a:pt x="2906968" y="22860"/>
                    <a:pt x="2877757" y="22860"/>
                    <a:pt x="2851468" y="22860"/>
                  </a:cubicBezTo>
                  <a:cubicBezTo>
                    <a:pt x="2807652" y="22860"/>
                    <a:pt x="2763836" y="22860"/>
                    <a:pt x="2722941" y="22860"/>
                  </a:cubicBezTo>
                  <a:cubicBezTo>
                    <a:pt x="2629467" y="22860"/>
                    <a:pt x="2535993" y="22860"/>
                    <a:pt x="2445440" y="24130"/>
                  </a:cubicBezTo>
                  <a:cubicBezTo>
                    <a:pt x="2366571" y="25400"/>
                    <a:pt x="1037487" y="29210"/>
                    <a:pt x="958618" y="29210"/>
                  </a:cubicBezTo>
                  <a:cubicBezTo>
                    <a:pt x="830091" y="29210"/>
                    <a:pt x="701565" y="26670"/>
                    <a:pt x="573038" y="33020"/>
                  </a:cubicBezTo>
                  <a:cubicBezTo>
                    <a:pt x="505853" y="36830"/>
                    <a:pt x="441590" y="36830"/>
                    <a:pt x="377326" y="38100"/>
                  </a:cubicBezTo>
                  <a:cubicBezTo>
                    <a:pt x="266326" y="41910"/>
                    <a:pt x="155326" y="45720"/>
                    <a:pt x="49530" y="50800"/>
                  </a:cubicBezTo>
                  <a:cubicBezTo>
                    <a:pt x="36830" y="50800"/>
                    <a:pt x="34290" y="53340"/>
                    <a:pt x="33020" y="69754"/>
                  </a:cubicBezTo>
                  <a:cubicBezTo>
                    <a:pt x="31750" y="98954"/>
                    <a:pt x="31750" y="128155"/>
                    <a:pt x="30480" y="157356"/>
                  </a:cubicBezTo>
                  <a:cubicBezTo>
                    <a:pt x="29210" y="206023"/>
                    <a:pt x="26670" y="253069"/>
                    <a:pt x="25400" y="301736"/>
                  </a:cubicBezTo>
                  <a:cubicBezTo>
                    <a:pt x="20320" y="353648"/>
                    <a:pt x="26670" y="1622251"/>
                    <a:pt x="29210" y="1674163"/>
                  </a:cubicBezTo>
                  <a:cubicBezTo>
                    <a:pt x="29210" y="1729320"/>
                    <a:pt x="29210" y="1786099"/>
                    <a:pt x="30480" y="1841256"/>
                  </a:cubicBezTo>
                  <a:cubicBezTo>
                    <a:pt x="30480" y="1881812"/>
                    <a:pt x="33020" y="1922368"/>
                    <a:pt x="33020" y="1962925"/>
                  </a:cubicBezTo>
                  <a:cubicBezTo>
                    <a:pt x="33020" y="2006726"/>
                    <a:pt x="33020" y="2050527"/>
                    <a:pt x="31750" y="2093655"/>
                  </a:cubicBezTo>
                  <a:cubicBezTo>
                    <a:pt x="31750" y="2097465"/>
                    <a:pt x="31750" y="2100005"/>
                    <a:pt x="31750" y="2103815"/>
                  </a:cubicBezTo>
                  <a:cubicBezTo>
                    <a:pt x="31750" y="2113975"/>
                    <a:pt x="35560" y="2117785"/>
                    <a:pt x="44450" y="2117785"/>
                  </a:cubicBezTo>
                  <a:cubicBezTo>
                    <a:pt x="70615" y="2117785"/>
                    <a:pt x="111510" y="2119055"/>
                    <a:pt x="149483" y="2119055"/>
                  </a:cubicBezTo>
                  <a:cubicBezTo>
                    <a:pt x="204984" y="2119055"/>
                    <a:pt x="263405" y="2116515"/>
                    <a:pt x="318905" y="2119055"/>
                  </a:cubicBezTo>
                  <a:cubicBezTo>
                    <a:pt x="409458" y="2122865"/>
                    <a:pt x="500011" y="2125405"/>
                    <a:pt x="590564" y="2124135"/>
                  </a:cubicBezTo>
                  <a:cubicBezTo>
                    <a:pt x="648985" y="2122865"/>
                    <a:pt x="704486" y="2125405"/>
                    <a:pt x="762907" y="2125405"/>
                  </a:cubicBezTo>
                  <a:cubicBezTo>
                    <a:pt x="847618" y="2125405"/>
                    <a:pt x="932329" y="2124135"/>
                    <a:pt x="1017039" y="2125405"/>
                  </a:cubicBezTo>
                  <a:cubicBezTo>
                    <a:pt x="1142645" y="2126675"/>
                    <a:pt x="2521387" y="2116515"/>
                    <a:pt x="2649914" y="2119055"/>
                  </a:cubicBezTo>
                  <a:cubicBezTo>
                    <a:pt x="2705414" y="2120325"/>
                    <a:pt x="2760914" y="2121595"/>
                    <a:pt x="2813494" y="2121595"/>
                  </a:cubicBezTo>
                  <a:cubicBezTo>
                    <a:pt x="2909889" y="2124135"/>
                    <a:pt x="3003363" y="2120325"/>
                    <a:pt x="3099758" y="2124135"/>
                  </a:cubicBezTo>
                  <a:cubicBezTo>
                    <a:pt x="3178627" y="2126675"/>
                    <a:pt x="3257495" y="2126675"/>
                    <a:pt x="3336364" y="2129215"/>
                  </a:cubicBezTo>
                  <a:cubicBezTo>
                    <a:pt x="3453207" y="2133025"/>
                    <a:pt x="3570049" y="2135565"/>
                    <a:pt x="3686892" y="2136835"/>
                  </a:cubicBezTo>
                  <a:cubicBezTo>
                    <a:pt x="3730708" y="2136835"/>
                    <a:pt x="3751938" y="2135565"/>
                    <a:pt x="3772258" y="2135565"/>
                  </a:cubicBezTo>
                  <a:close/>
                </a:path>
              </a:pathLst>
            </a:custGeom>
            <a:solidFill>
              <a:srgbClr val="EFEEDB"/>
            </a:solidFill>
          </p:spPr>
        </p:sp>
      </p:grpSp>
      <p:sp>
        <p:nvSpPr>
          <p:cNvPr id="5" name="Freeform 5"/>
          <p:cNvSpPr/>
          <p:nvPr/>
        </p:nvSpPr>
        <p:spPr>
          <a:xfrm rot="-714858">
            <a:off x="-280926" y="6852514"/>
            <a:ext cx="2619252" cy="3946142"/>
          </a:xfrm>
          <a:custGeom>
            <a:avLst/>
            <a:gdLst/>
            <a:ahLst/>
            <a:cxnLst/>
            <a:rect l="l" t="t" r="r" b="b"/>
            <a:pathLst>
              <a:path w="2619252" h="3946142">
                <a:moveTo>
                  <a:pt x="0" y="0"/>
                </a:moveTo>
                <a:lnTo>
                  <a:pt x="2619252" y="0"/>
                </a:lnTo>
                <a:lnTo>
                  <a:pt x="2619252" y="3946143"/>
                </a:lnTo>
                <a:lnTo>
                  <a:pt x="0" y="394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78606">
            <a:off x="14459904" y="-846166"/>
            <a:ext cx="6279961" cy="2896632"/>
          </a:xfrm>
          <a:custGeom>
            <a:avLst/>
            <a:gdLst/>
            <a:ahLst/>
            <a:cxnLst/>
            <a:rect l="l" t="t" r="r" b="b"/>
            <a:pathLst>
              <a:path w="6279961" h="2896632">
                <a:moveTo>
                  <a:pt x="0" y="0"/>
                </a:moveTo>
                <a:lnTo>
                  <a:pt x="6279961" y="0"/>
                </a:lnTo>
                <a:lnTo>
                  <a:pt x="6279961" y="2896632"/>
                </a:lnTo>
                <a:lnTo>
                  <a:pt x="0" y="2896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2983">
            <a:off x="-295895" y="-113075"/>
            <a:ext cx="1413772" cy="3684098"/>
          </a:xfrm>
          <a:custGeom>
            <a:avLst/>
            <a:gdLst/>
            <a:ahLst/>
            <a:cxnLst/>
            <a:rect l="l" t="t" r="r" b="b"/>
            <a:pathLst>
              <a:path w="1413772" h="3684098">
                <a:moveTo>
                  <a:pt x="0" y="0"/>
                </a:moveTo>
                <a:lnTo>
                  <a:pt x="1413773" y="0"/>
                </a:lnTo>
                <a:lnTo>
                  <a:pt x="1413773" y="3684098"/>
                </a:lnTo>
                <a:lnTo>
                  <a:pt x="0" y="3684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4940">
            <a:off x="16198269" y="6892653"/>
            <a:ext cx="2803230" cy="4215384"/>
          </a:xfrm>
          <a:custGeom>
            <a:avLst/>
            <a:gdLst/>
            <a:ahLst/>
            <a:cxnLst/>
            <a:rect l="l" t="t" r="r" b="b"/>
            <a:pathLst>
              <a:path w="2803230" h="4215384">
                <a:moveTo>
                  <a:pt x="0" y="0"/>
                </a:moveTo>
                <a:lnTo>
                  <a:pt x="2803230" y="0"/>
                </a:lnTo>
                <a:lnTo>
                  <a:pt x="2803230" y="4215384"/>
                </a:lnTo>
                <a:lnTo>
                  <a:pt x="0" y="4215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42115" y="752442"/>
            <a:ext cx="9803770" cy="9360469"/>
          </a:xfrm>
          <a:custGeom>
            <a:avLst/>
            <a:gdLst/>
            <a:ahLst/>
            <a:cxnLst/>
            <a:rect l="l" t="t" r="r" b="b"/>
            <a:pathLst>
              <a:path w="9803770" h="9360469">
                <a:moveTo>
                  <a:pt x="0" y="0"/>
                </a:moveTo>
                <a:lnTo>
                  <a:pt x="9803770" y="0"/>
                </a:lnTo>
                <a:lnTo>
                  <a:pt x="9803770" y="9360469"/>
                </a:lnTo>
                <a:lnTo>
                  <a:pt x="0" y="9360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0359" y="602150"/>
            <a:ext cx="16218231" cy="9219970"/>
            <a:chOff x="0" y="0"/>
            <a:chExt cx="3790038" cy="21546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767178" cy="2126675"/>
            </a:xfrm>
            <a:custGeom>
              <a:avLst/>
              <a:gdLst/>
              <a:ahLst/>
              <a:cxnLst/>
              <a:rect l="l" t="t" r="r" b="b"/>
              <a:pathLst>
                <a:path w="3767178" h="2126675">
                  <a:moveTo>
                    <a:pt x="3767178" y="2126675"/>
                  </a:moveTo>
                  <a:lnTo>
                    <a:pt x="0" y="2119055"/>
                  </a:lnTo>
                  <a:lnTo>
                    <a:pt x="0" y="750813"/>
                  </a:lnTo>
                  <a:lnTo>
                    <a:pt x="17780" y="19050"/>
                  </a:lnTo>
                  <a:lnTo>
                    <a:pt x="1876467" y="0"/>
                  </a:lnTo>
                  <a:lnTo>
                    <a:pt x="3748128" y="5080"/>
                  </a:lnTo>
                  <a:close/>
                </a:path>
              </a:pathLst>
            </a:custGeom>
            <a:solidFill>
              <a:srgbClr val="EFEED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796388" cy="2153345"/>
            </a:xfrm>
            <a:custGeom>
              <a:avLst/>
              <a:gdLst/>
              <a:ahLst/>
              <a:cxnLst/>
              <a:rect l="l" t="t" r="r" b="b"/>
              <a:pathLst>
                <a:path w="3796388" h="2153345">
                  <a:moveTo>
                    <a:pt x="3762098" y="21590"/>
                  </a:moveTo>
                  <a:cubicBezTo>
                    <a:pt x="3763368" y="34290"/>
                    <a:pt x="3763368" y="44450"/>
                    <a:pt x="3764638" y="54610"/>
                  </a:cubicBezTo>
                  <a:cubicBezTo>
                    <a:pt x="3767178" y="95710"/>
                    <a:pt x="3768448" y="141133"/>
                    <a:pt x="3770988" y="184934"/>
                  </a:cubicBezTo>
                  <a:cubicBezTo>
                    <a:pt x="3770988" y="248202"/>
                    <a:pt x="3783688" y="1495715"/>
                    <a:pt x="3790038" y="1558983"/>
                  </a:cubicBezTo>
                  <a:cubicBezTo>
                    <a:pt x="3796388" y="1654696"/>
                    <a:pt x="3792578" y="1752032"/>
                    <a:pt x="3792578" y="1847745"/>
                  </a:cubicBezTo>
                  <a:cubicBezTo>
                    <a:pt x="3792578" y="1932102"/>
                    <a:pt x="3793848" y="2009970"/>
                    <a:pt x="3795118" y="2092384"/>
                  </a:cubicBezTo>
                  <a:cubicBezTo>
                    <a:pt x="3795118" y="2113975"/>
                    <a:pt x="3795118" y="2127945"/>
                    <a:pt x="3795118" y="2152075"/>
                  </a:cubicBezTo>
                  <a:cubicBezTo>
                    <a:pt x="3772258" y="2152075"/>
                    <a:pt x="3751938" y="2153345"/>
                    <a:pt x="3724866" y="2152075"/>
                  </a:cubicBezTo>
                  <a:cubicBezTo>
                    <a:pt x="3534996" y="2146995"/>
                    <a:pt x="3342206" y="2153345"/>
                    <a:pt x="3152337" y="2148265"/>
                  </a:cubicBezTo>
                  <a:cubicBezTo>
                    <a:pt x="3038415" y="2144455"/>
                    <a:pt x="2927415" y="2146995"/>
                    <a:pt x="2813494" y="2144455"/>
                  </a:cubicBezTo>
                  <a:cubicBezTo>
                    <a:pt x="2760914" y="2143184"/>
                    <a:pt x="2708335" y="2141915"/>
                    <a:pt x="2655756" y="2140645"/>
                  </a:cubicBezTo>
                  <a:cubicBezTo>
                    <a:pt x="2623625" y="2140645"/>
                    <a:pt x="2594414" y="2141915"/>
                    <a:pt x="2562282" y="2141915"/>
                  </a:cubicBezTo>
                  <a:cubicBezTo>
                    <a:pt x="2480492" y="2140645"/>
                    <a:pt x="2255570" y="2141915"/>
                    <a:pt x="2173781" y="2140645"/>
                  </a:cubicBezTo>
                  <a:cubicBezTo>
                    <a:pt x="2115359" y="2139375"/>
                    <a:pt x="946934" y="2148265"/>
                    <a:pt x="888513" y="2146995"/>
                  </a:cubicBezTo>
                  <a:cubicBezTo>
                    <a:pt x="873907" y="2146995"/>
                    <a:pt x="856381" y="2148265"/>
                    <a:pt x="841776" y="2148265"/>
                  </a:cubicBezTo>
                  <a:cubicBezTo>
                    <a:pt x="806723" y="2148265"/>
                    <a:pt x="774591" y="2149534"/>
                    <a:pt x="739538" y="2149534"/>
                  </a:cubicBezTo>
                  <a:cubicBezTo>
                    <a:pt x="651906" y="2149534"/>
                    <a:pt x="567196" y="2148265"/>
                    <a:pt x="479564" y="2146995"/>
                  </a:cubicBezTo>
                  <a:cubicBezTo>
                    <a:pt x="426985" y="2145725"/>
                    <a:pt x="374405" y="2144455"/>
                    <a:pt x="324747" y="2143184"/>
                  </a:cubicBezTo>
                  <a:cubicBezTo>
                    <a:pt x="231273" y="2141915"/>
                    <a:pt x="137799" y="2140645"/>
                    <a:pt x="48260" y="2140645"/>
                  </a:cubicBezTo>
                  <a:cubicBezTo>
                    <a:pt x="38100" y="2140645"/>
                    <a:pt x="29210" y="2140645"/>
                    <a:pt x="19050" y="2139375"/>
                  </a:cubicBezTo>
                  <a:cubicBezTo>
                    <a:pt x="10160" y="2138105"/>
                    <a:pt x="5080" y="2131755"/>
                    <a:pt x="7620" y="2122865"/>
                  </a:cubicBezTo>
                  <a:cubicBezTo>
                    <a:pt x="16510" y="2091083"/>
                    <a:pt x="12700" y="2050527"/>
                    <a:pt x="11430" y="2008348"/>
                  </a:cubicBezTo>
                  <a:cubicBezTo>
                    <a:pt x="10160" y="1922368"/>
                    <a:pt x="6350" y="1838011"/>
                    <a:pt x="7620" y="1752032"/>
                  </a:cubicBezTo>
                  <a:cubicBezTo>
                    <a:pt x="5080" y="1644963"/>
                    <a:pt x="0" y="319581"/>
                    <a:pt x="7620" y="210890"/>
                  </a:cubicBezTo>
                  <a:cubicBezTo>
                    <a:pt x="8890" y="189801"/>
                    <a:pt x="7620" y="167089"/>
                    <a:pt x="8890" y="146000"/>
                  </a:cubicBezTo>
                  <a:cubicBezTo>
                    <a:pt x="10160" y="111932"/>
                    <a:pt x="12700" y="746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773" y="30480"/>
                    <a:pt x="111510" y="29210"/>
                  </a:cubicBezTo>
                  <a:cubicBezTo>
                    <a:pt x="190378" y="25400"/>
                    <a:pt x="269247" y="22860"/>
                    <a:pt x="351037" y="20320"/>
                  </a:cubicBezTo>
                  <a:cubicBezTo>
                    <a:pt x="406537" y="17780"/>
                    <a:pt x="462037" y="16510"/>
                    <a:pt x="514616" y="13970"/>
                  </a:cubicBezTo>
                  <a:cubicBezTo>
                    <a:pt x="567196" y="11430"/>
                    <a:pt x="622696" y="8890"/>
                    <a:pt x="675275" y="8890"/>
                  </a:cubicBezTo>
                  <a:cubicBezTo>
                    <a:pt x="733696" y="7620"/>
                    <a:pt x="792118" y="10160"/>
                    <a:pt x="850539" y="8890"/>
                  </a:cubicBezTo>
                  <a:cubicBezTo>
                    <a:pt x="923565" y="8890"/>
                    <a:pt x="2246807" y="6350"/>
                    <a:pt x="2319834" y="5080"/>
                  </a:cubicBezTo>
                  <a:cubicBezTo>
                    <a:pt x="2389939" y="3810"/>
                    <a:pt x="2460045" y="2540"/>
                    <a:pt x="2533072" y="2540"/>
                  </a:cubicBezTo>
                  <a:cubicBezTo>
                    <a:pt x="2652835" y="1270"/>
                    <a:pt x="2769678" y="0"/>
                    <a:pt x="2889441" y="0"/>
                  </a:cubicBezTo>
                  <a:cubicBezTo>
                    <a:pt x="2939099" y="0"/>
                    <a:pt x="2991679" y="2540"/>
                    <a:pt x="3041336" y="2540"/>
                  </a:cubicBezTo>
                  <a:cubicBezTo>
                    <a:pt x="3178627" y="3810"/>
                    <a:pt x="3318837" y="5080"/>
                    <a:pt x="3456128" y="7620"/>
                  </a:cubicBezTo>
                  <a:cubicBezTo>
                    <a:pt x="3529154" y="8890"/>
                    <a:pt x="3602181" y="12700"/>
                    <a:pt x="3675208" y="16510"/>
                  </a:cubicBezTo>
                  <a:cubicBezTo>
                    <a:pt x="3692734" y="16510"/>
                    <a:pt x="3710261" y="16510"/>
                    <a:pt x="3724866" y="16510"/>
                  </a:cubicBezTo>
                  <a:cubicBezTo>
                    <a:pt x="3743048" y="17780"/>
                    <a:pt x="3751938" y="20320"/>
                    <a:pt x="3762098" y="21590"/>
                  </a:cubicBezTo>
                  <a:close/>
                  <a:moveTo>
                    <a:pt x="3772258" y="2135565"/>
                  </a:moveTo>
                  <a:cubicBezTo>
                    <a:pt x="3773528" y="2119055"/>
                    <a:pt x="3774798" y="2106355"/>
                    <a:pt x="3774798" y="2093655"/>
                  </a:cubicBezTo>
                  <a:cubicBezTo>
                    <a:pt x="3773528" y="2001859"/>
                    <a:pt x="3772258" y="1915879"/>
                    <a:pt x="3772258" y="1823411"/>
                  </a:cubicBezTo>
                  <a:cubicBezTo>
                    <a:pt x="3772258" y="1781232"/>
                    <a:pt x="3774798" y="1739054"/>
                    <a:pt x="3773528" y="1696875"/>
                  </a:cubicBezTo>
                  <a:cubicBezTo>
                    <a:pt x="3773528" y="1657941"/>
                    <a:pt x="3772258" y="1617385"/>
                    <a:pt x="3770988" y="1578450"/>
                  </a:cubicBezTo>
                  <a:cubicBezTo>
                    <a:pt x="3765908" y="1518427"/>
                    <a:pt x="3754478" y="275780"/>
                    <a:pt x="3754478" y="215757"/>
                  </a:cubicBezTo>
                  <a:cubicBezTo>
                    <a:pt x="3751938" y="165467"/>
                    <a:pt x="3749398" y="113555"/>
                    <a:pt x="3746858" y="63500"/>
                  </a:cubicBezTo>
                  <a:cubicBezTo>
                    <a:pt x="3745588" y="44450"/>
                    <a:pt x="3744318" y="43180"/>
                    <a:pt x="3716102" y="41910"/>
                  </a:cubicBezTo>
                  <a:cubicBezTo>
                    <a:pt x="3707339" y="41910"/>
                    <a:pt x="3701497" y="41910"/>
                    <a:pt x="3692734" y="40640"/>
                  </a:cubicBezTo>
                  <a:cubicBezTo>
                    <a:pt x="3619708" y="36830"/>
                    <a:pt x="3543759" y="31750"/>
                    <a:pt x="3470733" y="30480"/>
                  </a:cubicBezTo>
                  <a:cubicBezTo>
                    <a:pt x="3292548" y="26670"/>
                    <a:pt x="3111442" y="25400"/>
                    <a:pt x="2933257" y="22860"/>
                  </a:cubicBezTo>
                  <a:cubicBezTo>
                    <a:pt x="2906968" y="22860"/>
                    <a:pt x="2877757" y="22860"/>
                    <a:pt x="2851468" y="22860"/>
                  </a:cubicBezTo>
                  <a:cubicBezTo>
                    <a:pt x="2807652" y="22860"/>
                    <a:pt x="2763836" y="22860"/>
                    <a:pt x="2722941" y="22860"/>
                  </a:cubicBezTo>
                  <a:cubicBezTo>
                    <a:pt x="2629467" y="22860"/>
                    <a:pt x="2535993" y="22860"/>
                    <a:pt x="2445440" y="24130"/>
                  </a:cubicBezTo>
                  <a:cubicBezTo>
                    <a:pt x="2366571" y="25400"/>
                    <a:pt x="1037487" y="29210"/>
                    <a:pt x="958618" y="29210"/>
                  </a:cubicBezTo>
                  <a:cubicBezTo>
                    <a:pt x="830091" y="29210"/>
                    <a:pt x="701565" y="26670"/>
                    <a:pt x="573038" y="33020"/>
                  </a:cubicBezTo>
                  <a:cubicBezTo>
                    <a:pt x="505853" y="36830"/>
                    <a:pt x="441590" y="36830"/>
                    <a:pt x="377326" y="38100"/>
                  </a:cubicBezTo>
                  <a:cubicBezTo>
                    <a:pt x="266326" y="41910"/>
                    <a:pt x="155326" y="45720"/>
                    <a:pt x="49530" y="50800"/>
                  </a:cubicBezTo>
                  <a:cubicBezTo>
                    <a:pt x="36830" y="50800"/>
                    <a:pt x="34290" y="53340"/>
                    <a:pt x="33020" y="69754"/>
                  </a:cubicBezTo>
                  <a:cubicBezTo>
                    <a:pt x="31750" y="98954"/>
                    <a:pt x="31750" y="128155"/>
                    <a:pt x="30480" y="157356"/>
                  </a:cubicBezTo>
                  <a:cubicBezTo>
                    <a:pt x="29210" y="206023"/>
                    <a:pt x="26670" y="253069"/>
                    <a:pt x="25400" y="301736"/>
                  </a:cubicBezTo>
                  <a:cubicBezTo>
                    <a:pt x="20320" y="353648"/>
                    <a:pt x="26670" y="1622251"/>
                    <a:pt x="29210" y="1674163"/>
                  </a:cubicBezTo>
                  <a:cubicBezTo>
                    <a:pt x="29210" y="1729320"/>
                    <a:pt x="29210" y="1786099"/>
                    <a:pt x="30480" y="1841256"/>
                  </a:cubicBezTo>
                  <a:cubicBezTo>
                    <a:pt x="30480" y="1881812"/>
                    <a:pt x="33020" y="1922368"/>
                    <a:pt x="33020" y="1962925"/>
                  </a:cubicBezTo>
                  <a:cubicBezTo>
                    <a:pt x="33020" y="2006726"/>
                    <a:pt x="33020" y="2050527"/>
                    <a:pt x="31750" y="2093655"/>
                  </a:cubicBezTo>
                  <a:cubicBezTo>
                    <a:pt x="31750" y="2097465"/>
                    <a:pt x="31750" y="2100005"/>
                    <a:pt x="31750" y="2103815"/>
                  </a:cubicBezTo>
                  <a:cubicBezTo>
                    <a:pt x="31750" y="2113975"/>
                    <a:pt x="35560" y="2117785"/>
                    <a:pt x="44450" y="2117785"/>
                  </a:cubicBezTo>
                  <a:cubicBezTo>
                    <a:pt x="70615" y="2117785"/>
                    <a:pt x="111510" y="2119055"/>
                    <a:pt x="149483" y="2119055"/>
                  </a:cubicBezTo>
                  <a:cubicBezTo>
                    <a:pt x="204984" y="2119055"/>
                    <a:pt x="263405" y="2116515"/>
                    <a:pt x="318905" y="2119055"/>
                  </a:cubicBezTo>
                  <a:cubicBezTo>
                    <a:pt x="409458" y="2122865"/>
                    <a:pt x="500011" y="2125405"/>
                    <a:pt x="590564" y="2124135"/>
                  </a:cubicBezTo>
                  <a:cubicBezTo>
                    <a:pt x="648985" y="2122865"/>
                    <a:pt x="704486" y="2125405"/>
                    <a:pt x="762907" y="2125405"/>
                  </a:cubicBezTo>
                  <a:cubicBezTo>
                    <a:pt x="847618" y="2125405"/>
                    <a:pt x="932329" y="2124135"/>
                    <a:pt x="1017039" y="2125405"/>
                  </a:cubicBezTo>
                  <a:cubicBezTo>
                    <a:pt x="1142645" y="2126675"/>
                    <a:pt x="2521387" y="2116515"/>
                    <a:pt x="2649914" y="2119055"/>
                  </a:cubicBezTo>
                  <a:cubicBezTo>
                    <a:pt x="2705414" y="2120325"/>
                    <a:pt x="2760914" y="2121595"/>
                    <a:pt x="2813494" y="2121595"/>
                  </a:cubicBezTo>
                  <a:cubicBezTo>
                    <a:pt x="2909889" y="2124135"/>
                    <a:pt x="3003363" y="2120325"/>
                    <a:pt x="3099758" y="2124135"/>
                  </a:cubicBezTo>
                  <a:cubicBezTo>
                    <a:pt x="3178627" y="2126675"/>
                    <a:pt x="3257495" y="2126675"/>
                    <a:pt x="3336364" y="2129215"/>
                  </a:cubicBezTo>
                  <a:cubicBezTo>
                    <a:pt x="3453207" y="2133025"/>
                    <a:pt x="3570049" y="2135565"/>
                    <a:pt x="3686892" y="2136835"/>
                  </a:cubicBezTo>
                  <a:cubicBezTo>
                    <a:pt x="3730708" y="2136835"/>
                    <a:pt x="3751938" y="2135565"/>
                    <a:pt x="3772258" y="2135565"/>
                  </a:cubicBezTo>
                  <a:close/>
                </a:path>
              </a:pathLst>
            </a:custGeom>
            <a:solidFill>
              <a:srgbClr val="EFEEDB"/>
            </a:solidFill>
          </p:spPr>
        </p:sp>
      </p:grpSp>
      <p:sp>
        <p:nvSpPr>
          <p:cNvPr id="5" name="Freeform 5"/>
          <p:cNvSpPr/>
          <p:nvPr/>
        </p:nvSpPr>
        <p:spPr>
          <a:xfrm rot="-714858">
            <a:off x="-280926" y="6852514"/>
            <a:ext cx="2619252" cy="3946142"/>
          </a:xfrm>
          <a:custGeom>
            <a:avLst/>
            <a:gdLst/>
            <a:ahLst/>
            <a:cxnLst/>
            <a:rect l="l" t="t" r="r" b="b"/>
            <a:pathLst>
              <a:path w="2619252" h="3946142">
                <a:moveTo>
                  <a:pt x="0" y="0"/>
                </a:moveTo>
                <a:lnTo>
                  <a:pt x="2619252" y="0"/>
                </a:lnTo>
                <a:lnTo>
                  <a:pt x="2619252" y="3946143"/>
                </a:lnTo>
                <a:lnTo>
                  <a:pt x="0" y="394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78606">
            <a:off x="14459904" y="-846166"/>
            <a:ext cx="6279961" cy="2896632"/>
          </a:xfrm>
          <a:custGeom>
            <a:avLst/>
            <a:gdLst/>
            <a:ahLst/>
            <a:cxnLst/>
            <a:rect l="l" t="t" r="r" b="b"/>
            <a:pathLst>
              <a:path w="6279961" h="2896632">
                <a:moveTo>
                  <a:pt x="0" y="0"/>
                </a:moveTo>
                <a:lnTo>
                  <a:pt x="6279961" y="0"/>
                </a:lnTo>
                <a:lnTo>
                  <a:pt x="6279961" y="2896632"/>
                </a:lnTo>
                <a:lnTo>
                  <a:pt x="0" y="2896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2983">
            <a:off x="-295895" y="-113075"/>
            <a:ext cx="1413772" cy="3684098"/>
          </a:xfrm>
          <a:custGeom>
            <a:avLst/>
            <a:gdLst/>
            <a:ahLst/>
            <a:cxnLst/>
            <a:rect l="l" t="t" r="r" b="b"/>
            <a:pathLst>
              <a:path w="1413772" h="3684098">
                <a:moveTo>
                  <a:pt x="0" y="0"/>
                </a:moveTo>
                <a:lnTo>
                  <a:pt x="1413773" y="0"/>
                </a:lnTo>
                <a:lnTo>
                  <a:pt x="1413773" y="3684098"/>
                </a:lnTo>
                <a:lnTo>
                  <a:pt x="0" y="3684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4940">
            <a:off x="16198269" y="6892653"/>
            <a:ext cx="2803230" cy="4215384"/>
          </a:xfrm>
          <a:custGeom>
            <a:avLst/>
            <a:gdLst/>
            <a:ahLst/>
            <a:cxnLst/>
            <a:rect l="l" t="t" r="r" b="b"/>
            <a:pathLst>
              <a:path w="2803230" h="4215384">
                <a:moveTo>
                  <a:pt x="0" y="0"/>
                </a:moveTo>
                <a:lnTo>
                  <a:pt x="2803230" y="0"/>
                </a:lnTo>
                <a:lnTo>
                  <a:pt x="2803230" y="4215384"/>
                </a:lnTo>
                <a:lnTo>
                  <a:pt x="0" y="4215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57266" y="1351025"/>
            <a:ext cx="8035999" cy="8035999"/>
          </a:xfrm>
          <a:custGeom>
            <a:avLst/>
            <a:gdLst/>
            <a:ahLst/>
            <a:cxnLst/>
            <a:rect l="l" t="t" r="r" b="b"/>
            <a:pathLst>
              <a:path w="8035999" h="8035999">
                <a:moveTo>
                  <a:pt x="0" y="0"/>
                </a:moveTo>
                <a:lnTo>
                  <a:pt x="8036000" y="0"/>
                </a:lnTo>
                <a:lnTo>
                  <a:pt x="8036000" y="8035999"/>
                </a:lnTo>
                <a:lnTo>
                  <a:pt x="0" y="80359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0359" y="602150"/>
            <a:ext cx="16218231" cy="9219970"/>
            <a:chOff x="0" y="0"/>
            <a:chExt cx="3790038" cy="21546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767178" cy="2126675"/>
            </a:xfrm>
            <a:custGeom>
              <a:avLst/>
              <a:gdLst/>
              <a:ahLst/>
              <a:cxnLst/>
              <a:rect l="l" t="t" r="r" b="b"/>
              <a:pathLst>
                <a:path w="3767178" h="2126675">
                  <a:moveTo>
                    <a:pt x="3767178" y="2126675"/>
                  </a:moveTo>
                  <a:lnTo>
                    <a:pt x="0" y="2119055"/>
                  </a:lnTo>
                  <a:lnTo>
                    <a:pt x="0" y="750813"/>
                  </a:lnTo>
                  <a:lnTo>
                    <a:pt x="17780" y="19050"/>
                  </a:lnTo>
                  <a:lnTo>
                    <a:pt x="1876467" y="0"/>
                  </a:lnTo>
                  <a:lnTo>
                    <a:pt x="3748128" y="5080"/>
                  </a:lnTo>
                  <a:close/>
                </a:path>
              </a:pathLst>
            </a:custGeom>
            <a:solidFill>
              <a:srgbClr val="EFEED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796388" cy="2153345"/>
            </a:xfrm>
            <a:custGeom>
              <a:avLst/>
              <a:gdLst/>
              <a:ahLst/>
              <a:cxnLst/>
              <a:rect l="l" t="t" r="r" b="b"/>
              <a:pathLst>
                <a:path w="3796388" h="2153345">
                  <a:moveTo>
                    <a:pt x="3762098" y="21590"/>
                  </a:moveTo>
                  <a:cubicBezTo>
                    <a:pt x="3763368" y="34290"/>
                    <a:pt x="3763368" y="44450"/>
                    <a:pt x="3764638" y="54610"/>
                  </a:cubicBezTo>
                  <a:cubicBezTo>
                    <a:pt x="3767178" y="95710"/>
                    <a:pt x="3768448" y="141133"/>
                    <a:pt x="3770988" y="184934"/>
                  </a:cubicBezTo>
                  <a:cubicBezTo>
                    <a:pt x="3770988" y="248202"/>
                    <a:pt x="3783688" y="1495715"/>
                    <a:pt x="3790038" y="1558983"/>
                  </a:cubicBezTo>
                  <a:cubicBezTo>
                    <a:pt x="3796388" y="1654696"/>
                    <a:pt x="3792578" y="1752032"/>
                    <a:pt x="3792578" y="1847745"/>
                  </a:cubicBezTo>
                  <a:cubicBezTo>
                    <a:pt x="3792578" y="1932102"/>
                    <a:pt x="3793848" y="2009970"/>
                    <a:pt x="3795118" y="2092384"/>
                  </a:cubicBezTo>
                  <a:cubicBezTo>
                    <a:pt x="3795118" y="2113975"/>
                    <a:pt x="3795118" y="2127945"/>
                    <a:pt x="3795118" y="2152075"/>
                  </a:cubicBezTo>
                  <a:cubicBezTo>
                    <a:pt x="3772258" y="2152075"/>
                    <a:pt x="3751938" y="2153345"/>
                    <a:pt x="3724866" y="2152075"/>
                  </a:cubicBezTo>
                  <a:cubicBezTo>
                    <a:pt x="3534996" y="2146995"/>
                    <a:pt x="3342206" y="2153345"/>
                    <a:pt x="3152337" y="2148265"/>
                  </a:cubicBezTo>
                  <a:cubicBezTo>
                    <a:pt x="3038415" y="2144455"/>
                    <a:pt x="2927415" y="2146995"/>
                    <a:pt x="2813494" y="2144455"/>
                  </a:cubicBezTo>
                  <a:cubicBezTo>
                    <a:pt x="2760914" y="2143184"/>
                    <a:pt x="2708335" y="2141915"/>
                    <a:pt x="2655756" y="2140645"/>
                  </a:cubicBezTo>
                  <a:cubicBezTo>
                    <a:pt x="2623625" y="2140645"/>
                    <a:pt x="2594414" y="2141915"/>
                    <a:pt x="2562282" y="2141915"/>
                  </a:cubicBezTo>
                  <a:cubicBezTo>
                    <a:pt x="2480492" y="2140645"/>
                    <a:pt x="2255570" y="2141915"/>
                    <a:pt x="2173781" y="2140645"/>
                  </a:cubicBezTo>
                  <a:cubicBezTo>
                    <a:pt x="2115359" y="2139375"/>
                    <a:pt x="946934" y="2148265"/>
                    <a:pt x="888513" y="2146995"/>
                  </a:cubicBezTo>
                  <a:cubicBezTo>
                    <a:pt x="873907" y="2146995"/>
                    <a:pt x="856381" y="2148265"/>
                    <a:pt x="841776" y="2148265"/>
                  </a:cubicBezTo>
                  <a:cubicBezTo>
                    <a:pt x="806723" y="2148265"/>
                    <a:pt x="774591" y="2149534"/>
                    <a:pt x="739538" y="2149534"/>
                  </a:cubicBezTo>
                  <a:cubicBezTo>
                    <a:pt x="651906" y="2149534"/>
                    <a:pt x="567196" y="2148265"/>
                    <a:pt x="479564" y="2146995"/>
                  </a:cubicBezTo>
                  <a:cubicBezTo>
                    <a:pt x="426985" y="2145725"/>
                    <a:pt x="374405" y="2144455"/>
                    <a:pt x="324747" y="2143184"/>
                  </a:cubicBezTo>
                  <a:cubicBezTo>
                    <a:pt x="231273" y="2141915"/>
                    <a:pt x="137799" y="2140645"/>
                    <a:pt x="48260" y="2140645"/>
                  </a:cubicBezTo>
                  <a:cubicBezTo>
                    <a:pt x="38100" y="2140645"/>
                    <a:pt x="29210" y="2140645"/>
                    <a:pt x="19050" y="2139375"/>
                  </a:cubicBezTo>
                  <a:cubicBezTo>
                    <a:pt x="10160" y="2138105"/>
                    <a:pt x="5080" y="2131755"/>
                    <a:pt x="7620" y="2122865"/>
                  </a:cubicBezTo>
                  <a:cubicBezTo>
                    <a:pt x="16510" y="2091083"/>
                    <a:pt x="12700" y="2050527"/>
                    <a:pt x="11430" y="2008348"/>
                  </a:cubicBezTo>
                  <a:cubicBezTo>
                    <a:pt x="10160" y="1922368"/>
                    <a:pt x="6350" y="1838011"/>
                    <a:pt x="7620" y="1752032"/>
                  </a:cubicBezTo>
                  <a:cubicBezTo>
                    <a:pt x="5080" y="1644963"/>
                    <a:pt x="0" y="319581"/>
                    <a:pt x="7620" y="210890"/>
                  </a:cubicBezTo>
                  <a:cubicBezTo>
                    <a:pt x="8890" y="189801"/>
                    <a:pt x="7620" y="167089"/>
                    <a:pt x="8890" y="146000"/>
                  </a:cubicBezTo>
                  <a:cubicBezTo>
                    <a:pt x="10160" y="111932"/>
                    <a:pt x="12700" y="746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773" y="30480"/>
                    <a:pt x="111510" y="29210"/>
                  </a:cubicBezTo>
                  <a:cubicBezTo>
                    <a:pt x="190378" y="25400"/>
                    <a:pt x="269247" y="22860"/>
                    <a:pt x="351037" y="20320"/>
                  </a:cubicBezTo>
                  <a:cubicBezTo>
                    <a:pt x="406537" y="17780"/>
                    <a:pt x="462037" y="16510"/>
                    <a:pt x="514616" y="13970"/>
                  </a:cubicBezTo>
                  <a:cubicBezTo>
                    <a:pt x="567196" y="11430"/>
                    <a:pt x="622696" y="8890"/>
                    <a:pt x="675275" y="8890"/>
                  </a:cubicBezTo>
                  <a:cubicBezTo>
                    <a:pt x="733696" y="7620"/>
                    <a:pt x="792118" y="10160"/>
                    <a:pt x="850539" y="8890"/>
                  </a:cubicBezTo>
                  <a:cubicBezTo>
                    <a:pt x="923565" y="8890"/>
                    <a:pt x="2246807" y="6350"/>
                    <a:pt x="2319834" y="5080"/>
                  </a:cubicBezTo>
                  <a:cubicBezTo>
                    <a:pt x="2389939" y="3810"/>
                    <a:pt x="2460045" y="2540"/>
                    <a:pt x="2533072" y="2540"/>
                  </a:cubicBezTo>
                  <a:cubicBezTo>
                    <a:pt x="2652835" y="1270"/>
                    <a:pt x="2769678" y="0"/>
                    <a:pt x="2889441" y="0"/>
                  </a:cubicBezTo>
                  <a:cubicBezTo>
                    <a:pt x="2939099" y="0"/>
                    <a:pt x="2991679" y="2540"/>
                    <a:pt x="3041336" y="2540"/>
                  </a:cubicBezTo>
                  <a:cubicBezTo>
                    <a:pt x="3178627" y="3810"/>
                    <a:pt x="3318837" y="5080"/>
                    <a:pt x="3456128" y="7620"/>
                  </a:cubicBezTo>
                  <a:cubicBezTo>
                    <a:pt x="3529154" y="8890"/>
                    <a:pt x="3602181" y="12700"/>
                    <a:pt x="3675208" y="16510"/>
                  </a:cubicBezTo>
                  <a:cubicBezTo>
                    <a:pt x="3692734" y="16510"/>
                    <a:pt x="3710261" y="16510"/>
                    <a:pt x="3724866" y="16510"/>
                  </a:cubicBezTo>
                  <a:cubicBezTo>
                    <a:pt x="3743048" y="17780"/>
                    <a:pt x="3751938" y="20320"/>
                    <a:pt x="3762098" y="21590"/>
                  </a:cubicBezTo>
                  <a:close/>
                  <a:moveTo>
                    <a:pt x="3772258" y="2135565"/>
                  </a:moveTo>
                  <a:cubicBezTo>
                    <a:pt x="3773528" y="2119055"/>
                    <a:pt x="3774798" y="2106355"/>
                    <a:pt x="3774798" y="2093655"/>
                  </a:cubicBezTo>
                  <a:cubicBezTo>
                    <a:pt x="3773528" y="2001859"/>
                    <a:pt x="3772258" y="1915879"/>
                    <a:pt x="3772258" y="1823411"/>
                  </a:cubicBezTo>
                  <a:cubicBezTo>
                    <a:pt x="3772258" y="1781232"/>
                    <a:pt x="3774798" y="1739054"/>
                    <a:pt x="3773528" y="1696875"/>
                  </a:cubicBezTo>
                  <a:cubicBezTo>
                    <a:pt x="3773528" y="1657941"/>
                    <a:pt x="3772258" y="1617385"/>
                    <a:pt x="3770988" y="1578450"/>
                  </a:cubicBezTo>
                  <a:cubicBezTo>
                    <a:pt x="3765908" y="1518427"/>
                    <a:pt x="3754478" y="275780"/>
                    <a:pt x="3754478" y="215757"/>
                  </a:cubicBezTo>
                  <a:cubicBezTo>
                    <a:pt x="3751938" y="165467"/>
                    <a:pt x="3749398" y="113555"/>
                    <a:pt x="3746858" y="63500"/>
                  </a:cubicBezTo>
                  <a:cubicBezTo>
                    <a:pt x="3745588" y="44450"/>
                    <a:pt x="3744318" y="43180"/>
                    <a:pt x="3716102" y="41910"/>
                  </a:cubicBezTo>
                  <a:cubicBezTo>
                    <a:pt x="3707339" y="41910"/>
                    <a:pt x="3701497" y="41910"/>
                    <a:pt x="3692734" y="40640"/>
                  </a:cubicBezTo>
                  <a:cubicBezTo>
                    <a:pt x="3619708" y="36830"/>
                    <a:pt x="3543759" y="31750"/>
                    <a:pt x="3470733" y="30480"/>
                  </a:cubicBezTo>
                  <a:cubicBezTo>
                    <a:pt x="3292548" y="26670"/>
                    <a:pt x="3111442" y="25400"/>
                    <a:pt x="2933257" y="22860"/>
                  </a:cubicBezTo>
                  <a:cubicBezTo>
                    <a:pt x="2906968" y="22860"/>
                    <a:pt x="2877757" y="22860"/>
                    <a:pt x="2851468" y="22860"/>
                  </a:cubicBezTo>
                  <a:cubicBezTo>
                    <a:pt x="2807652" y="22860"/>
                    <a:pt x="2763836" y="22860"/>
                    <a:pt x="2722941" y="22860"/>
                  </a:cubicBezTo>
                  <a:cubicBezTo>
                    <a:pt x="2629467" y="22860"/>
                    <a:pt x="2535993" y="22860"/>
                    <a:pt x="2445440" y="24130"/>
                  </a:cubicBezTo>
                  <a:cubicBezTo>
                    <a:pt x="2366571" y="25400"/>
                    <a:pt x="1037487" y="29210"/>
                    <a:pt x="958618" y="29210"/>
                  </a:cubicBezTo>
                  <a:cubicBezTo>
                    <a:pt x="830091" y="29210"/>
                    <a:pt x="701565" y="26670"/>
                    <a:pt x="573038" y="33020"/>
                  </a:cubicBezTo>
                  <a:cubicBezTo>
                    <a:pt x="505853" y="36830"/>
                    <a:pt x="441590" y="36830"/>
                    <a:pt x="377326" y="38100"/>
                  </a:cubicBezTo>
                  <a:cubicBezTo>
                    <a:pt x="266326" y="41910"/>
                    <a:pt x="155326" y="45720"/>
                    <a:pt x="49530" y="50800"/>
                  </a:cubicBezTo>
                  <a:cubicBezTo>
                    <a:pt x="36830" y="50800"/>
                    <a:pt x="34290" y="53340"/>
                    <a:pt x="33020" y="69754"/>
                  </a:cubicBezTo>
                  <a:cubicBezTo>
                    <a:pt x="31750" y="98954"/>
                    <a:pt x="31750" y="128155"/>
                    <a:pt x="30480" y="157356"/>
                  </a:cubicBezTo>
                  <a:cubicBezTo>
                    <a:pt x="29210" y="206023"/>
                    <a:pt x="26670" y="253069"/>
                    <a:pt x="25400" y="301736"/>
                  </a:cubicBezTo>
                  <a:cubicBezTo>
                    <a:pt x="20320" y="353648"/>
                    <a:pt x="26670" y="1622251"/>
                    <a:pt x="29210" y="1674163"/>
                  </a:cubicBezTo>
                  <a:cubicBezTo>
                    <a:pt x="29210" y="1729320"/>
                    <a:pt x="29210" y="1786099"/>
                    <a:pt x="30480" y="1841256"/>
                  </a:cubicBezTo>
                  <a:cubicBezTo>
                    <a:pt x="30480" y="1881812"/>
                    <a:pt x="33020" y="1922368"/>
                    <a:pt x="33020" y="1962925"/>
                  </a:cubicBezTo>
                  <a:cubicBezTo>
                    <a:pt x="33020" y="2006726"/>
                    <a:pt x="33020" y="2050527"/>
                    <a:pt x="31750" y="2093655"/>
                  </a:cubicBezTo>
                  <a:cubicBezTo>
                    <a:pt x="31750" y="2097465"/>
                    <a:pt x="31750" y="2100005"/>
                    <a:pt x="31750" y="2103815"/>
                  </a:cubicBezTo>
                  <a:cubicBezTo>
                    <a:pt x="31750" y="2113975"/>
                    <a:pt x="35560" y="2117785"/>
                    <a:pt x="44450" y="2117785"/>
                  </a:cubicBezTo>
                  <a:cubicBezTo>
                    <a:pt x="70615" y="2117785"/>
                    <a:pt x="111510" y="2119055"/>
                    <a:pt x="149483" y="2119055"/>
                  </a:cubicBezTo>
                  <a:cubicBezTo>
                    <a:pt x="204984" y="2119055"/>
                    <a:pt x="263405" y="2116515"/>
                    <a:pt x="318905" y="2119055"/>
                  </a:cubicBezTo>
                  <a:cubicBezTo>
                    <a:pt x="409458" y="2122865"/>
                    <a:pt x="500011" y="2125405"/>
                    <a:pt x="590564" y="2124135"/>
                  </a:cubicBezTo>
                  <a:cubicBezTo>
                    <a:pt x="648985" y="2122865"/>
                    <a:pt x="704486" y="2125405"/>
                    <a:pt x="762907" y="2125405"/>
                  </a:cubicBezTo>
                  <a:cubicBezTo>
                    <a:pt x="847618" y="2125405"/>
                    <a:pt x="932329" y="2124135"/>
                    <a:pt x="1017039" y="2125405"/>
                  </a:cubicBezTo>
                  <a:cubicBezTo>
                    <a:pt x="1142645" y="2126675"/>
                    <a:pt x="2521387" y="2116515"/>
                    <a:pt x="2649914" y="2119055"/>
                  </a:cubicBezTo>
                  <a:cubicBezTo>
                    <a:pt x="2705414" y="2120325"/>
                    <a:pt x="2760914" y="2121595"/>
                    <a:pt x="2813494" y="2121595"/>
                  </a:cubicBezTo>
                  <a:cubicBezTo>
                    <a:pt x="2909889" y="2124135"/>
                    <a:pt x="3003363" y="2120325"/>
                    <a:pt x="3099758" y="2124135"/>
                  </a:cubicBezTo>
                  <a:cubicBezTo>
                    <a:pt x="3178627" y="2126675"/>
                    <a:pt x="3257495" y="2126675"/>
                    <a:pt x="3336364" y="2129215"/>
                  </a:cubicBezTo>
                  <a:cubicBezTo>
                    <a:pt x="3453207" y="2133025"/>
                    <a:pt x="3570049" y="2135565"/>
                    <a:pt x="3686892" y="2136835"/>
                  </a:cubicBezTo>
                  <a:cubicBezTo>
                    <a:pt x="3730708" y="2136835"/>
                    <a:pt x="3751938" y="2135565"/>
                    <a:pt x="3772258" y="2135565"/>
                  </a:cubicBezTo>
                  <a:close/>
                </a:path>
              </a:pathLst>
            </a:custGeom>
            <a:solidFill>
              <a:srgbClr val="EFEEDB"/>
            </a:solidFill>
          </p:spPr>
        </p:sp>
      </p:grpSp>
      <p:sp>
        <p:nvSpPr>
          <p:cNvPr id="5" name="Freeform 5"/>
          <p:cNvSpPr/>
          <p:nvPr/>
        </p:nvSpPr>
        <p:spPr>
          <a:xfrm rot="-714858">
            <a:off x="-280926" y="6852514"/>
            <a:ext cx="2619252" cy="3946142"/>
          </a:xfrm>
          <a:custGeom>
            <a:avLst/>
            <a:gdLst/>
            <a:ahLst/>
            <a:cxnLst/>
            <a:rect l="l" t="t" r="r" b="b"/>
            <a:pathLst>
              <a:path w="2619252" h="3946142">
                <a:moveTo>
                  <a:pt x="0" y="0"/>
                </a:moveTo>
                <a:lnTo>
                  <a:pt x="2619252" y="0"/>
                </a:lnTo>
                <a:lnTo>
                  <a:pt x="2619252" y="3946143"/>
                </a:lnTo>
                <a:lnTo>
                  <a:pt x="0" y="394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78606">
            <a:off x="14459904" y="-846166"/>
            <a:ext cx="6279961" cy="2896632"/>
          </a:xfrm>
          <a:custGeom>
            <a:avLst/>
            <a:gdLst/>
            <a:ahLst/>
            <a:cxnLst/>
            <a:rect l="l" t="t" r="r" b="b"/>
            <a:pathLst>
              <a:path w="6279961" h="2896632">
                <a:moveTo>
                  <a:pt x="0" y="0"/>
                </a:moveTo>
                <a:lnTo>
                  <a:pt x="6279961" y="0"/>
                </a:lnTo>
                <a:lnTo>
                  <a:pt x="6279961" y="2896632"/>
                </a:lnTo>
                <a:lnTo>
                  <a:pt x="0" y="2896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2983">
            <a:off x="-295895" y="-113075"/>
            <a:ext cx="1413772" cy="3684098"/>
          </a:xfrm>
          <a:custGeom>
            <a:avLst/>
            <a:gdLst/>
            <a:ahLst/>
            <a:cxnLst/>
            <a:rect l="l" t="t" r="r" b="b"/>
            <a:pathLst>
              <a:path w="1413772" h="3684098">
                <a:moveTo>
                  <a:pt x="0" y="0"/>
                </a:moveTo>
                <a:lnTo>
                  <a:pt x="1413773" y="0"/>
                </a:lnTo>
                <a:lnTo>
                  <a:pt x="1413773" y="3684098"/>
                </a:lnTo>
                <a:lnTo>
                  <a:pt x="0" y="3684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4940">
            <a:off x="16198269" y="6892653"/>
            <a:ext cx="2803230" cy="4215384"/>
          </a:xfrm>
          <a:custGeom>
            <a:avLst/>
            <a:gdLst/>
            <a:ahLst/>
            <a:cxnLst/>
            <a:rect l="l" t="t" r="r" b="b"/>
            <a:pathLst>
              <a:path w="2803230" h="4215384">
                <a:moveTo>
                  <a:pt x="0" y="0"/>
                </a:moveTo>
                <a:lnTo>
                  <a:pt x="2803230" y="0"/>
                </a:lnTo>
                <a:lnTo>
                  <a:pt x="2803230" y="4215384"/>
                </a:lnTo>
                <a:lnTo>
                  <a:pt x="0" y="4215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56240" y="1184499"/>
            <a:ext cx="8002878" cy="8364418"/>
          </a:xfrm>
          <a:custGeom>
            <a:avLst/>
            <a:gdLst/>
            <a:ahLst/>
            <a:cxnLst/>
            <a:rect l="l" t="t" r="r" b="b"/>
            <a:pathLst>
              <a:path w="8002878" h="8364418">
                <a:moveTo>
                  <a:pt x="0" y="0"/>
                </a:moveTo>
                <a:lnTo>
                  <a:pt x="8002878" y="0"/>
                </a:lnTo>
                <a:lnTo>
                  <a:pt x="8002878" y="8364418"/>
                </a:lnTo>
                <a:lnTo>
                  <a:pt x="0" y="83644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373" t="-50296" r="-19713"/>
            </a:stretch>
          </a:blipFill>
        </p:spPr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0359" y="602150"/>
            <a:ext cx="16218231" cy="9219970"/>
            <a:chOff x="0" y="0"/>
            <a:chExt cx="3790038" cy="21546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767178" cy="2126675"/>
            </a:xfrm>
            <a:custGeom>
              <a:avLst/>
              <a:gdLst/>
              <a:ahLst/>
              <a:cxnLst/>
              <a:rect l="l" t="t" r="r" b="b"/>
              <a:pathLst>
                <a:path w="3767178" h="2126675">
                  <a:moveTo>
                    <a:pt x="3767178" y="2126675"/>
                  </a:moveTo>
                  <a:lnTo>
                    <a:pt x="0" y="2119055"/>
                  </a:lnTo>
                  <a:lnTo>
                    <a:pt x="0" y="750813"/>
                  </a:lnTo>
                  <a:lnTo>
                    <a:pt x="17780" y="19050"/>
                  </a:lnTo>
                  <a:lnTo>
                    <a:pt x="1876467" y="0"/>
                  </a:lnTo>
                  <a:lnTo>
                    <a:pt x="3748128" y="5080"/>
                  </a:lnTo>
                  <a:close/>
                </a:path>
              </a:pathLst>
            </a:custGeom>
            <a:solidFill>
              <a:srgbClr val="EFEED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796388" cy="2153345"/>
            </a:xfrm>
            <a:custGeom>
              <a:avLst/>
              <a:gdLst/>
              <a:ahLst/>
              <a:cxnLst/>
              <a:rect l="l" t="t" r="r" b="b"/>
              <a:pathLst>
                <a:path w="3796388" h="2153345">
                  <a:moveTo>
                    <a:pt x="3762098" y="21590"/>
                  </a:moveTo>
                  <a:cubicBezTo>
                    <a:pt x="3763368" y="34290"/>
                    <a:pt x="3763368" y="44450"/>
                    <a:pt x="3764638" y="54610"/>
                  </a:cubicBezTo>
                  <a:cubicBezTo>
                    <a:pt x="3767178" y="95710"/>
                    <a:pt x="3768448" y="141133"/>
                    <a:pt x="3770988" y="184934"/>
                  </a:cubicBezTo>
                  <a:cubicBezTo>
                    <a:pt x="3770988" y="248202"/>
                    <a:pt x="3783688" y="1495715"/>
                    <a:pt x="3790038" y="1558983"/>
                  </a:cubicBezTo>
                  <a:cubicBezTo>
                    <a:pt x="3796388" y="1654696"/>
                    <a:pt x="3792578" y="1752032"/>
                    <a:pt x="3792578" y="1847745"/>
                  </a:cubicBezTo>
                  <a:cubicBezTo>
                    <a:pt x="3792578" y="1932102"/>
                    <a:pt x="3793848" y="2009970"/>
                    <a:pt x="3795118" y="2092384"/>
                  </a:cubicBezTo>
                  <a:cubicBezTo>
                    <a:pt x="3795118" y="2113975"/>
                    <a:pt x="3795118" y="2127945"/>
                    <a:pt x="3795118" y="2152075"/>
                  </a:cubicBezTo>
                  <a:cubicBezTo>
                    <a:pt x="3772258" y="2152075"/>
                    <a:pt x="3751938" y="2153345"/>
                    <a:pt x="3724866" y="2152075"/>
                  </a:cubicBezTo>
                  <a:cubicBezTo>
                    <a:pt x="3534996" y="2146995"/>
                    <a:pt x="3342206" y="2153345"/>
                    <a:pt x="3152337" y="2148265"/>
                  </a:cubicBezTo>
                  <a:cubicBezTo>
                    <a:pt x="3038415" y="2144455"/>
                    <a:pt x="2927415" y="2146995"/>
                    <a:pt x="2813494" y="2144455"/>
                  </a:cubicBezTo>
                  <a:cubicBezTo>
                    <a:pt x="2760914" y="2143184"/>
                    <a:pt x="2708335" y="2141915"/>
                    <a:pt x="2655756" y="2140645"/>
                  </a:cubicBezTo>
                  <a:cubicBezTo>
                    <a:pt x="2623625" y="2140645"/>
                    <a:pt x="2594414" y="2141915"/>
                    <a:pt x="2562282" y="2141915"/>
                  </a:cubicBezTo>
                  <a:cubicBezTo>
                    <a:pt x="2480492" y="2140645"/>
                    <a:pt x="2255570" y="2141915"/>
                    <a:pt x="2173781" y="2140645"/>
                  </a:cubicBezTo>
                  <a:cubicBezTo>
                    <a:pt x="2115359" y="2139375"/>
                    <a:pt x="946934" y="2148265"/>
                    <a:pt x="888513" y="2146995"/>
                  </a:cubicBezTo>
                  <a:cubicBezTo>
                    <a:pt x="873907" y="2146995"/>
                    <a:pt x="856381" y="2148265"/>
                    <a:pt x="841776" y="2148265"/>
                  </a:cubicBezTo>
                  <a:cubicBezTo>
                    <a:pt x="806723" y="2148265"/>
                    <a:pt x="774591" y="2149534"/>
                    <a:pt x="739538" y="2149534"/>
                  </a:cubicBezTo>
                  <a:cubicBezTo>
                    <a:pt x="651906" y="2149534"/>
                    <a:pt x="567196" y="2148265"/>
                    <a:pt x="479564" y="2146995"/>
                  </a:cubicBezTo>
                  <a:cubicBezTo>
                    <a:pt x="426985" y="2145725"/>
                    <a:pt x="374405" y="2144455"/>
                    <a:pt x="324747" y="2143184"/>
                  </a:cubicBezTo>
                  <a:cubicBezTo>
                    <a:pt x="231273" y="2141915"/>
                    <a:pt x="137799" y="2140645"/>
                    <a:pt x="48260" y="2140645"/>
                  </a:cubicBezTo>
                  <a:cubicBezTo>
                    <a:pt x="38100" y="2140645"/>
                    <a:pt x="29210" y="2140645"/>
                    <a:pt x="19050" y="2139375"/>
                  </a:cubicBezTo>
                  <a:cubicBezTo>
                    <a:pt x="10160" y="2138105"/>
                    <a:pt x="5080" y="2131755"/>
                    <a:pt x="7620" y="2122865"/>
                  </a:cubicBezTo>
                  <a:cubicBezTo>
                    <a:pt x="16510" y="2091083"/>
                    <a:pt x="12700" y="2050527"/>
                    <a:pt x="11430" y="2008348"/>
                  </a:cubicBezTo>
                  <a:cubicBezTo>
                    <a:pt x="10160" y="1922368"/>
                    <a:pt x="6350" y="1838011"/>
                    <a:pt x="7620" y="1752032"/>
                  </a:cubicBezTo>
                  <a:cubicBezTo>
                    <a:pt x="5080" y="1644963"/>
                    <a:pt x="0" y="319581"/>
                    <a:pt x="7620" y="210890"/>
                  </a:cubicBezTo>
                  <a:cubicBezTo>
                    <a:pt x="8890" y="189801"/>
                    <a:pt x="7620" y="167089"/>
                    <a:pt x="8890" y="146000"/>
                  </a:cubicBezTo>
                  <a:cubicBezTo>
                    <a:pt x="10160" y="111932"/>
                    <a:pt x="12700" y="746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773" y="30480"/>
                    <a:pt x="111510" y="29210"/>
                  </a:cubicBezTo>
                  <a:cubicBezTo>
                    <a:pt x="190378" y="25400"/>
                    <a:pt x="269247" y="22860"/>
                    <a:pt x="351037" y="20320"/>
                  </a:cubicBezTo>
                  <a:cubicBezTo>
                    <a:pt x="406537" y="17780"/>
                    <a:pt x="462037" y="16510"/>
                    <a:pt x="514616" y="13970"/>
                  </a:cubicBezTo>
                  <a:cubicBezTo>
                    <a:pt x="567196" y="11430"/>
                    <a:pt x="622696" y="8890"/>
                    <a:pt x="675275" y="8890"/>
                  </a:cubicBezTo>
                  <a:cubicBezTo>
                    <a:pt x="733696" y="7620"/>
                    <a:pt x="792118" y="10160"/>
                    <a:pt x="850539" y="8890"/>
                  </a:cubicBezTo>
                  <a:cubicBezTo>
                    <a:pt x="923565" y="8890"/>
                    <a:pt x="2246807" y="6350"/>
                    <a:pt x="2319834" y="5080"/>
                  </a:cubicBezTo>
                  <a:cubicBezTo>
                    <a:pt x="2389939" y="3810"/>
                    <a:pt x="2460045" y="2540"/>
                    <a:pt x="2533072" y="2540"/>
                  </a:cubicBezTo>
                  <a:cubicBezTo>
                    <a:pt x="2652835" y="1270"/>
                    <a:pt x="2769678" y="0"/>
                    <a:pt x="2889441" y="0"/>
                  </a:cubicBezTo>
                  <a:cubicBezTo>
                    <a:pt x="2939099" y="0"/>
                    <a:pt x="2991679" y="2540"/>
                    <a:pt x="3041336" y="2540"/>
                  </a:cubicBezTo>
                  <a:cubicBezTo>
                    <a:pt x="3178627" y="3810"/>
                    <a:pt x="3318837" y="5080"/>
                    <a:pt x="3456128" y="7620"/>
                  </a:cubicBezTo>
                  <a:cubicBezTo>
                    <a:pt x="3529154" y="8890"/>
                    <a:pt x="3602181" y="12700"/>
                    <a:pt x="3675208" y="16510"/>
                  </a:cubicBezTo>
                  <a:cubicBezTo>
                    <a:pt x="3692734" y="16510"/>
                    <a:pt x="3710261" y="16510"/>
                    <a:pt x="3724866" y="16510"/>
                  </a:cubicBezTo>
                  <a:cubicBezTo>
                    <a:pt x="3743048" y="17780"/>
                    <a:pt x="3751938" y="20320"/>
                    <a:pt x="3762098" y="21590"/>
                  </a:cubicBezTo>
                  <a:close/>
                  <a:moveTo>
                    <a:pt x="3772258" y="2135565"/>
                  </a:moveTo>
                  <a:cubicBezTo>
                    <a:pt x="3773528" y="2119055"/>
                    <a:pt x="3774798" y="2106355"/>
                    <a:pt x="3774798" y="2093655"/>
                  </a:cubicBezTo>
                  <a:cubicBezTo>
                    <a:pt x="3773528" y="2001859"/>
                    <a:pt x="3772258" y="1915879"/>
                    <a:pt x="3772258" y="1823411"/>
                  </a:cubicBezTo>
                  <a:cubicBezTo>
                    <a:pt x="3772258" y="1781232"/>
                    <a:pt x="3774798" y="1739054"/>
                    <a:pt x="3773528" y="1696875"/>
                  </a:cubicBezTo>
                  <a:cubicBezTo>
                    <a:pt x="3773528" y="1657941"/>
                    <a:pt x="3772258" y="1617385"/>
                    <a:pt x="3770988" y="1578450"/>
                  </a:cubicBezTo>
                  <a:cubicBezTo>
                    <a:pt x="3765908" y="1518427"/>
                    <a:pt x="3754478" y="275780"/>
                    <a:pt x="3754478" y="215757"/>
                  </a:cubicBezTo>
                  <a:cubicBezTo>
                    <a:pt x="3751938" y="165467"/>
                    <a:pt x="3749398" y="113555"/>
                    <a:pt x="3746858" y="63500"/>
                  </a:cubicBezTo>
                  <a:cubicBezTo>
                    <a:pt x="3745588" y="44450"/>
                    <a:pt x="3744318" y="43180"/>
                    <a:pt x="3716102" y="41910"/>
                  </a:cubicBezTo>
                  <a:cubicBezTo>
                    <a:pt x="3707339" y="41910"/>
                    <a:pt x="3701497" y="41910"/>
                    <a:pt x="3692734" y="40640"/>
                  </a:cubicBezTo>
                  <a:cubicBezTo>
                    <a:pt x="3619708" y="36830"/>
                    <a:pt x="3543759" y="31750"/>
                    <a:pt x="3470733" y="30480"/>
                  </a:cubicBezTo>
                  <a:cubicBezTo>
                    <a:pt x="3292548" y="26670"/>
                    <a:pt x="3111442" y="25400"/>
                    <a:pt x="2933257" y="22860"/>
                  </a:cubicBezTo>
                  <a:cubicBezTo>
                    <a:pt x="2906968" y="22860"/>
                    <a:pt x="2877757" y="22860"/>
                    <a:pt x="2851468" y="22860"/>
                  </a:cubicBezTo>
                  <a:cubicBezTo>
                    <a:pt x="2807652" y="22860"/>
                    <a:pt x="2763836" y="22860"/>
                    <a:pt x="2722941" y="22860"/>
                  </a:cubicBezTo>
                  <a:cubicBezTo>
                    <a:pt x="2629467" y="22860"/>
                    <a:pt x="2535993" y="22860"/>
                    <a:pt x="2445440" y="24130"/>
                  </a:cubicBezTo>
                  <a:cubicBezTo>
                    <a:pt x="2366571" y="25400"/>
                    <a:pt x="1037487" y="29210"/>
                    <a:pt x="958618" y="29210"/>
                  </a:cubicBezTo>
                  <a:cubicBezTo>
                    <a:pt x="830091" y="29210"/>
                    <a:pt x="701565" y="26670"/>
                    <a:pt x="573038" y="33020"/>
                  </a:cubicBezTo>
                  <a:cubicBezTo>
                    <a:pt x="505853" y="36830"/>
                    <a:pt x="441590" y="36830"/>
                    <a:pt x="377326" y="38100"/>
                  </a:cubicBezTo>
                  <a:cubicBezTo>
                    <a:pt x="266326" y="41910"/>
                    <a:pt x="155326" y="45720"/>
                    <a:pt x="49530" y="50800"/>
                  </a:cubicBezTo>
                  <a:cubicBezTo>
                    <a:pt x="36830" y="50800"/>
                    <a:pt x="34290" y="53340"/>
                    <a:pt x="33020" y="69754"/>
                  </a:cubicBezTo>
                  <a:cubicBezTo>
                    <a:pt x="31750" y="98954"/>
                    <a:pt x="31750" y="128155"/>
                    <a:pt x="30480" y="157356"/>
                  </a:cubicBezTo>
                  <a:cubicBezTo>
                    <a:pt x="29210" y="206023"/>
                    <a:pt x="26670" y="253069"/>
                    <a:pt x="25400" y="301736"/>
                  </a:cubicBezTo>
                  <a:cubicBezTo>
                    <a:pt x="20320" y="353648"/>
                    <a:pt x="26670" y="1622251"/>
                    <a:pt x="29210" y="1674163"/>
                  </a:cubicBezTo>
                  <a:cubicBezTo>
                    <a:pt x="29210" y="1729320"/>
                    <a:pt x="29210" y="1786099"/>
                    <a:pt x="30480" y="1841256"/>
                  </a:cubicBezTo>
                  <a:cubicBezTo>
                    <a:pt x="30480" y="1881812"/>
                    <a:pt x="33020" y="1922368"/>
                    <a:pt x="33020" y="1962925"/>
                  </a:cubicBezTo>
                  <a:cubicBezTo>
                    <a:pt x="33020" y="2006726"/>
                    <a:pt x="33020" y="2050527"/>
                    <a:pt x="31750" y="2093655"/>
                  </a:cubicBezTo>
                  <a:cubicBezTo>
                    <a:pt x="31750" y="2097465"/>
                    <a:pt x="31750" y="2100005"/>
                    <a:pt x="31750" y="2103815"/>
                  </a:cubicBezTo>
                  <a:cubicBezTo>
                    <a:pt x="31750" y="2113975"/>
                    <a:pt x="35560" y="2117785"/>
                    <a:pt x="44450" y="2117785"/>
                  </a:cubicBezTo>
                  <a:cubicBezTo>
                    <a:pt x="70615" y="2117785"/>
                    <a:pt x="111510" y="2119055"/>
                    <a:pt x="149483" y="2119055"/>
                  </a:cubicBezTo>
                  <a:cubicBezTo>
                    <a:pt x="204984" y="2119055"/>
                    <a:pt x="263405" y="2116515"/>
                    <a:pt x="318905" y="2119055"/>
                  </a:cubicBezTo>
                  <a:cubicBezTo>
                    <a:pt x="409458" y="2122865"/>
                    <a:pt x="500011" y="2125405"/>
                    <a:pt x="590564" y="2124135"/>
                  </a:cubicBezTo>
                  <a:cubicBezTo>
                    <a:pt x="648985" y="2122865"/>
                    <a:pt x="704486" y="2125405"/>
                    <a:pt x="762907" y="2125405"/>
                  </a:cubicBezTo>
                  <a:cubicBezTo>
                    <a:pt x="847618" y="2125405"/>
                    <a:pt x="932329" y="2124135"/>
                    <a:pt x="1017039" y="2125405"/>
                  </a:cubicBezTo>
                  <a:cubicBezTo>
                    <a:pt x="1142645" y="2126675"/>
                    <a:pt x="2521387" y="2116515"/>
                    <a:pt x="2649914" y="2119055"/>
                  </a:cubicBezTo>
                  <a:cubicBezTo>
                    <a:pt x="2705414" y="2120325"/>
                    <a:pt x="2760914" y="2121595"/>
                    <a:pt x="2813494" y="2121595"/>
                  </a:cubicBezTo>
                  <a:cubicBezTo>
                    <a:pt x="2909889" y="2124135"/>
                    <a:pt x="3003363" y="2120325"/>
                    <a:pt x="3099758" y="2124135"/>
                  </a:cubicBezTo>
                  <a:cubicBezTo>
                    <a:pt x="3178627" y="2126675"/>
                    <a:pt x="3257495" y="2126675"/>
                    <a:pt x="3336364" y="2129215"/>
                  </a:cubicBezTo>
                  <a:cubicBezTo>
                    <a:pt x="3453207" y="2133025"/>
                    <a:pt x="3570049" y="2135565"/>
                    <a:pt x="3686892" y="2136835"/>
                  </a:cubicBezTo>
                  <a:cubicBezTo>
                    <a:pt x="3730708" y="2136835"/>
                    <a:pt x="3751938" y="2135565"/>
                    <a:pt x="3772258" y="2135565"/>
                  </a:cubicBezTo>
                  <a:close/>
                </a:path>
              </a:pathLst>
            </a:custGeom>
            <a:solidFill>
              <a:srgbClr val="EFEEDB"/>
            </a:solidFill>
          </p:spPr>
        </p:sp>
      </p:grpSp>
      <p:sp>
        <p:nvSpPr>
          <p:cNvPr id="5" name="Freeform 5"/>
          <p:cNvSpPr/>
          <p:nvPr/>
        </p:nvSpPr>
        <p:spPr>
          <a:xfrm rot="-714858">
            <a:off x="-280926" y="6852514"/>
            <a:ext cx="2619252" cy="3946142"/>
          </a:xfrm>
          <a:custGeom>
            <a:avLst/>
            <a:gdLst/>
            <a:ahLst/>
            <a:cxnLst/>
            <a:rect l="l" t="t" r="r" b="b"/>
            <a:pathLst>
              <a:path w="2619252" h="3946142">
                <a:moveTo>
                  <a:pt x="0" y="0"/>
                </a:moveTo>
                <a:lnTo>
                  <a:pt x="2619252" y="0"/>
                </a:lnTo>
                <a:lnTo>
                  <a:pt x="2619252" y="3946143"/>
                </a:lnTo>
                <a:lnTo>
                  <a:pt x="0" y="3946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78606">
            <a:off x="14459904" y="-846166"/>
            <a:ext cx="6279961" cy="2896632"/>
          </a:xfrm>
          <a:custGeom>
            <a:avLst/>
            <a:gdLst/>
            <a:ahLst/>
            <a:cxnLst/>
            <a:rect l="l" t="t" r="r" b="b"/>
            <a:pathLst>
              <a:path w="6279961" h="2896632">
                <a:moveTo>
                  <a:pt x="0" y="0"/>
                </a:moveTo>
                <a:lnTo>
                  <a:pt x="6279961" y="0"/>
                </a:lnTo>
                <a:lnTo>
                  <a:pt x="6279961" y="2896632"/>
                </a:lnTo>
                <a:lnTo>
                  <a:pt x="0" y="2896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2983">
            <a:off x="-295895" y="-113075"/>
            <a:ext cx="1413772" cy="3684098"/>
          </a:xfrm>
          <a:custGeom>
            <a:avLst/>
            <a:gdLst/>
            <a:ahLst/>
            <a:cxnLst/>
            <a:rect l="l" t="t" r="r" b="b"/>
            <a:pathLst>
              <a:path w="1413772" h="3684098">
                <a:moveTo>
                  <a:pt x="0" y="0"/>
                </a:moveTo>
                <a:lnTo>
                  <a:pt x="1413773" y="0"/>
                </a:lnTo>
                <a:lnTo>
                  <a:pt x="1413773" y="3684098"/>
                </a:lnTo>
                <a:lnTo>
                  <a:pt x="0" y="3684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4940">
            <a:off x="16198269" y="6892653"/>
            <a:ext cx="2803230" cy="4215384"/>
          </a:xfrm>
          <a:custGeom>
            <a:avLst/>
            <a:gdLst/>
            <a:ahLst/>
            <a:cxnLst/>
            <a:rect l="l" t="t" r="r" b="b"/>
            <a:pathLst>
              <a:path w="2803230" h="4215384">
                <a:moveTo>
                  <a:pt x="0" y="0"/>
                </a:moveTo>
                <a:lnTo>
                  <a:pt x="2803230" y="0"/>
                </a:lnTo>
                <a:lnTo>
                  <a:pt x="2803230" y="4215384"/>
                </a:lnTo>
                <a:lnTo>
                  <a:pt x="0" y="4215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31856" y="1384092"/>
            <a:ext cx="10452685" cy="7518816"/>
          </a:xfrm>
          <a:custGeom>
            <a:avLst/>
            <a:gdLst/>
            <a:ahLst/>
            <a:cxnLst/>
            <a:rect l="l" t="t" r="r" b="b"/>
            <a:pathLst>
              <a:path w="10452685" h="7518816">
                <a:moveTo>
                  <a:pt x="0" y="0"/>
                </a:moveTo>
                <a:lnTo>
                  <a:pt x="10452685" y="0"/>
                </a:lnTo>
                <a:lnTo>
                  <a:pt x="10452685" y="7518816"/>
                </a:lnTo>
                <a:lnTo>
                  <a:pt x="0" y="75188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61" b="-5893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Office PowerPoint</Application>
  <PresentationFormat>Custom</PresentationFormat>
  <Paragraphs>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Paytone One</vt:lpstr>
      <vt:lpstr>Arial</vt:lpstr>
      <vt:lpstr>DejaVu Serif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Thiết kế các đồ dùng, dụng cụ, thiết bị nhà bếp</dc:title>
  <dc:creator>NHAN</dc:creator>
  <cp:lastModifiedBy>WINDOWS 10 PRO</cp:lastModifiedBy>
  <cp:revision>2</cp:revision>
  <dcterms:created xsi:type="dcterms:W3CDTF">2006-08-16T00:00:00Z</dcterms:created>
  <dcterms:modified xsi:type="dcterms:W3CDTF">2025-01-20T12:39:23Z</dcterms:modified>
  <dc:identifier>DAGL7s26yBE</dc:identifier>
</cp:coreProperties>
</file>