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Paytone One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CFFFC-08F0-4644-BF05-6665BCFC8767}" v="7" dt="2024-08-23T09:45:07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F50CFFFC-08F0-4644-BF05-6665BCFC8767}"/>
    <pc:docChg chg="modSld">
      <pc:chgData name="DOAN THI HAI YEN" userId="46ce6b64e9072719" providerId="LiveId" clId="{F50CFFFC-08F0-4644-BF05-6665BCFC8767}" dt="2024-08-23T09:45:07.543" v="6"/>
      <pc:docMkLst>
        <pc:docMk/>
      </pc:docMkLst>
      <pc:sldChg chg="modTransition">
        <pc:chgData name="DOAN THI HAI YEN" userId="46ce6b64e9072719" providerId="LiveId" clId="{F50CFFFC-08F0-4644-BF05-6665BCFC8767}" dt="2024-08-23T09:44:53.555" v="1"/>
        <pc:sldMkLst>
          <pc:docMk/>
          <pc:sldMk cId="0" sldId="256"/>
        </pc:sldMkLst>
      </pc:sldChg>
      <pc:sldChg chg="modTransition">
        <pc:chgData name="DOAN THI HAI YEN" userId="46ce6b64e9072719" providerId="LiveId" clId="{F50CFFFC-08F0-4644-BF05-6665BCFC8767}" dt="2024-08-23T09:44:55.094" v="2"/>
        <pc:sldMkLst>
          <pc:docMk/>
          <pc:sldMk cId="0" sldId="257"/>
        </pc:sldMkLst>
      </pc:sldChg>
      <pc:sldChg chg="modTransition">
        <pc:chgData name="DOAN THI HAI YEN" userId="46ce6b64e9072719" providerId="LiveId" clId="{F50CFFFC-08F0-4644-BF05-6665BCFC8767}" dt="2024-08-23T09:44:58.299" v="3"/>
        <pc:sldMkLst>
          <pc:docMk/>
          <pc:sldMk cId="0" sldId="258"/>
        </pc:sldMkLst>
      </pc:sldChg>
      <pc:sldChg chg="modTransition">
        <pc:chgData name="DOAN THI HAI YEN" userId="46ce6b64e9072719" providerId="LiveId" clId="{F50CFFFC-08F0-4644-BF05-6665BCFC8767}" dt="2024-08-23T09:45:01.760" v="4"/>
        <pc:sldMkLst>
          <pc:docMk/>
          <pc:sldMk cId="0" sldId="259"/>
        </pc:sldMkLst>
      </pc:sldChg>
      <pc:sldChg chg="modTransition">
        <pc:chgData name="DOAN THI HAI YEN" userId="46ce6b64e9072719" providerId="LiveId" clId="{F50CFFFC-08F0-4644-BF05-6665BCFC8767}" dt="2024-08-23T09:45:05.156" v="5"/>
        <pc:sldMkLst>
          <pc:docMk/>
          <pc:sldMk cId="0" sldId="260"/>
        </pc:sldMkLst>
      </pc:sldChg>
      <pc:sldChg chg="modTransition">
        <pc:chgData name="DOAN THI HAI YEN" userId="46ce6b64e9072719" providerId="LiveId" clId="{F50CFFFC-08F0-4644-BF05-6665BCFC8767}" dt="2024-08-23T09:45:07.543" v="6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5" Type="http://schemas.openxmlformats.org/officeDocument/2006/relationships/image" Target="../media/image12.png"/><Relationship Id="rId10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3410" y="576318"/>
            <a:ext cx="14861181" cy="9134363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10766" y="5618981"/>
            <a:ext cx="4348534" cy="4114800"/>
          </a:xfrm>
          <a:custGeom>
            <a:avLst/>
            <a:gdLst/>
            <a:ahLst/>
            <a:cxnLst/>
            <a:rect l="l" t="t" r="r" b="b"/>
            <a:pathLst>
              <a:path w="4348534" h="4114800">
                <a:moveTo>
                  <a:pt x="0" y="0"/>
                </a:moveTo>
                <a:lnTo>
                  <a:pt x="4348534" y="0"/>
                </a:lnTo>
                <a:lnTo>
                  <a:pt x="43485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54631" y="5391168"/>
            <a:ext cx="3671781" cy="3708870"/>
          </a:xfrm>
          <a:custGeom>
            <a:avLst/>
            <a:gdLst/>
            <a:ahLst/>
            <a:cxnLst/>
            <a:rect l="l" t="t" r="r" b="b"/>
            <a:pathLst>
              <a:path w="3671781" h="3708870">
                <a:moveTo>
                  <a:pt x="0" y="0"/>
                </a:moveTo>
                <a:lnTo>
                  <a:pt x="3671781" y="0"/>
                </a:lnTo>
                <a:lnTo>
                  <a:pt x="3671781" y="3708869"/>
                </a:lnTo>
                <a:lnTo>
                  <a:pt x="0" y="37088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258395" y="3422538"/>
            <a:ext cx="9889460" cy="1968629"/>
            <a:chOff x="0" y="0"/>
            <a:chExt cx="13185946" cy="262483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76200"/>
              <a:ext cx="13185946" cy="1454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84"/>
                </a:lnSpc>
              </a:pPr>
              <a:r>
                <a:rPr lang="en-US" sz="7531">
                  <a:solidFill>
                    <a:srgbClr val="FF914D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Làm con bạch tuộc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19482" y="1989319"/>
              <a:ext cx="10546983" cy="636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576318"/>
            <a:ext cx="16791136" cy="9378579"/>
            <a:chOff x="0" y="0"/>
            <a:chExt cx="4422357" cy="24700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22357" cy="2470078"/>
            </a:xfrm>
            <a:custGeom>
              <a:avLst/>
              <a:gdLst/>
              <a:ahLst/>
              <a:cxnLst/>
              <a:rect l="l" t="t" r="r" b="b"/>
              <a:pathLst>
                <a:path w="4422357" h="2470078">
                  <a:moveTo>
                    <a:pt x="23515" y="0"/>
                  </a:moveTo>
                  <a:lnTo>
                    <a:pt x="4398842" y="0"/>
                  </a:lnTo>
                  <a:cubicBezTo>
                    <a:pt x="4411829" y="0"/>
                    <a:pt x="4422357" y="10528"/>
                    <a:pt x="4422357" y="23515"/>
                  </a:cubicBezTo>
                  <a:lnTo>
                    <a:pt x="4422357" y="2446564"/>
                  </a:lnTo>
                  <a:cubicBezTo>
                    <a:pt x="4422357" y="2459551"/>
                    <a:pt x="4411829" y="2470078"/>
                    <a:pt x="4398842" y="2470078"/>
                  </a:cubicBezTo>
                  <a:lnTo>
                    <a:pt x="23515" y="2470078"/>
                  </a:lnTo>
                  <a:cubicBezTo>
                    <a:pt x="10528" y="2470078"/>
                    <a:pt x="0" y="2459551"/>
                    <a:pt x="0" y="2446564"/>
                  </a:cubicBezTo>
                  <a:lnTo>
                    <a:pt x="0" y="23515"/>
                  </a:lnTo>
                  <a:cubicBezTo>
                    <a:pt x="0" y="10528"/>
                    <a:pt x="10528" y="0"/>
                    <a:pt x="235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22357" cy="250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544960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4" y="0"/>
                </a:lnTo>
                <a:lnTo>
                  <a:pt x="4600534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44427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6584" y="8903613"/>
            <a:ext cx="5027843" cy="1615937"/>
          </a:xfrm>
          <a:custGeom>
            <a:avLst/>
            <a:gdLst/>
            <a:ahLst/>
            <a:cxnLst/>
            <a:rect l="l" t="t" r="r" b="b"/>
            <a:pathLst>
              <a:path w="5027843" h="1615937">
                <a:moveTo>
                  <a:pt x="0" y="0"/>
                </a:moveTo>
                <a:lnTo>
                  <a:pt x="5027843" y="0"/>
                </a:lnTo>
                <a:lnTo>
                  <a:pt x="502784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44" b="-464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85581" y="8867006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02089" y="1666131"/>
            <a:ext cx="4104513" cy="4114800"/>
          </a:xfrm>
          <a:custGeom>
            <a:avLst/>
            <a:gdLst/>
            <a:ahLst/>
            <a:cxnLst/>
            <a:rect l="l" t="t" r="r" b="b"/>
            <a:pathLst>
              <a:path w="4104513" h="4114800">
                <a:moveTo>
                  <a:pt x="0" y="0"/>
                </a:moveTo>
                <a:lnTo>
                  <a:pt x="4104513" y="0"/>
                </a:lnTo>
                <a:lnTo>
                  <a:pt x="4104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998019" y="4062505"/>
            <a:ext cx="3987828" cy="3250080"/>
          </a:xfrm>
          <a:custGeom>
            <a:avLst/>
            <a:gdLst/>
            <a:ahLst/>
            <a:cxnLst/>
            <a:rect l="l" t="t" r="r" b="b"/>
            <a:pathLst>
              <a:path w="3987828" h="3250080">
                <a:moveTo>
                  <a:pt x="0" y="0"/>
                </a:moveTo>
                <a:lnTo>
                  <a:pt x="3987829" y="0"/>
                </a:lnTo>
                <a:lnTo>
                  <a:pt x="3987829" y="3250080"/>
                </a:lnTo>
                <a:lnTo>
                  <a:pt x="0" y="3250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380986" y="1898252"/>
            <a:ext cx="1322579" cy="3992692"/>
          </a:xfrm>
          <a:custGeom>
            <a:avLst/>
            <a:gdLst/>
            <a:ahLst/>
            <a:cxnLst/>
            <a:rect l="l" t="t" r="r" b="b"/>
            <a:pathLst>
              <a:path w="1322579" h="3992692">
                <a:moveTo>
                  <a:pt x="0" y="0"/>
                </a:moveTo>
                <a:lnTo>
                  <a:pt x="1322579" y="0"/>
                </a:lnTo>
                <a:lnTo>
                  <a:pt x="1322579" y="3992692"/>
                </a:lnTo>
                <a:lnTo>
                  <a:pt x="0" y="39926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430505" y="6176694"/>
            <a:ext cx="3514280" cy="2525889"/>
          </a:xfrm>
          <a:custGeom>
            <a:avLst/>
            <a:gdLst/>
            <a:ahLst/>
            <a:cxnLst/>
            <a:rect l="l" t="t" r="r" b="b"/>
            <a:pathLst>
              <a:path w="3514280" h="2525889">
                <a:moveTo>
                  <a:pt x="0" y="0"/>
                </a:moveTo>
                <a:lnTo>
                  <a:pt x="3514281" y="0"/>
                </a:lnTo>
                <a:lnTo>
                  <a:pt x="3514281" y="2525889"/>
                </a:lnTo>
                <a:lnTo>
                  <a:pt x="0" y="25258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961862" y="4176628"/>
            <a:ext cx="3387465" cy="3112234"/>
          </a:xfrm>
          <a:custGeom>
            <a:avLst/>
            <a:gdLst/>
            <a:ahLst/>
            <a:cxnLst/>
            <a:rect l="l" t="t" r="r" b="b"/>
            <a:pathLst>
              <a:path w="3387465" h="3112234">
                <a:moveTo>
                  <a:pt x="0" y="0"/>
                </a:moveTo>
                <a:lnTo>
                  <a:pt x="3387465" y="0"/>
                </a:lnTo>
                <a:lnTo>
                  <a:pt x="3387465" y="3112234"/>
                </a:lnTo>
                <a:lnTo>
                  <a:pt x="0" y="31122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6192107" y="860753"/>
            <a:ext cx="9690730" cy="1505431"/>
            <a:chOff x="0" y="0"/>
            <a:chExt cx="12920974" cy="200724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57150"/>
              <a:ext cx="12920974" cy="11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35"/>
                </a:lnSpc>
              </a:pPr>
              <a:r>
                <a:rPr lang="en-US" sz="5759">
                  <a:solidFill>
                    <a:srgbClr val="FF914D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Nguyên vật liệu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292967" y="1519012"/>
              <a:ext cx="10335040" cy="489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1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576318"/>
            <a:ext cx="16791136" cy="9378579"/>
            <a:chOff x="0" y="0"/>
            <a:chExt cx="4422357" cy="24700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22357" cy="2470078"/>
            </a:xfrm>
            <a:custGeom>
              <a:avLst/>
              <a:gdLst/>
              <a:ahLst/>
              <a:cxnLst/>
              <a:rect l="l" t="t" r="r" b="b"/>
              <a:pathLst>
                <a:path w="4422357" h="2470078">
                  <a:moveTo>
                    <a:pt x="23515" y="0"/>
                  </a:moveTo>
                  <a:lnTo>
                    <a:pt x="4398842" y="0"/>
                  </a:lnTo>
                  <a:cubicBezTo>
                    <a:pt x="4411829" y="0"/>
                    <a:pt x="4422357" y="10528"/>
                    <a:pt x="4422357" y="23515"/>
                  </a:cubicBezTo>
                  <a:lnTo>
                    <a:pt x="4422357" y="2446564"/>
                  </a:lnTo>
                  <a:cubicBezTo>
                    <a:pt x="4422357" y="2459551"/>
                    <a:pt x="4411829" y="2470078"/>
                    <a:pt x="4398842" y="2470078"/>
                  </a:cubicBezTo>
                  <a:lnTo>
                    <a:pt x="23515" y="2470078"/>
                  </a:lnTo>
                  <a:cubicBezTo>
                    <a:pt x="10528" y="2470078"/>
                    <a:pt x="0" y="2459551"/>
                    <a:pt x="0" y="2446564"/>
                  </a:cubicBezTo>
                  <a:lnTo>
                    <a:pt x="0" y="23515"/>
                  </a:lnTo>
                  <a:cubicBezTo>
                    <a:pt x="0" y="10528"/>
                    <a:pt x="10528" y="0"/>
                    <a:pt x="235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22357" cy="250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544960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4" y="0"/>
                </a:lnTo>
                <a:lnTo>
                  <a:pt x="4600534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44427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6584" y="8903613"/>
            <a:ext cx="5027843" cy="1615937"/>
          </a:xfrm>
          <a:custGeom>
            <a:avLst/>
            <a:gdLst/>
            <a:ahLst/>
            <a:cxnLst/>
            <a:rect l="l" t="t" r="r" b="b"/>
            <a:pathLst>
              <a:path w="5027843" h="1615937">
                <a:moveTo>
                  <a:pt x="0" y="0"/>
                </a:moveTo>
                <a:lnTo>
                  <a:pt x="5027843" y="0"/>
                </a:lnTo>
                <a:lnTo>
                  <a:pt x="502784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44" b="-464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85581" y="8867006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29224" y="2638478"/>
            <a:ext cx="7959925" cy="4043136"/>
          </a:xfrm>
          <a:custGeom>
            <a:avLst/>
            <a:gdLst/>
            <a:ahLst/>
            <a:cxnLst/>
            <a:rect l="l" t="t" r="r" b="b"/>
            <a:pathLst>
              <a:path w="7959925" h="4043136">
                <a:moveTo>
                  <a:pt x="0" y="0"/>
                </a:moveTo>
                <a:lnTo>
                  <a:pt x="7959925" y="0"/>
                </a:lnTo>
                <a:lnTo>
                  <a:pt x="7959925" y="4043136"/>
                </a:lnTo>
                <a:lnTo>
                  <a:pt x="0" y="40431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99999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498204" y="2749263"/>
            <a:ext cx="7761096" cy="3932351"/>
          </a:xfrm>
          <a:custGeom>
            <a:avLst/>
            <a:gdLst/>
            <a:ahLst/>
            <a:cxnLst/>
            <a:rect l="l" t="t" r="r" b="b"/>
            <a:pathLst>
              <a:path w="7761096" h="3932351">
                <a:moveTo>
                  <a:pt x="0" y="0"/>
                </a:moveTo>
                <a:lnTo>
                  <a:pt x="7761096" y="0"/>
                </a:lnTo>
                <a:lnTo>
                  <a:pt x="7761096" y="3932351"/>
                </a:lnTo>
                <a:lnTo>
                  <a:pt x="0" y="39323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00498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761158" y="1997631"/>
            <a:ext cx="4548581" cy="36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1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576318"/>
            <a:ext cx="16791136" cy="9378579"/>
            <a:chOff x="0" y="0"/>
            <a:chExt cx="4422357" cy="24700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22357" cy="2470078"/>
            </a:xfrm>
            <a:custGeom>
              <a:avLst/>
              <a:gdLst/>
              <a:ahLst/>
              <a:cxnLst/>
              <a:rect l="l" t="t" r="r" b="b"/>
              <a:pathLst>
                <a:path w="4422357" h="2470078">
                  <a:moveTo>
                    <a:pt x="23515" y="0"/>
                  </a:moveTo>
                  <a:lnTo>
                    <a:pt x="4398842" y="0"/>
                  </a:lnTo>
                  <a:cubicBezTo>
                    <a:pt x="4411829" y="0"/>
                    <a:pt x="4422357" y="10528"/>
                    <a:pt x="4422357" y="23515"/>
                  </a:cubicBezTo>
                  <a:lnTo>
                    <a:pt x="4422357" y="2446564"/>
                  </a:lnTo>
                  <a:cubicBezTo>
                    <a:pt x="4422357" y="2459551"/>
                    <a:pt x="4411829" y="2470078"/>
                    <a:pt x="4398842" y="2470078"/>
                  </a:cubicBezTo>
                  <a:lnTo>
                    <a:pt x="23515" y="2470078"/>
                  </a:lnTo>
                  <a:cubicBezTo>
                    <a:pt x="10528" y="2470078"/>
                    <a:pt x="0" y="2459551"/>
                    <a:pt x="0" y="2446564"/>
                  </a:cubicBezTo>
                  <a:lnTo>
                    <a:pt x="0" y="23515"/>
                  </a:lnTo>
                  <a:cubicBezTo>
                    <a:pt x="0" y="10528"/>
                    <a:pt x="10528" y="0"/>
                    <a:pt x="235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22357" cy="250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544960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4" y="0"/>
                </a:lnTo>
                <a:lnTo>
                  <a:pt x="4600534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44427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6584" y="8903613"/>
            <a:ext cx="5027843" cy="1615937"/>
          </a:xfrm>
          <a:custGeom>
            <a:avLst/>
            <a:gdLst/>
            <a:ahLst/>
            <a:cxnLst/>
            <a:rect l="l" t="t" r="r" b="b"/>
            <a:pathLst>
              <a:path w="5027843" h="1615937">
                <a:moveTo>
                  <a:pt x="0" y="0"/>
                </a:moveTo>
                <a:lnTo>
                  <a:pt x="5027843" y="0"/>
                </a:lnTo>
                <a:lnTo>
                  <a:pt x="502784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44" b="-464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85581" y="8867006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182122" y="1281885"/>
            <a:ext cx="7096012" cy="7082152"/>
          </a:xfrm>
          <a:custGeom>
            <a:avLst/>
            <a:gdLst/>
            <a:ahLst/>
            <a:cxnLst/>
            <a:rect l="l" t="t" r="r" b="b"/>
            <a:pathLst>
              <a:path w="7096012" h="7082152">
                <a:moveTo>
                  <a:pt x="0" y="0"/>
                </a:moveTo>
                <a:lnTo>
                  <a:pt x="7096012" y="0"/>
                </a:lnTo>
                <a:lnTo>
                  <a:pt x="7096012" y="7082152"/>
                </a:lnTo>
                <a:lnTo>
                  <a:pt x="0" y="70821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719107" y="1281885"/>
            <a:ext cx="6330583" cy="6916162"/>
          </a:xfrm>
          <a:custGeom>
            <a:avLst/>
            <a:gdLst/>
            <a:ahLst/>
            <a:cxnLst/>
            <a:rect l="l" t="t" r="r" b="b"/>
            <a:pathLst>
              <a:path w="6330583" h="6916162">
                <a:moveTo>
                  <a:pt x="0" y="0"/>
                </a:moveTo>
                <a:lnTo>
                  <a:pt x="6330583" y="0"/>
                </a:lnTo>
                <a:lnTo>
                  <a:pt x="6330583" y="6916162"/>
                </a:lnTo>
                <a:lnTo>
                  <a:pt x="0" y="69161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761158" y="1997631"/>
            <a:ext cx="4548581" cy="36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1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576318"/>
            <a:ext cx="16791136" cy="9378579"/>
            <a:chOff x="0" y="0"/>
            <a:chExt cx="4422357" cy="24700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22357" cy="2470078"/>
            </a:xfrm>
            <a:custGeom>
              <a:avLst/>
              <a:gdLst/>
              <a:ahLst/>
              <a:cxnLst/>
              <a:rect l="l" t="t" r="r" b="b"/>
              <a:pathLst>
                <a:path w="4422357" h="2470078">
                  <a:moveTo>
                    <a:pt x="23515" y="0"/>
                  </a:moveTo>
                  <a:lnTo>
                    <a:pt x="4398842" y="0"/>
                  </a:lnTo>
                  <a:cubicBezTo>
                    <a:pt x="4411829" y="0"/>
                    <a:pt x="4422357" y="10528"/>
                    <a:pt x="4422357" y="23515"/>
                  </a:cubicBezTo>
                  <a:lnTo>
                    <a:pt x="4422357" y="2446564"/>
                  </a:lnTo>
                  <a:cubicBezTo>
                    <a:pt x="4422357" y="2459551"/>
                    <a:pt x="4411829" y="2470078"/>
                    <a:pt x="4398842" y="2470078"/>
                  </a:cubicBezTo>
                  <a:lnTo>
                    <a:pt x="23515" y="2470078"/>
                  </a:lnTo>
                  <a:cubicBezTo>
                    <a:pt x="10528" y="2470078"/>
                    <a:pt x="0" y="2459551"/>
                    <a:pt x="0" y="2446564"/>
                  </a:cubicBezTo>
                  <a:lnTo>
                    <a:pt x="0" y="23515"/>
                  </a:lnTo>
                  <a:cubicBezTo>
                    <a:pt x="0" y="10528"/>
                    <a:pt x="10528" y="0"/>
                    <a:pt x="235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22357" cy="250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544960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4" y="0"/>
                </a:lnTo>
                <a:lnTo>
                  <a:pt x="4600534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44427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6584" y="8903613"/>
            <a:ext cx="5027843" cy="1615937"/>
          </a:xfrm>
          <a:custGeom>
            <a:avLst/>
            <a:gdLst/>
            <a:ahLst/>
            <a:cxnLst/>
            <a:rect l="l" t="t" r="r" b="b"/>
            <a:pathLst>
              <a:path w="5027843" h="1615937">
                <a:moveTo>
                  <a:pt x="0" y="0"/>
                </a:moveTo>
                <a:lnTo>
                  <a:pt x="5027843" y="0"/>
                </a:lnTo>
                <a:lnTo>
                  <a:pt x="502784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44" b="-464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85581" y="8867006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327844" y="676403"/>
            <a:ext cx="7733578" cy="8227210"/>
          </a:xfrm>
          <a:custGeom>
            <a:avLst/>
            <a:gdLst/>
            <a:ahLst/>
            <a:cxnLst/>
            <a:rect l="l" t="t" r="r" b="b"/>
            <a:pathLst>
              <a:path w="7733578" h="8227210">
                <a:moveTo>
                  <a:pt x="0" y="0"/>
                </a:moveTo>
                <a:lnTo>
                  <a:pt x="7733577" y="0"/>
                </a:lnTo>
                <a:lnTo>
                  <a:pt x="7733577" y="8227210"/>
                </a:lnTo>
                <a:lnTo>
                  <a:pt x="0" y="82272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761158" y="1997631"/>
            <a:ext cx="4548581" cy="36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1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3410" y="576318"/>
            <a:ext cx="14861181" cy="9134363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10766" y="5618981"/>
            <a:ext cx="4348534" cy="4114800"/>
          </a:xfrm>
          <a:custGeom>
            <a:avLst/>
            <a:gdLst/>
            <a:ahLst/>
            <a:cxnLst/>
            <a:rect l="l" t="t" r="r" b="b"/>
            <a:pathLst>
              <a:path w="4348534" h="4114800">
                <a:moveTo>
                  <a:pt x="0" y="0"/>
                </a:moveTo>
                <a:lnTo>
                  <a:pt x="4348534" y="0"/>
                </a:lnTo>
                <a:lnTo>
                  <a:pt x="43485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54631" y="5391168"/>
            <a:ext cx="3671781" cy="3708870"/>
          </a:xfrm>
          <a:custGeom>
            <a:avLst/>
            <a:gdLst/>
            <a:ahLst/>
            <a:cxnLst/>
            <a:rect l="l" t="t" r="r" b="b"/>
            <a:pathLst>
              <a:path w="3671781" h="3708870">
                <a:moveTo>
                  <a:pt x="0" y="0"/>
                </a:moveTo>
                <a:lnTo>
                  <a:pt x="3671781" y="0"/>
                </a:lnTo>
                <a:lnTo>
                  <a:pt x="3671781" y="3708869"/>
                </a:lnTo>
                <a:lnTo>
                  <a:pt x="0" y="37088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258395" y="3539255"/>
            <a:ext cx="9889460" cy="1735196"/>
            <a:chOff x="0" y="0"/>
            <a:chExt cx="13185946" cy="231359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7625"/>
              <a:ext cx="13185946" cy="117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</a:pPr>
              <a:r>
                <a:rPr lang="en-US" sz="6000">
                  <a:solidFill>
                    <a:srgbClr val="FF914D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Chào tạm biệt các bé!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19482" y="1678075"/>
              <a:ext cx="10546983" cy="636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Paytone One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Làm con bạch tuộc</dc:title>
  <dc:creator>NHAN</dc:creator>
  <cp:lastModifiedBy>WINDOWS 10 PRO</cp:lastModifiedBy>
  <cp:revision>2</cp:revision>
  <dcterms:created xsi:type="dcterms:W3CDTF">2006-08-16T00:00:00Z</dcterms:created>
  <dcterms:modified xsi:type="dcterms:W3CDTF">2025-01-20T12:03:40Z</dcterms:modified>
  <dc:identifier>DAGOqBnj4_o</dc:identifier>
</cp:coreProperties>
</file>