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8288000" cy="10287000"/>
  <p:notesSz cx="6858000" cy="9144000"/>
  <p:embeddedFontLst>
    <p:embeddedFont>
      <p:font typeface="DejaVu Serif Bold" panose="020B0604020202020204" charset="0"/>
      <p:regular r:id="rId11"/>
    </p:embeddedFont>
    <p:embeddedFont>
      <p:font typeface="DejaVu Serif" panose="020B0604020202020204" charset="0"/>
      <p:regular r:id="rId12"/>
    </p:embeddedFont>
    <p:embeddedFont>
      <p:font typeface="Noto Serif Display Bold" panose="020B0604020202020204"/>
      <p:regular r:id="rId13"/>
    </p:embeddedFont>
    <p:embeddedFont>
      <p:font typeface="Calibri" panose="020F0502020204030204" pitchFamily="34" charset="0"/>
      <p:regular r:id="rId14"/>
      <p:bold r:id="rId15"/>
      <p:italic r:id="rId16"/>
      <p:boldItalic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4D26C8A-55C5-4E6D-8B5E-A605E2015956}" v="10" dt="2024-07-24T15:54:09.14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696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OAN THI HAI YEN" userId="46ce6b64e9072719" providerId="LiveId" clId="{54D26C8A-55C5-4E6D-8B5E-A605E2015956}"/>
    <pc:docChg chg="modSld">
      <pc:chgData name="DOAN THI HAI YEN" userId="46ce6b64e9072719" providerId="LiveId" clId="{54D26C8A-55C5-4E6D-8B5E-A605E2015956}" dt="2024-07-24T15:54:09.142" v="9"/>
      <pc:docMkLst>
        <pc:docMk/>
      </pc:docMkLst>
      <pc:sldChg chg="modAnim">
        <pc:chgData name="DOAN THI HAI YEN" userId="46ce6b64e9072719" providerId="LiveId" clId="{54D26C8A-55C5-4E6D-8B5E-A605E2015956}" dt="2024-07-24T15:53:40.721" v="0"/>
        <pc:sldMkLst>
          <pc:docMk/>
          <pc:sldMk cId="0" sldId="256"/>
        </pc:sldMkLst>
      </pc:sldChg>
      <pc:sldChg chg="modAnim">
        <pc:chgData name="DOAN THI HAI YEN" userId="46ce6b64e9072719" providerId="LiveId" clId="{54D26C8A-55C5-4E6D-8B5E-A605E2015956}" dt="2024-07-24T15:53:43.401" v="1"/>
        <pc:sldMkLst>
          <pc:docMk/>
          <pc:sldMk cId="0" sldId="257"/>
        </pc:sldMkLst>
      </pc:sldChg>
      <pc:sldChg chg="modAnim">
        <pc:chgData name="DOAN THI HAI YEN" userId="46ce6b64e9072719" providerId="LiveId" clId="{54D26C8A-55C5-4E6D-8B5E-A605E2015956}" dt="2024-07-24T15:53:45.875" v="2"/>
        <pc:sldMkLst>
          <pc:docMk/>
          <pc:sldMk cId="0" sldId="258"/>
        </pc:sldMkLst>
      </pc:sldChg>
      <pc:sldChg chg="modAnim">
        <pc:chgData name="DOAN THI HAI YEN" userId="46ce6b64e9072719" providerId="LiveId" clId="{54D26C8A-55C5-4E6D-8B5E-A605E2015956}" dt="2024-07-24T15:53:48.850" v="3"/>
        <pc:sldMkLst>
          <pc:docMk/>
          <pc:sldMk cId="0" sldId="259"/>
        </pc:sldMkLst>
      </pc:sldChg>
      <pc:sldChg chg="modAnim">
        <pc:chgData name="DOAN THI HAI YEN" userId="46ce6b64e9072719" providerId="LiveId" clId="{54D26C8A-55C5-4E6D-8B5E-A605E2015956}" dt="2024-07-24T15:53:52.449" v="4"/>
        <pc:sldMkLst>
          <pc:docMk/>
          <pc:sldMk cId="0" sldId="260"/>
        </pc:sldMkLst>
      </pc:sldChg>
      <pc:sldChg chg="modAnim">
        <pc:chgData name="DOAN THI HAI YEN" userId="46ce6b64e9072719" providerId="LiveId" clId="{54D26C8A-55C5-4E6D-8B5E-A605E2015956}" dt="2024-07-24T15:54:00.592" v="6"/>
        <pc:sldMkLst>
          <pc:docMk/>
          <pc:sldMk cId="0" sldId="261"/>
        </pc:sldMkLst>
      </pc:sldChg>
      <pc:sldChg chg="modAnim">
        <pc:chgData name="DOAN THI HAI YEN" userId="46ce6b64e9072719" providerId="LiveId" clId="{54D26C8A-55C5-4E6D-8B5E-A605E2015956}" dt="2024-07-24T15:54:03.270" v="7"/>
        <pc:sldMkLst>
          <pc:docMk/>
          <pc:sldMk cId="0" sldId="262"/>
        </pc:sldMkLst>
      </pc:sldChg>
      <pc:sldChg chg="modAnim">
        <pc:chgData name="DOAN THI HAI YEN" userId="46ce6b64e9072719" providerId="LiveId" clId="{54D26C8A-55C5-4E6D-8B5E-A605E2015956}" dt="2024-07-24T15:54:06.145" v="8"/>
        <pc:sldMkLst>
          <pc:docMk/>
          <pc:sldMk cId="0" sldId="263"/>
        </pc:sldMkLst>
      </pc:sldChg>
      <pc:sldChg chg="modAnim">
        <pc:chgData name="DOAN THI HAI YEN" userId="46ce6b64e9072719" providerId="LiveId" clId="{54D26C8A-55C5-4E6D-8B5E-A605E2015956}" dt="2024-07-24T15:54:09.142" v="9"/>
        <pc:sldMkLst>
          <pc:docMk/>
          <pc:sldMk cId="0" sldId="264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youtu.be/tsIyXejAQK8?si=jrm4alVBctFhf7bt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8.sv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sv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youtu.be/tilRkraURdo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B5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54213" y="316236"/>
            <a:ext cx="17579574" cy="9654528"/>
            <a:chOff x="0" y="0"/>
            <a:chExt cx="36109603" cy="19831037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35964824" cy="19686257"/>
            </a:xfrm>
            <a:custGeom>
              <a:avLst/>
              <a:gdLst/>
              <a:ahLst/>
              <a:cxnLst/>
              <a:rect l="l" t="t" r="r" b="b"/>
              <a:pathLst>
                <a:path w="35964824" h="19686257">
                  <a:moveTo>
                    <a:pt x="0" y="0"/>
                  </a:moveTo>
                  <a:lnTo>
                    <a:pt x="35964824" y="0"/>
                  </a:lnTo>
                  <a:lnTo>
                    <a:pt x="35964824" y="19686257"/>
                  </a:lnTo>
                  <a:lnTo>
                    <a:pt x="0" y="196862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36109604" cy="19831038"/>
            </a:xfrm>
            <a:custGeom>
              <a:avLst/>
              <a:gdLst/>
              <a:ahLst/>
              <a:cxnLst/>
              <a:rect l="l" t="t" r="r" b="b"/>
              <a:pathLst>
                <a:path w="36109604" h="19831038">
                  <a:moveTo>
                    <a:pt x="35964822" y="19686257"/>
                  </a:moveTo>
                  <a:lnTo>
                    <a:pt x="36109604" y="19686257"/>
                  </a:lnTo>
                  <a:lnTo>
                    <a:pt x="36109604" y="19831038"/>
                  </a:lnTo>
                  <a:lnTo>
                    <a:pt x="35964822" y="19831038"/>
                  </a:lnTo>
                  <a:lnTo>
                    <a:pt x="35964822" y="1968625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9686257"/>
                  </a:lnTo>
                  <a:lnTo>
                    <a:pt x="0" y="19686257"/>
                  </a:lnTo>
                  <a:lnTo>
                    <a:pt x="0" y="144780"/>
                  </a:lnTo>
                  <a:close/>
                  <a:moveTo>
                    <a:pt x="0" y="19686257"/>
                  </a:moveTo>
                  <a:lnTo>
                    <a:pt x="144780" y="19686257"/>
                  </a:lnTo>
                  <a:lnTo>
                    <a:pt x="144780" y="19831038"/>
                  </a:lnTo>
                  <a:lnTo>
                    <a:pt x="0" y="19831038"/>
                  </a:lnTo>
                  <a:lnTo>
                    <a:pt x="0" y="19686257"/>
                  </a:lnTo>
                  <a:close/>
                  <a:moveTo>
                    <a:pt x="35964822" y="144780"/>
                  </a:moveTo>
                  <a:lnTo>
                    <a:pt x="36109604" y="144780"/>
                  </a:lnTo>
                  <a:lnTo>
                    <a:pt x="36109604" y="19686257"/>
                  </a:lnTo>
                  <a:lnTo>
                    <a:pt x="35964822" y="19686257"/>
                  </a:lnTo>
                  <a:lnTo>
                    <a:pt x="35964822" y="144780"/>
                  </a:lnTo>
                  <a:close/>
                  <a:moveTo>
                    <a:pt x="144780" y="19686257"/>
                  </a:moveTo>
                  <a:lnTo>
                    <a:pt x="35964822" y="19686257"/>
                  </a:lnTo>
                  <a:lnTo>
                    <a:pt x="35964822" y="19831038"/>
                  </a:lnTo>
                  <a:lnTo>
                    <a:pt x="144780" y="19831038"/>
                  </a:lnTo>
                  <a:lnTo>
                    <a:pt x="144780" y="19686257"/>
                  </a:lnTo>
                  <a:close/>
                  <a:moveTo>
                    <a:pt x="35964822" y="0"/>
                  </a:moveTo>
                  <a:lnTo>
                    <a:pt x="36109604" y="0"/>
                  </a:lnTo>
                  <a:lnTo>
                    <a:pt x="36109604" y="144780"/>
                  </a:lnTo>
                  <a:lnTo>
                    <a:pt x="35964822" y="144780"/>
                  </a:lnTo>
                  <a:lnTo>
                    <a:pt x="35964822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5964822" y="0"/>
                  </a:lnTo>
                  <a:lnTo>
                    <a:pt x="35964822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1D2831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1745673" y="1028700"/>
            <a:ext cx="14796655" cy="8138160"/>
          </a:xfrm>
          <a:custGeom>
            <a:avLst/>
            <a:gdLst/>
            <a:ahLst/>
            <a:cxnLst/>
            <a:rect l="l" t="t" r="r" b="b"/>
            <a:pathLst>
              <a:path w="14796655" h="8138160">
                <a:moveTo>
                  <a:pt x="0" y="0"/>
                </a:moveTo>
                <a:lnTo>
                  <a:pt x="14796654" y="0"/>
                </a:lnTo>
                <a:lnTo>
                  <a:pt x="14796654" y="8138160"/>
                </a:lnTo>
                <a:lnTo>
                  <a:pt x="0" y="81381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3543403" y="5334396"/>
            <a:ext cx="11201194" cy="1839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4AA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Kỹ năng phối hợp với bạn trong khi chơi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AB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54213" y="316236"/>
            <a:ext cx="17579574" cy="9654528"/>
            <a:chOff x="0" y="0"/>
            <a:chExt cx="36109603" cy="19831037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35964824" cy="19686257"/>
            </a:xfrm>
            <a:custGeom>
              <a:avLst/>
              <a:gdLst/>
              <a:ahLst/>
              <a:cxnLst/>
              <a:rect l="l" t="t" r="r" b="b"/>
              <a:pathLst>
                <a:path w="35964824" h="19686257">
                  <a:moveTo>
                    <a:pt x="0" y="0"/>
                  </a:moveTo>
                  <a:lnTo>
                    <a:pt x="35964824" y="0"/>
                  </a:lnTo>
                  <a:lnTo>
                    <a:pt x="35964824" y="19686257"/>
                  </a:lnTo>
                  <a:lnTo>
                    <a:pt x="0" y="196862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36109604" cy="19831038"/>
            </a:xfrm>
            <a:custGeom>
              <a:avLst/>
              <a:gdLst/>
              <a:ahLst/>
              <a:cxnLst/>
              <a:rect l="l" t="t" r="r" b="b"/>
              <a:pathLst>
                <a:path w="36109604" h="19831038">
                  <a:moveTo>
                    <a:pt x="35964822" y="19686257"/>
                  </a:moveTo>
                  <a:lnTo>
                    <a:pt x="36109604" y="19686257"/>
                  </a:lnTo>
                  <a:lnTo>
                    <a:pt x="36109604" y="19831038"/>
                  </a:lnTo>
                  <a:lnTo>
                    <a:pt x="35964822" y="19831038"/>
                  </a:lnTo>
                  <a:lnTo>
                    <a:pt x="35964822" y="1968625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9686257"/>
                  </a:lnTo>
                  <a:lnTo>
                    <a:pt x="0" y="19686257"/>
                  </a:lnTo>
                  <a:lnTo>
                    <a:pt x="0" y="144780"/>
                  </a:lnTo>
                  <a:close/>
                  <a:moveTo>
                    <a:pt x="0" y="19686257"/>
                  </a:moveTo>
                  <a:lnTo>
                    <a:pt x="144780" y="19686257"/>
                  </a:lnTo>
                  <a:lnTo>
                    <a:pt x="144780" y="19831038"/>
                  </a:lnTo>
                  <a:lnTo>
                    <a:pt x="0" y="19831038"/>
                  </a:lnTo>
                  <a:lnTo>
                    <a:pt x="0" y="19686257"/>
                  </a:lnTo>
                  <a:close/>
                  <a:moveTo>
                    <a:pt x="35964822" y="144780"/>
                  </a:moveTo>
                  <a:lnTo>
                    <a:pt x="36109604" y="144780"/>
                  </a:lnTo>
                  <a:lnTo>
                    <a:pt x="36109604" y="19686257"/>
                  </a:lnTo>
                  <a:lnTo>
                    <a:pt x="35964822" y="19686257"/>
                  </a:lnTo>
                  <a:lnTo>
                    <a:pt x="35964822" y="144780"/>
                  </a:lnTo>
                  <a:close/>
                  <a:moveTo>
                    <a:pt x="144780" y="19686257"/>
                  </a:moveTo>
                  <a:lnTo>
                    <a:pt x="35964822" y="19686257"/>
                  </a:lnTo>
                  <a:lnTo>
                    <a:pt x="35964822" y="19831038"/>
                  </a:lnTo>
                  <a:lnTo>
                    <a:pt x="144780" y="19831038"/>
                  </a:lnTo>
                  <a:lnTo>
                    <a:pt x="144780" y="19686257"/>
                  </a:lnTo>
                  <a:close/>
                  <a:moveTo>
                    <a:pt x="35964822" y="0"/>
                  </a:moveTo>
                  <a:lnTo>
                    <a:pt x="36109604" y="0"/>
                  </a:lnTo>
                  <a:lnTo>
                    <a:pt x="36109604" y="144780"/>
                  </a:lnTo>
                  <a:lnTo>
                    <a:pt x="35964822" y="144780"/>
                  </a:lnTo>
                  <a:lnTo>
                    <a:pt x="35964822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5964822" y="0"/>
                  </a:lnTo>
                  <a:lnTo>
                    <a:pt x="35964822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1D2831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8832951" y="2316750"/>
            <a:ext cx="8756678" cy="7268042"/>
          </a:xfrm>
          <a:custGeom>
            <a:avLst/>
            <a:gdLst/>
            <a:ahLst/>
            <a:cxnLst/>
            <a:rect l="l" t="t" r="r" b="b"/>
            <a:pathLst>
              <a:path w="8756678" h="7268042">
                <a:moveTo>
                  <a:pt x="0" y="0"/>
                </a:moveTo>
                <a:lnTo>
                  <a:pt x="8756678" y="0"/>
                </a:lnTo>
                <a:lnTo>
                  <a:pt x="8756678" y="7268043"/>
                </a:lnTo>
                <a:lnTo>
                  <a:pt x="0" y="72680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028700" y="904875"/>
            <a:ext cx="10288454" cy="2105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 u="sng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  <a:hlinkClick r:id="rId4" tooltip="https://youtu.be/tsIyXejAQK8?si=jrm4alVBctFhf7bt"/>
              </a:rPr>
              <a:t>Bài hát: </a:t>
            </a:r>
          </a:p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000" u="sng">
                <a:solidFill>
                  <a:srgbClr val="004AAD"/>
                </a:solidFill>
                <a:latin typeface="DejaVu Serif"/>
                <a:ea typeface="DejaVu Serif"/>
                <a:cs typeface="DejaVu Serif"/>
                <a:sym typeface="DejaVu Serif"/>
                <a:hlinkClick r:id="rId4" tooltip="https://youtu.be/tsIyXejAQK8?si=jrm4alVBctFhf7bt"/>
              </a:rPr>
              <a:t>Lớp chúng ta đoàn kết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B7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54213" y="316236"/>
            <a:ext cx="17579574" cy="9654528"/>
            <a:chOff x="0" y="0"/>
            <a:chExt cx="36109603" cy="19831037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35964824" cy="19686257"/>
            </a:xfrm>
            <a:custGeom>
              <a:avLst/>
              <a:gdLst/>
              <a:ahLst/>
              <a:cxnLst/>
              <a:rect l="l" t="t" r="r" b="b"/>
              <a:pathLst>
                <a:path w="35964824" h="19686257">
                  <a:moveTo>
                    <a:pt x="0" y="0"/>
                  </a:moveTo>
                  <a:lnTo>
                    <a:pt x="35964824" y="0"/>
                  </a:lnTo>
                  <a:lnTo>
                    <a:pt x="35964824" y="19686257"/>
                  </a:lnTo>
                  <a:lnTo>
                    <a:pt x="0" y="196862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36109604" cy="19831038"/>
            </a:xfrm>
            <a:custGeom>
              <a:avLst/>
              <a:gdLst/>
              <a:ahLst/>
              <a:cxnLst/>
              <a:rect l="l" t="t" r="r" b="b"/>
              <a:pathLst>
                <a:path w="36109604" h="19831038">
                  <a:moveTo>
                    <a:pt x="35964822" y="19686257"/>
                  </a:moveTo>
                  <a:lnTo>
                    <a:pt x="36109604" y="19686257"/>
                  </a:lnTo>
                  <a:lnTo>
                    <a:pt x="36109604" y="19831038"/>
                  </a:lnTo>
                  <a:lnTo>
                    <a:pt x="35964822" y="19831038"/>
                  </a:lnTo>
                  <a:lnTo>
                    <a:pt x="35964822" y="1968625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9686257"/>
                  </a:lnTo>
                  <a:lnTo>
                    <a:pt x="0" y="19686257"/>
                  </a:lnTo>
                  <a:lnTo>
                    <a:pt x="0" y="144780"/>
                  </a:lnTo>
                  <a:close/>
                  <a:moveTo>
                    <a:pt x="0" y="19686257"/>
                  </a:moveTo>
                  <a:lnTo>
                    <a:pt x="144780" y="19686257"/>
                  </a:lnTo>
                  <a:lnTo>
                    <a:pt x="144780" y="19831038"/>
                  </a:lnTo>
                  <a:lnTo>
                    <a:pt x="0" y="19831038"/>
                  </a:lnTo>
                  <a:lnTo>
                    <a:pt x="0" y="19686257"/>
                  </a:lnTo>
                  <a:close/>
                  <a:moveTo>
                    <a:pt x="35964822" y="144780"/>
                  </a:moveTo>
                  <a:lnTo>
                    <a:pt x="36109604" y="144780"/>
                  </a:lnTo>
                  <a:lnTo>
                    <a:pt x="36109604" y="19686257"/>
                  </a:lnTo>
                  <a:lnTo>
                    <a:pt x="35964822" y="19686257"/>
                  </a:lnTo>
                  <a:lnTo>
                    <a:pt x="35964822" y="144780"/>
                  </a:lnTo>
                  <a:close/>
                  <a:moveTo>
                    <a:pt x="144780" y="19686257"/>
                  </a:moveTo>
                  <a:lnTo>
                    <a:pt x="35964822" y="19686257"/>
                  </a:lnTo>
                  <a:lnTo>
                    <a:pt x="35964822" y="19831038"/>
                  </a:lnTo>
                  <a:lnTo>
                    <a:pt x="144780" y="19831038"/>
                  </a:lnTo>
                  <a:lnTo>
                    <a:pt x="144780" y="19686257"/>
                  </a:lnTo>
                  <a:close/>
                  <a:moveTo>
                    <a:pt x="35964822" y="0"/>
                  </a:moveTo>
                  <a:lnTo>
                    <a:pt x="36109604" y="0"/>
                  </a:lnTo>
                  <a:lnTo>
                    <a:pt x="36109604" y="144780"/>
                  </a:lnTo>
                  <a:lnTo>
                    <a:pt x="35964822" y="144780"/>
                  </a:lnTo>
                  <a:lnTo>
                    <a:pt x="35964822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5964822" y="0"/>
                  </a:lnTo>
                  <a:lnTo>
                    <a:pt x="35964822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1D2831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1488514" y="3382282"/>
            <a:ext cx="4916967" cy="3522437"/>
          </a:xfrm>
          <a:custGeom>
            <a:avLst/>
            <a:gdLst/>
            <a:ahLst/>
            <a:cxnLst/>
            <a:rect l="l" t="t" r="r" b="b"/>
            <a:pathLst>
              <a:path w="4916967" h="3522437">
                <a:moveTo>
                  <a:pt x="0" y="0"/>
                </a:moveTo>
                <a:lnTo>
                  <a:pt x="4916968" y="0"/>
                </a:lnTo>
                <a:lnTo>
                  <a:pt x="4916968" y="3522436"/>
                </a:lnTo>
                <a:lnTo>
                  <a:pt x="0" y="35224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b="-2424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510382" y="3396814"/>
            <a:ext cx="3828354" cy="3493373"/>
          </a:xfrm>
          <a:custGeom>
            <a:avLst/>
            <a:gdLst/>
            <a:ahLst/>
            <a:cxnLst/>
            <a:rect l="l" t="t" r="r" b="b"/>
            <a:pathLst>
              <a:path w="3828354" h="3493373">
                <a:moveTo>
                  <a:pt x="0" y="0"/>
                </a:moveTo>
                <a:lnTo>
                  <a:pt x="3828353" y="0"/>
                </a:lnTo>
                <a:lnTo>
                  <a:pt x="3828353" y="3493372"/>
                </a:lnTo>
                <a:lnTo>
                  <a:pt x="0" y="34933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446668" y="2785385"/>
            <a:ext cx="4812632" cy="4114800"/>
          </a:xfrm>
          <a:custGeom>
            <a:avLst/>
            <a:gdLst/>
            <a:ahLst/>
            <a:cxnLst/>
            <a:rect l="l" t="t" r="r" b="b"/>
            <a:pathLst>
              <a:path w="4812632" h="4114800">
                <a:moveTo>
                  <a:pt x="0" y="0"/>
                </a:moveTo>
                <a:lnTo>
                  <a:pt x="4812632" y="0"/>
                </a:lnTo>
                <a:lnTo>
                  <a:pt x="481263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3132638" y="584690"/>
            <a:ext cx="13493611" cy="830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46"/>
              </a:lnSpc>
            </a:pPr>
            <a:r>
              <a:rPr lang="en-US" sz="2319">
                <a:solidFill>
                  <a:srgbClr val="004AA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Bé hãy gọi tên các hoạt động dưới đây và cho biết những hành động nào nên/ không nên làm?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B7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54213" y="316236"/>
            <a:ext cx="17579574" cy="9654528"/>
            <a:chOff x="0" y="0"/>
            <a:chExt cx="36109603" cy="19831037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35964824" cy="19686257"/>
            </a:xfrm>
            <a:custGeom>
              <a:avLst/>
              <a:gdLst/>
              <a:ahLst/>
              <a:cxnLst/>
              <a:rect l="l" t="t" r="r" b="b"/>
              <a:pathLst>
                <a:path w="35964824" h="19686257">
                  <a:moveTo>
                    <a:pt x="0" y="0"/>
                  </a:moveTo>
                  <a:lnTo>
                    <a:pt x="35964824" y="0"/>
                  </a:lnTo>
                  <a:lnTo>
                    <a:pt x="35964824" y="19686257"/>
                  </a:lnTo>
                  <a:lnTo>
                    <a:pt x="0" y="196862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36109604" cy="19831038"/>
            </a:xfrm>
            <a:custGeom>
              <a:avLst/>
              <a:gdLst/>
              <a:ahLst/>
              <a:cxnLst/>
              <a:rect l="l" t="t" r="r" b="b"/>
              <a:pathLst>
                <a:path w="36109604" h="19831038">
                  <a:moveTo>
                    <a:pt x="35964822" y="19686257"/>
                  </a:moveTo>
                  <a:lnTo>
                    <a:pt x="36109604" y="19686257"/>
                  </a:lnTo>
                  <a:lnTo>
                    <a:pt x="36109604" y="19831038"/>
                  </a:lnTo>
                  <a:lnTo>
                    <a:pt x="35964822" y="19831038"/>
                  </a:lnTo>
                  <a:lnTo>
                    <a:pt x="35964822" y="1968625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9686257"/>
                  </a:lnTo>
                  <a:lnTo>
                    <a:pt x="0" y="19686257"/>
                  </a:lnTo>
                  <a:lnTo>
                    <a:pt x="0" y="144780"/>
                  </a:lnTo>
                  <a:close/>
                  <a:moveTo>
                    <a:pt x="0" y="19686257"/>
                  </a:moveTo>
                  <a:lnTo>
                    <a:pt x="144780" y="19686257"/>
                  </a:lnTo>
                  <a:lnTo>
                    <a:pt x="144780" y="19831038"/>
                  </a:lnTo>
                  <a:lnTo>
                    <a:pt x="0" y="19831038"/>
                  </a:lnTo>
                  <a:lnTo>
                    <a:pt x="0" y="19686257"/>
                  </a:lnTo>
                  <a:close/>
                  <a:moveTo>
                    <a:pt x="35964822" y="144780"/>
                  </a:moveTo>
                  <a:lnTo>
                    <a:pt x="36109604" y="144780"/>
                  </a:lnTo>
                  <a:lnTo>
                    <a:pt x="36109604" y="19686257"/>
                  </a:lnTo>
                  <a:lnTo>
                    <a:pt x="35964822" y="19686257"/>
                  </a:lnTo>
                  <a:lnTo>
                    <a:pt x="35964822" y="144780"/>
                  </a:lnTo>
                  <a:close/>
                  <a:moveTo>
                    <a:pt x="144780" y="19686257"/>
                  </a:moveTo>
                  <a:lnTo>
                    <a:pt x="35964822" y="19686257"/>
                  </a:lnTo>
                  <a:lnTo>
                    <a:pt x="35964822" y="19831038"/>
                  </a:lnTo>
                  <a:lnTo>
                    <a:pt x="144780" y="19831038"/>
                  </a:lnTo>
                  <a:lnTo>
                    <a:pt x="144780" y="19686257"/>
                  </a:lnTo>
                  <a:close/>
                  <a:moveTo>
                    <a:pt x="35964822" y="0"/>
                  </a:moveTo>
                  <a:lnTo>
                    <a:pt x="36109604" y="0"/>
                  </a:lnTo>
                  <a:lnTo>
                    <a:pt x="36109604" y="144780"/>
                  </a:lnTo>
                  <a:lnTo>
                    <a:pt x="35964822" y="144780"/>
                  </a:lnTo>
                  <a:lnTo>
                    <a:pt x="35964822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5964822" y="0"/>
                  </a:lnTo>
                  <a:lnTo>
                    <a:pt x="35964822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1D2831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10628208" y="3235786"/>
            <a:ext cx="5086839" cy="4495494"/>
          </a:xfrm>
          <a:custGeom>
            <a:avLst/>
            <a:gdLst/>
            <a:ahLst/>
            <a:cxnLst/>
            <a:rect l="l" t="t" r="r" b="b"/>
            <a:pathLst>
              <a:path w="5086839" h="4495494">
                <a:moveTo>
                  <a:pt x="0" y="0"/>
                </a:moveTo>
                <a:lnTo>
                  <a:pt x="5086839" y="0"/>
                </a:lnTo>
                <a:lnTo>
                  <a:pt x="5086839" y="4495493"/>
                </a:lnTo>
                <a:lnTo>
                  <a:pt x="0" y="449549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965052" y="3604875"/>
            <a:ext cx="7451745" cy="4126404"/>
          </a:xfrm>
          <a:custGeom>
            <a:avLst/>
            <a:gdLst/>
            <a:ahLst/>
            <a:cxnLst/>
            <a:rect l="l" t="t" r="r" b="b"/>
            <a:pathLst>
              <a:path w="7451745" h="4126404">
                <a:moveTo>
                  <a:pt x="0" y="0"/>
                </a:moveTo>
                <a:lnTo>
                  <a:pt x="7451746" y="0"/>
                </a:lnTo>
                <a:lnTo>
                  <a:pt x="7451746" y="4126404"/>
                </a:lnTo>
                <a:lnTo>
                  <a:pt x="0" y="412640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3132638" y="584690"/>
            <a:ext cx="13493611" cy="830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46"/>
              </a:lnSpc>
            </a:pPr>
            <a:r>
              <a:rPr lang="en-US" sz="2319">
                <a:solidFill>
                  <a:srgbClr val="004AA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Bé hãy gọi tên các hoạt động dưới đây và cho biết những hành động nào nên/ không nên làm?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B7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54213" y="316236"/>
            <a:ext cx="17579574" cy="9654528"/>
            <a:chOff x="0" y="0"/>
            <a:chExt cx="36109603" cy="19831037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35964824" cy="19686257"/>
            </a:xfrm>
            <a:custGeom>
              <a:avLst/>
              <a:gdLst/>
              <a:ahLst/>
              <a:cxnLst/>
              <a:rect l="l" t="t" r="r" b="b"/>
              <a:pathLst>
                <a:path w="35964824" h="19686257">
                  <a:moveTo>
                    <a:pt x="0" y="0"/>
                  </a:moveTo>
                  <a:lnTo>
                    <a:pt x="35964824" y="0"/>
                  </a:lnTo>
                  <a:lnTo>
                    <a:pt x="35964824" y="19686257"/>
                  </a:lnTo>
                  <a:lnTo>
                    <a:pt x="0" y="196862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36109604" cy="19831038"/>
            </a:xfrm>
            <a:custGeom>
              <a:avLst/>
              <a:gdLst/>
              <a:ahLst/>
              <a:cxnLst/>
              <a:rect l="l" t="t" r="r" b="b"/>
              <a:pathLst>
                <a:path w="36109604" h="19831038">
                  <a:moveTo>
                    <a:pt x="35964822" y="19686257"/>
                  </a:moveTo>
                  <a:lnTo>
                    <a:pt x="36109604" y="19686257"/>
                  </a:lnTo>
                  <a:lnTo>
                    <a:pt x="36109604" y="19831038"/>
                  </a:lnTo>
                  <a:lnTo>
                    <a:pt x="35964822" y="19831038"/>
                  </a:lnTo>
                  <a:lnTo>
                    <a:pt x="35964822" y="1968625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9686257"/>
                  </a:lnTo>
                  <a:lnTo>
                    <a:pt x="0" y="19686257"/>
                  </a:lnTo>
                  <a:lnTo>
                    <a:pt x="0" y="144780"/>
                  </a:lnTo>
                  <a:close/>
                  <a:moveTo>
                    <a:pt x="0" y="19686257"/>
                  </a:moveTo>
                  <a:lnTo>
                    <a:pt x="144780" y="19686257"/>
                  </a:lnTo>
                  <a:lnTo>
                    <a:pt x="144780" y="19831038"/>
                  </a:lnTo>
                  <a:lnTo>
                    <a:pt x="0" y="19831038"/>
                  </a:lnTo>
                  <a:lnTo>
                    <a:pt x="0" y="19686257"/>
                  </a:lnTo>
                  <a:close/>
                  <a:moveTo>
                    <a:pt x="35964822" y="144780"/>
                  </a:moveTo>
                  <a:lnTo>
                    <a:pt x="36109604" y="144780"/>
                  </a:lnTo>
                  <a:lnTo>
                    <a:pt x="36109604" y="19686257"/>
                  </a:lnTo>
                  <a:lnTo>
                    <a:pt x="35964822" y="19686257"/>
                  </a:lnTo>
                  <a:lnTo>
                    <a:pt x="35964822" y="144780"/>
                  </a:lnTo>
                  <a:close/>
                  <a:moveTo>
                    <a:pt x="144780" y="19686257"/>
                  </a:moveTo>
                  <a:lnTo>
                    <a:pt x="35964822" y="19686257"/>
                  </a:lnTo>
                  <a:lnTo>
                    <a:pt x="35964822" y="19831038"/>
                  </a:lnTo>
                  <a:lnTo>
                    <a:pt x="144780" y="19831038"/>
                  </a:lnTo>
                  <a:lnTo>
                    <a:pt x="144780" y="19686257"/>
                  </a:lnTo>
                  <a:close/>
                  <a:moveTo>
                    <a:pt x="35964822" y="0"/>
                  </a:moveTo>
                  <a:lnTo>
                    <a:pt x="36109604" y="0"/>
                  </a:lnTo>
                  <a:lnTo>
                    <a:pt x="36109604" y="144780"/>
                  </a:lnTo>
                  <a:lnTo>
                    <a:pt x="35964822" y="144780"/>
                  </a:lnTo>
                  <a:lnTo>
                    <a:pt x="35964822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5964822" y="0"/>
                  </a:lnTo>
                  <a:lnTo>
                    <a:pt x="35964822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1D2831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1177918" y="3427446"/>
            <a:ext cx="5073871" cy="4073896"/>
          </a:xfrm>
          <a:custGeom>
            <a:avLst/>
            <a:gdLst/>
            <a:ahLst/>
            <a:cxnLst/>
            <a:rect l="l" t="t" r="r" b="b"/>
            <a:pathLst>
              <a:path w="5073871" h="4073896">
                <a:moveTo>
                  <a:pt x="0" y="0"/>
                </a:moveTo>
                <a:lnTo>
                  <a:pt x="5073871" y="0"/>
                </a:lnTo>
                <a:lnTo>
                  <a:pt x="5073871" y="4073896"/>
                </a:lnTo>
                <a:lnTo>
                  <a:pt x="0" y="40738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814541" y="3333965"/>
            <a:ext cx="4737787" cy="4678564"/>
          </a:xfrm>
          <a:custGeom>
            <a:avLst/>
            <a:gdLst/>
            <a:ahLst/>
            <a:cxnLst/>
            <a:rect l="l" t="t" r="r" b="b"/>
            <a:pathLst>
              <a:path w="4737787" h="4678564">
                <a:moveTo>
                  <a:pt x="0" y="0"/>
                </a:moveTo>
                <a:lnTo>
                  <a:pt x="4737786" y="0"/>
                </a:lnTo>
                <a:lnTo>
                  <a:pt x="4737786" y="4678564"/>
                </a:lnTo>
                <a:lnTo>
                  <a:pt x="0" y="46785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909235" y="3615847"/>
            <a:ext cx="3609022" cy="4114800"/>
          </a:xfrm>
          <a:custGeom>
            <a:avLst/>
            <a:gdLst/>
            <a:ahLst/>
            <a:cxnLst/>
            <a:rect l="l" t="t" r="r" b="b"/>
            <a:pathLst>
              <a:path w="3609022" h="4114800">
                <a:moveTo>
                  <a:pt x="0" y="0"/>
                </a:moveTo>
                <a:lnTo>
                  <a:pt x="3609022" y="0"/>
                </a:lnTo>
                <a:lnTo>
                  <a:pt x="360902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3132638" y="584690"/>
            <a:ext cx="13493611" cy="830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46"/>
              </a:lnSpc>
            </a:pPr>
            <a:r>
              <a:rPr lang="en-US" sz="2319">
                <a:solidFill>
                  <a:srgbClr val="004AA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Bé hãy gọi tên các hoạt động dưới đây và cho biết những hành động nào nên/ không nên làm?</a:t>
            </a: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B7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54213" y="316236"/>
            <a:ext cx="17579574" cy="9654528"/>
            <a:chOff x="0" y="0"/>
            <a:chExt cx="36109603" cy="19831037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35964824" cy="19686257"/>
            </a:xfrm>
            <a:custGeom>
              <a:avLst/>
              <a:gdLst/>
              <a:ahLst/>
              <a:cxnLst/>
              <a:rect l="l" t="t" r="r" b="b"/>
              <a:pathLst>
                <a:path w="35964824" h="19686257">
                  <a:moveTo>
                    <a:pt x="0" y="0"/>
                  </a:moveTo>
                  <a:lnTo>
                    <a:pt x="35964824" y="0"/>
                  </a:lnTo>
                  <a:lnTo>
                    <a:pt x="35964824" y="19686257"/>
                  </a:lnTo>
                  <a:lnTo>
                    <a:pt x="0" y="196862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36109604" cy="19831038"/>
            </a:xfrm>
            <a:custGeom>
              <a:avLst/>
              <a:gdLst/>
              <a:ahLst/>
              <a:cxnLst/>
              <a:rect l="l" t="t" r="r" b="b"/>
              <a:pathLst>
                <a:path w="36109604" h="19831038">
                  <a:moveTo>
                    <a:pt x="35964822" y="19686257"/>
                  </a:moveTo>
                  <a:lnTo>
                    <a:pt x="36109604" y="19686257"/>
                  </a:lnTo>
                  <a:lnTo>
                    <a:pt x="36109604" y="19831038"/>
                  </a:lnTo>
                  <a:lnTo>
                    <a:pt x="35964822" y="19831038"/>
                  </a:lnTo>
                  <a:lnTo>
                    <a:pt x="35964822" y="1968625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9686257"/>
                  </a:lnTo>
                  <a:lnTo>
                    <a:pt x="0" y="19686257"/>
                  </a:lnTo>
                  <a:lnTo>
                    <a:pt x="0" y="144780"/>
                  </a:lnTo>
                  <a:close/>
                  <a:moveTo>
                    <a:pt x="0" y="19686257"/>
                  </a:moveTo>
                  <a:lnTo>
                    <a:pt x="144780" y="19686257"/>
                  </a:lnTo>
                  <a:lnTo>
                    <a:pt x="144780" y="19831038"/>
                  </a:lnTo>
                  <a:lnTo>
                    <a:pt x="0" y="19831038"/>
                  </a:lnTo>
                  <a:lnTo>
                    <a:pt x="0" y="19686257"/>
                  </a:lnTo>
                  <a:close/>
                  <a:moveTo>
                    <a:pt x="35964822" y="144780"/>
                  </a:moveTo>
                  <a:lnTo>
                    <a:pt x="36109604" y="144780"/>
                  </a:lnTo>
                  <a:lnTo>
                    <a:pt x="36109604" y="19686257"/>
                  </a:lnTo>
                  <a:lnTo>
                    <a:pt x="35964822" y="19686257"/>
                  </a:lnTo>
                  <a:lnTo>
                    <a:pt x="35964822" y="144780"/>
                  </a:lnTo>
                  <a:close/>
                  <a:moveTo>
                    <a:pt x="144780" y="19686257"/>
                  </a:moveTo>
                  <a:lnTo>
                    <a:pt x="35964822" y="19686257"/>
                  </a:lnTo>
                  <a:lnTo>
                    <a:pt x="35964822" y="19831038"/>
                  </a:lnTo>
                  <a:lnTo>
                    <a:pt x="144780" y="19831038"/>
                  </a:lnTo>
                  <a:lnTo>
                    <a:pt x="144780" y="19686257"/>
                  </a:lnTo>
                  <a:close/>
                  <a:moveTo>
                    <a:pt x="35964822" y="0"/>
                  </a:moveTo>
                  <a:lnTo>
                    <a:pt x="36109604" y="0"/>
                  </a:lnTo>
                  <a:lnTo>
                    <a:pt x="36109604" y="144780"/>
                  </a:lnTo>
                  <a:lnTo>
                    <a:pt x="35964822" y="144780"/>
                  </a:lnTo>
                  <a:lnTo>
                    <a:pt x="35964822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5964822" y="0"/>
                  </a:lnTo>
                  <a:lnTo>
                    <a:pt x="35964822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1D2831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2278976" y="3474836"/>
            <a:ext cx="5485259" cy="4404206"/>
          </a:xfrm>
          <a:custGeom>
            <a:avLst/>
            <a:gdLst/>
            <a:ahLst/>
            <a:cxnLst/>
            <a:rect l="l" t="t" r="r" b="b"/>
            <a:pathLst>
              <a:path w="5485259" h="4404206">
                <a:moveTo>
                  <a:pt x="0" y="0"/>
                </a:moveTo>
                <a:lnTo>
                  <a:pt x="5485259" y="0"/>
                </a:lnTo>
                <a:lnTo>
                  <a:pt x="5485259" y="4404207"/>
                </a:lnTo>
                <a:lnTo>
                  <a:pt x="0" y="440420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074096" y="3285930"/>
            <a:ext cx="5130463" cy="4782019"/>
          </a:xfrm>
          <a:custGeom>
            <a:avLst/>
            <a:gdLst/>
            <a:ahLst/>
            <a:cxnLst/>
            <a:rect l="l" t="t" r="r" b="b"/>
            <a:pathLst>
              <a:path w="5130463" h="4782019">
                <a:moveTo>
                  <a:pt x="0" y="0"/>
                </a:moveTo>
                <a:lnTo>
                  <a:pt x="5130463" y="0"/>
                </a:lnTo>
                <a:lnTo>
                  <a:pt x="5130463" y="4782019"/>
                </a:lnTo>
                <a:lnTo>
                  <a:pt x="0" y="478201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3132638" y="584690"/>
            <a:ext cx="13493611" cy="830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46"/>
              </a:lnSpc>
            </a:pPr>
            <a:r>
              <a:rPr lang="en-US" sz="2319">
                <a:solidFill>
                  <a:srgbClr val="004AA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Bé hãy gọi tên các hoạt động dưới đây và cho biết những hành động nào nên/ không nên làm?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B7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54213" y="316236"/>
            <a:ext cx="17579574" cy="9654528"/>
            <a:chOff x="0" y="0"/>
            <a:chExt cx="36109603" cy="19831037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35964824" cy="19686257"/>
            </a:xfrm>
            <a:custGeom>
              <a:avLst/>
              <a:gdLst/>
              <a:ahLst/>
              <a:cxnLst/>
              <a:rect l="l" t="t" r="r" b="b"/>
              <a:pathLst>
                <a:path w="35964824" h="19686257">
                  <a:moveTo>
                    <a:pt x="0" y="0"/>
                  </a:moveTo>
                  <a:lnTo>
                    <a:pt x="35964824" y="0"/>
                  </a:lnTo>
                  <a:lnTo>
                    <a:pt x="35964824" y="19686257"/>
                  </a:lnTo>
                  <a:lnTo>
                    <a:pt x="0" y="196862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36109604" cy="19831038"/>
            </a:xfrm>
            <a:custGeom>
              <a:avLst/>
              <a:gdLst/>
              <a:ahLst/>
              <a:cxnLst/>
              <a:rect l="l" t="t" r="r" b="b"/>
              <a:pathLst>
                <a:path w="36109604" h="19831038">
                  <a:moveTo>
                    <a:pt x="35964822" y="19686257"/>
                  </a:moveTo>
                  <a:lnTo>
                    <a:pt x="36109604" y="19686257"/>
                  </a:lnTo>
                  <a:lnTo>
                    <a:pt x="36109604" y="19831038"/>
                  </a:lnTo>
                  <a:lnTo>
                    <a:pt x="35964822" y="19831038"/>
                  </a:lnTo>
                  <a:lnTo>
                    <a:pt x="35964822" y="1968625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9686257"/>
                  </a:lnTo>
                  <a:lnTo>
                    <a:pt x="0" y="19686257"/>
                  </a:lnTo>
                  <a:lnTo>
                    <a:pt x="0" y="144780"/>
                  </a:lnTo>
                  <a:close/>
                  <a:moveTo>
                    <a:pt x="0" y="19686257"/>
                  </a:moveTo>
                  <a:lnTo>
                    <a:pt x="144780" y="19686257"/>
                  </a:lnTo>
                  <a:lnTo>
                    <a:pt x="144780" y="19831038"/>
                  </a:lnTo>
                  <a:lnTo>
                    <a:pt x="0" y="19831038"/>
                  </a:lnTo>
                  <a:lnTo>
                    <a:pt x="0" y="19686257"/>
                  </a:lnTo>
                  <a:close/>
                  <a:moveTo>
                    <a:pt x="35964822" y="144780"/>
                  </a:moveTo>
                  <a:lnTo>
                    <a:pt x="36109604" y="144780"/>
                  </a:lnTo>
                  <a:lnTo>
                    <a:pt x="36109604" y="19686257"/>
                  </a:lnTo>
                  <a:lnTo>
                    <a:pt x="35964822" y="19686257"/>
                  </a:lnTo>
                  <a:lnTo>
                    <a:pt x="35964822" y="144780"/>
                  </a:lnTo>
                  <a:close/>
                  <a:moveTo>
                    <a:pt x="144780" y="19686257"/>
                  </a:moveTo>
                  <a:lnTo>
                    <a:pt x="35964822" y="19686257"/>
                  </a:lnTo>
                  <a:lnTo>
                    <a:pt x="35964822" y="19831038"/>
                  </a:lnTo>
                  <a:lnTo>
                    <a:pt x="144780" y="19831038"/>
                  </a:lnTo>
                  <a:lnTo>
                    <a:pt x="144780" y="19686257"/>
                  </a:lnTo>
                  <a:close/>
                  <a:moveTo>
                    <a:pt x="35964822" y="0"/>
                  </a:moveTo>
                  <a:lnTo>
                    <a:pt x="36109604" y="0"/>
                  </a:lnTo>
                  <a:lnTo>
                    <a:pt x="36109604" y="144780"/>
                  </a:lnTo>
                  <a:lnTo>
                    <a:pt x="35964822" y="144780"/>
                  </a:lnTo>
                  <a:lnTo>
                    <a:pt x="35964822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5964822" y="0"/>
                  </a:lnTo>
                  <a:lnTo>
                    <a:pt x="35964822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1D2831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1813522" y="2690443"/>
            <a:ext cx="6810146" cy="5141661"/>
          </a:xfrm>
          <a:custGeom>
            <a:avLst/>
            <a:gdLst/>
            <a:ahLst/>
            <a:cxnLst/>
            <a:rect l="l" t="t" r="r" b="b"/>
            <a:pathLst>
              <a:path w="6810146" h="5141661">
                <a:moveTo>
                  <a:pt x="0" y="0"/>
                </a:moveTo>
                <a:lnTo>
                  <a:pt x="6810146" y="0"/>
                </a:lnTo>
                <a:lnTo>
                  <a:pt x="6810146" y="5141661"/>
                </a:lnTo>
                <a:lnTo>
                  <a:pt x="0" y="51416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610397" y="2481820"/>
            <a:ext cx="6144207" cy="6175082"/>
          </a:xfrm>
          <a:custGeom>
            <a:avLst/>
            <a:gdLst/>
            <a:ahLst/>
            <a:cxnLst/>
            <a:rect l="l" t="t" r="r" b="b"/>
            <a:pathLst>
              <a:path w="6144207" h="6175082">
                <a:moveTo>
                  <a:pt x="0" y="0"/>
                </a:moveTo>
                <a:lnTo>
                  <a:pt x="6144206" y="0"/>
                </a:lnTo>
                <a:lnTo>
                  <a:pt x="6144206" y="6175082"/>
                </a:lnTo>
                <a:lnTo>
                  <a:pt x="0" y="61750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3132638" y="584690"/>
            <a:ext cx="13493611" cy="830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46"/>
              </a:lnSpc>
            </a:pPr>
            <a:r>
              <a:rPr lang="en-US" sz="2319">
                <a:solidFill>
                  <a:srgbClr val="004AA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Bé hãy gọi tên các hoạt động dưới đây và cho biết những hành động nào nên/ không nên làm?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B7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54213" y="316236"/>
            <a:ext cx="17579574" cy="9580442"/>
            <a:chOff x="0" y="0"/>
            <a:chExt cx="36109603" cy="19678859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35964824" cy="19534078"/>
            </a:xfrm>
            <a:custGeom>
              <a:avLst/>
              <a:gdLst/>
              <a:ahLst/>
              <a:cxnLst/>
              <a:rect l="l" t="t" r="r" b="b"/>
              <a:pathLst>
                <a:path w="35964824" h="19534078">
                  <a:moveTo>
                    <a:pt x="0" y="0"/>
                  </a:moveTo>
                  <a:lnTo>
                    <a:pt x="35964824" y="0"/>
                  </a:lnTo>
                  <a:lnTo>
                    <a:pt x="35964824" y="19534078"/>
                  </a:lnTo>
                  <a:lnTo>
                    <a:pt x="0" y="195340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36109604" cy="19678859"/>
            </a:xfrm>
            <a:custGeom>
              <a:avLst/>
              <a:gdLst/>
              <a:ahLst/>
              <a:cxnLst/>
              <a:rect l="l" t="t" r="r" b="b"/>
              <a:pathLst>
                <a:path w="36109604" h="19678859">
                  <a:moveTo>
                    <a:pt x="35964822" y="19534079"/>
                  </a:moveTo>
                  <a:lnTo>
                    <a:pt x="36109604" y="19534079"/>
                  </a:lnTo>
                  <a:lnTo>
                    <a:pt x="36109604" y="19678859"/>
                  </a:lnTo>
                  <a:lnTo>
                    <a:pt x="35964822" y="19678859"/>
                  </a:lnTo>
                  <a:lnTo>
                    <a:pt x="35964822" y="1953407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9534079"/>
                  </a:lnTo>
                  <a:lnTo>
                    <a:pt x="0" y="19534079"/>
                  </a:lnTo>
                  <a:lnTo>
                    <a:pt x="0" y="144780"/>
                  </a:lnTo>
                  <a:close/>
                  <a:moveTo>
                    <a:pt x="0" y="19534079"/>
                  </a:moveTo>
                  <a:lnTo>
                    <a:pt x="144780" y="19534079"/>
                  </a:lnTo>
                  <a:lnTo>
                    <a:pt x="144780" y="19678859"/>
                  </a:lnTo>
                  <a:lnTo>
                    <a:pt x="0" y="19678859"/>
                  </a:lnTo>
                  <a:lnTo>
                    <a:pt x="0" y="19534079"/>
                  </a:lnTo>
                  <a:close/>
                  <a:moveTo>
                    <a:pt x="35964822" y="144780"/>
                  </a:moveTo>
                  <a:lnTo>
                    <a:pt x="36109604" y="144780"/>
                  </a:lnTo>
                  <a:lnTo>
                    <a:pt x="36109604" y="19534079"/>
                  </a:lnTo>
                  <a:lnTo>
                    <a:pt x="35964822" y="19534079"/>
                  </a:lnTo>
                  <a:lnTo>
                    <a:pt x="35964822" y="144780"/>
                  </a:lnTo>
                  <a:close/>
                  <a:moveTo>
                    <a:pt x="144780" y="19534079"/>
                  </a:moveTo>
                  <a:lnTo>
                    <a:pt x="35964822" y="19534079"/>
                  </a:lnTo>
                  <a:lnTo>
                    <a:pt x="35964822" y="19678859"/>
                  </a:lnTo>
                  <a:lnTo>
                    <a:pt x="144780" y="19678859"/>
                  </a:lnTo>
                  <a:lnTo>
                    <a:pt x="144780" y="19534079"/>
                  </a:lnTo>
                  <a:close/>
                  <a:moveTo>
                    <a:pt x="35964822" y="0"/>
                  </a:moveTo>
                  <a:lnTo>
                    <a:pt x="36109604" y="0"/>
                  </a:lnTo>
                  <a:lnTo>
                    <a:pt x="36109604" y="144780"/>
                  </a:lnTo>
                  <a:lnTo>
                    <a:pt x="35964822" y="144780"/>
                  </a:lnTo>
                  <a:lnTo>
                    <a:pt x="35964822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5964822" y="0"/>
                  </a:lnTo>
                  <a:lnTo>
                    <a:pt x="35964822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1D2831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3730567" y="647180"/>
            <a:ext cx="8927239" cy="8992640"/>
          </a:xfrm>
          <a:custGeom>
            <a:avLst/>
            <a:gdLst/>
            <a:ahLst/>
            <a:cxnLst/>
            <a:rect l="l" t="t" r="r" b="b"/>
            <a:pathLst>
              <a:path w="8927239" h="8992640">
                <a:moveTo>
                  <a:pt x="0" y="0"/>
                </a:moveTo>
                <a:lnTo>
                  <a:pt x="8927239" y="0"/>
                </a:lnTo>
                <a:lnTo>
                  <a:pt x="8927239" y="8992640"/>
                </a:lnTo>
                <a:lnTo>
                  <a:pt x="0" y="89926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4680143" y="5189268"/>
            <a:ext cx="5714506" cy="1780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u="sng">
                <a:solidFill>
                  <a:srgbClr val="E8393D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  <a:hlinkClick r:id="rId4" tooltip="https://youtu.be/tilRkraURdo"/>
              </a:rPr>
              <a:t>Hoạt hình:</a:t>
            </a:r>
          </a:p>
          <a:p>
            <a:pPr algn="ctr">
              <a:lnSpc>
                <a:spcPts val="4759"/>
              </a:lnSpc>
            </a:pPr>
            <a:r>
              <a:rPr lang="en-US" sz="3399" u="sng">
                <a:solidFill>
                  <a:srgbClr val="E8393D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  <a:hlinkClick r:id="rId4" tooltip="https://youtu.be/tilRkraURdo"/>
              </a:rPr>
              <a:t>Kỹ năng phối hợp với bạn trong khi chơi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B7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54213" y="316236"/>
            <a:ext cx="17579574" cy="9654528"/>
            <a:chOff x="0" y="0"/>
            <a:chExt cx="36109603" cy="19831037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35964824" cy="19686257"/>
            </a:xfrm>
            <a:custGeom>
              <a:avLst/>
              <a:gdLst/>
              <a:ahLst/>
              <a:cxnLst/>
              <a:rect l="l" t="t" r="r" b="b"/>
              <a:pathLst>
                <a:path w="35964824" h="19686257">
                  <a:moveTo>
                    <a:pt x="0" y="0"/>
                  </a:moveTo>
                  <a:lnTo>
                    <a:pt x="35964824" y="0"/>
                  </a:lnTo>
                  <a:lnTo>
                    <a:pt x="35964824" y="19686257"/>
                  </a:lnTo>
                  <a:lnTo>
                    <a:pt x="0" y="196862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36109604" cy="19831038"/>
            </a:xfrm>
            <a:custGeom>
              <a:avLst/>
              <a:gdLst/>
              <a:ahLst/>
              <a:cxnLst/>
              <a:rect l="l" t="t" r="r" b="b"/>
              <a:pathLst>
                <a:path w="36109604" h="19831038">
                  <a:moveTo>
                    <a:pt x="35964822" y="19686257"/>
                  </a:moveTo>
                  <a:lnTo>
                    <a:pt x="36109604" y="19686257"/>
                  </a:lnTo>
                  <a:lnTo>
                    <a:pt x="36109604" y="19831038"/>
                  </a:lnTo>
                  <a:lnTo>
                    <a:pt x="35964822" y="19831038"/>
                  </a:lnTo>
                  <a:lnTo>
                    <a:pt x="35964822" y="1968625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9686257"/>
                  </a:lnTo>
                  <a:lnTo>
                    <a:pt x="0" y="19686257"/>
                  </a:lnTo>
                  <a:lnTo>
                    <a:pt x="0" y="144780"/>
                  </a:lnTo>
                  <a:close/>
                  <a:moveTo>
                    <a:pt x="0" y="19686257"/>
                  </a:moveTo>
                  <a:lnTo>
                    <a:pt x="144780" y="19686257"/>
                  </a:lnTo>
                  <a:lnTo>
                    <a:pt x="144780" y="19831038"/>
                  </a:lnTo>
                  <a:lnTo>
                    <a:pt x="0" y="19831038"/>
                  </a:lnTo>
                  <a:lnTo>
                    <a:pt x="0" y="19686257"/>
                  </a:lnTo>
                  <a:close/>
                  <a:moveTo>
                    <a:pt x="35964822" y="144780"/>
                  </a:moveTo>
                  <a:lnTo>
                    <a:pt x="36109604" y="144780"/>
                  </a:lnTo>
                  <a:lnTo>
                    <a:pt x="36109604" y="19686257"/>
                  </a:lnTo>
                  <a:lnTo>
                    <a:pt x="35964822" y="19686257"/>
                  </a:lnTo>
                  <a:lnTo>
                    <a:pt x="35964822" y="144780"/>
                  </a:lnTo>
                  <a:close/>
                  <a:moveTo>
                    <a:pt x="144780" y="19686257"/>
                  </a:moveTo>
                  <a:lnTo>
                    <a:pt x="35964822" y="19686257"/>
                  </a:lnTo>
                  <a:lnTo>
                    <a:pt x="35964822" y="19831038"/>
                  </a:lnTo>
                  <a:lnTo>
                    <a:pt x="144780" y="19831038"/>
                  </a:lnTo>
                  <a:lnTo>
                    <a:pt x="144780" y="19686257"/>
                  </a:lnTo>
                  <a:close/>
                  <a:moveTo>
                    <a:pt x="35964822" y="0"/>
                  </a:moveTo>
                  <a:lnTo>
                    <a:pt x="36109604" y="0"/>
                  </a:lnTo>
                  <a:lnTo>
                    <a:pt x="36109604" y="144780"/>
                  </a:lnTo>
                  <a:lnTo>
                    <a:pt x="35964822" y="144780"/>
                  </a:lnTo>
                  <a:lnTo>
                    <a:pt x="35964822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5964822" y="0"/>
                  </a:lnTo>
                  <a:lnTo>
                    <a:pt x="35964822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1D2831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1906287" y="3834233"/>
            <a:ext cx="4897231" cy="4921840"/>
          </a:xfrm>
          <a:custGeom>
            <a:avLst/>
            <a:gdLst/>
            <a:ahLst/>
            <a:cxnLst/>
            <a:rect l="l" t="t" r="r" b="b"/>
            <a:pathLst>
              <a:path w="4897231" h="4921840">
                <a:moveTo>
                  <a:pt x="0" y="0"/>
                </a:moveTo>
                <a:lnTo>
                  <a:pt x="4897231" y="0"/>
                </a:lnTo>
                <a:lnTo>
                  <a:pt x="4897231" y="4921840"/>
                </a:lnTo>
                <a:lnTo>
                  <a:pt x="0" y="49218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174373" y="3834233"/>
            <a:ext cx="5086839" cy="4495494"/>
          </a:xfrm>
          <a:custGeom>
            <a:avLst/>
            <a:gdLst/>
            <a:ahLst/>
            <a:cxnLst/>
            <a:rect l="l" t="t" r="r" b="b"/>
            <a:pathLst>
              <a:path w="5086839" h="4495494">
                <a:moveTo>
                  <a:pt x="0" y="0"/>
                </a:moveTo>
                <a:lnTo>
                  <a:pt x="5086839" y="0"/>
                </a:lnTo>
                <a:lnTo>
                  <a:pt x="5086839" y="4495493"/>
                </a:lnTo>
                <a:lnTo>
                  <a:pt x="0" y="449549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2278019" y="1008483"/>
            <a:ext cx="13493611" cy="28257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>
                <a:solidFill>
                  <a:srgbClr val="004AA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Chúc các bé đi học </a:t>
            </a:r>
          </a:p>
          <a:p>
            <a:pPr algn="ctr">
              <a:lnSpc>
                <a:spcPts val="11200"/>
              </a:lnSpc>
            </a:pPr>
            <a:r>
              <a:rPr lang="en-US" sz="8000">
                <a:solidFill>
                  <a:srgbClr val="004AA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vui vẻ!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147</Words>
  <Application>Microsoft Office PowerPoint</Application>
  <PresentationFormat>Custom</PresentationFormat>
  <Paragraphs>12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DejaVu Serif Bold</vt:lpstr>
      <vt:lpstr>Arial</vt:lpstr>
      <vt:lpstr>DejaVu Serif</vt:lpstr>
      <vt:lpstr>Noto Serif Display Bold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Kỹ năng phối hợp với bạn trong khi chơi</dc:title>
  <dc:creator>NHAN</dc:creator>
  <cp:lastModifiedBy>WINDOWS 10 PRO</cp:lastModifiedBy>
  <cp:revision>3</cp:revision>
  <dcterms:created xsi:type="dcterms:W3CDTF">2006-08-16T00:00:00Z</dcterms:created>
  <dcterms:modified xsi:type="dcterms:W3CDTF">2025-01-20T12:36:09Z</dcterms:modified>
  <dc:identifier>DAGL33JsST8</dc:identifier>
</cp:coreProperties>
</file>