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Saira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0.jpe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86025" y="1939163"/>
            <a:ext cx="13363575" cy="7477125"/>
            <a:chOff x="0" y="0"/>
            <a:chExt cx="342062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31837" y="783225"/>
            <a:ext cx="13671950" cy="8973771"/>
          </a:xfrm>
          <a:custGeom>
            <a:avLst/>
            <a:gdLst/>
            <a:ahLst/>
            <a:cxnLst/>
            <a:rect l="l" t="t" r="r" b="b"/>
            <a:pathLst>
              <a:path w="13671950" h="8973771">
                <a:moveTo>
                  <a:pt x="0" y="0"/>
                </a:moveTo>
                <a:lnTo>
                  <a:pt x="13671951" y="0"/>
                </a:lnTo>
                <a:lnTo>
                  <a:pt x="13671951" y="8973771"/>
                </a:lnTo>
                <a:lnTo>
                  <a:pt x="0" y="89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30825" y="501488"/>
            <a:ext cx="1345552" cy="1054423"/>
          </a:xfrm>
          <a:custGeom>
            <a:avLst/>
            <a:gdLst/>
            <a:ahLst/>
            <a:cxnLst/>
            <a:rect l="l" t="t" r="r" b="b"/>
            <a:pathLst>
              <a:path w="1345552" h="1054423">
                <a:moveTo>
                  <a:pt x="0" y="0"/>
                </a:moveTo>
                <a:lnTo>
                  <a:pt x="1345552" y="0"/>
                </a:lnTo>
                <a:lnTo>
                  <a:pt x="1345552" y="1054424"/>
                </a:lnTo>
                <a:lnTo>
                  <a:pt x="0" y="1054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6163">
            <a:off x="383968" y="6730643"/>
            <a:ext cx="1811447" cy="3343275"/>
          </a:xfrm>
          <a:custGeom>
            <a:avLst/>
            <a:gdLst/>
            <a:ahLst/>
            <a:cxnLst/>
            <a:rect l="l" t="t" r="r" b="b"/>
            <a:pathLst>
              <a:path w="1811447" h="3343275">
                <a:moveTo>
                  <a:pt x="0" y="0"/>
                </a:moveTo>
                <a:lnTo>
                  <a:pt x="1811447" y="0"/>
                </a:lnTo>
                <a:lnTo>
                  <a:pt x="1811447" y="3343275"/>
                </a:lnTo>
                <a:lnTo>
                  <a:pt x="0" y="3343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2264" y="2557614"/>
            <a:ext cx="4548091" cy="6700686"/>
          </a:xfrm>
          <a:custGeom>
            <a:avLst/>
            <a:gdLst/>
            <a:ahLst/>
            <a:cxnLst/>
            <a:rect l="l" t="t" r="r" b="b"/>
            <a:pathLst>
              <a:path w="4548091" h="6700686">
                <a:moveTo>
                  <a:pt x="0" y="0"/>
                </a:moveTo>
                <a:lnTo>
                  <a:pt x="4548091" y="0"/>
                </a:lnTo>
                <a:lnTo>
                  <a:pt x="4548091" y="6700686"/>
                </a:lnTo>
                <a:lnTo>
                  <a:pt x="0" y="67006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1466" y="6190741"/>
            <a:ext cx="905982" cy="3194169"/>
          </a:xfrm>
          <a:custGeom>
            <a:avLst/>
            <a:gdLst/>
            <a:ahLst/>
            <a:cxnLst/>
            <a:rect l="l" t="t" r="r" b="b"/>
            <a:pathLst>
              <a:path w="905982" h="3194169">
                <a:moveTo>
                  <a:pt x="0" y="0"/>
                </a:moveTo>
                <a:lnTo>
                  <a:pt x="905982" y="0"/>
                </a:lnTo>
                <a:lnTo>
                  <a:pt x="905982" y="3194169"/>
                </a:lnTo>
                <a:lnTo>
                  <a:pt x="0" y="31941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06936" y="4351624"/>
            <a:ext cx="11274128" cy="275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6"/>
              </a:lnSpc>
            </a:pPr>
            <a:r>
              <a:rPr lang="en-US" sz="9849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Làm cột đèn </a:t>
            </a:r>
          </a:p>
          <a:p>
            <a:pPr algn="ctr">
              <a:lnSpc>
                <a:spcPts val="10736"/>
              </a:lnSpc>
            </a:pPr>
            <a:r>
              <a:rPr lang="en-US" sz="9849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86025" y="1939163"/>
            <a:ext cx="13363575" cy="7477125"/>
            <a:chOff x="0" y="0"/>
            <a:chExt cx="342062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31837" y="783225"/>
            <a:ext cx="13671950" cy="8973771"/>
          </a:xfrm>
          <a:custGeom>
            <a:avLst/>
            <a:gdLst/>
            <a:ahLst/>
            <a:cxnLst/>
            <a:rect l="l" t="t" r="r" b="b"/>
            <a:pathLst>
              <a:path w="13671950" h="8973771">
                <a:moveTo>
                  <a:pt x="0" y="0"/>
                </a:moveTo>
                <a:lnTo>
                  <a:pt x="13671951" y="0"/>
                </a:lnTo>
                <a:lnTo>
                  <a:pt x="13671951" y="8973771"/>
                </a:lnTo>
                <a:lnTo>
                  <a:pt x="0" y="89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30825" y="501488"/>
            <a:ext cx="1345552" cy="1054423"/>
          </a:xfrm>
          <a:custGeom>
            <a:avLst/>
            <a:gdLst/>
            <a:ahLst/>
            <a:cxnLst/>
            <a:rect l="l" t="t" r="r" b="b"/>
            <a:pathLst>
              <a:path w="1345552" h="1054423">
                <a:moveTo>
                  <a:pt x="0" y="0"/>
                </a:moveTo>
                <a:lnTo>
                  <a:pt x="1345552" y="0"/>
                </a:lnTo>
                <a:lnTo>
                  <a:pt x="1345552" y="1054424"/>
                </a:lnTo>
                <a:lnTo>
                  <a:pt x="0" y="1054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6163">
            <a:off x="383968" y="6730643"/>
            <a:ext cx="1811447" cy="3343275"/>
          </a:xfrm>
          <a:custGeom>
            <a:avLst/>
            <a:gdLst/>
            <a:ahLst/>
            <a:cxnLst/>
            <a:rect l="l" t="t" r="r" b="b"/>
            <a:pathLst>
              <a:path w="1811447" h="3343275">
                <a:moveTo>
                  <a:pt x="0" y="0"/>
                </a:moveTo>
                <a:lnTo>
                  <a:pt x="1811447" y="0"/>
                </a:lnTo>
                <a:lnTo>
                  <a:pt x="1811447" y="3343275"/>
                </a:lnTo>
                <a:lnTo>
                  <a:pt x="0" y="3343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2264" y="2557614"/>
            <a:ext cx="4548091" cy="6700686"/>
          </a:xfrm>
          <a:custGeom>
            <a:avLst/>
            <a:gdLst/>
            <a:ahLst/>
            <a:cxnLst/>
            <a:rect l="l" t="t" r="r" b="b"/>
            <a:pathLst>
              <a:path w="4548091" h="6700686">
                <a:moveTo>
                  <a:pt x="0" y="0"/>
                </a:moveTo>
                <a:lnTo>
                  <a:pt x="4548091" y="0"/>
                </a:lnTo>
                <a:lnTo>
                  <a:pt x="4548091" y="6700686"/>
                </a:lnTo>
                <a:lnTo>
                  <a:pt x="0" y="67006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1466" y="6190741"/>
            <a:ext cx="905982" cy="3194169"/>
          </a:xfrm>
          <a:custGeom>
            <a:avLst/>
            <a:gdLst/>
            <a:ahLst/>
            <a:cxnLst/>
            <a:rect l="l" t="t" r="r" b="b"/>
            <a:pathLst>
              <a:path w="905982" h="3194169">
                <a:moveTo>
                  <a:pt x="0" y="0"/>
                </a:moveTo>
                <a:lnTo>
                  <a:pt x="905982" y="0"/>
                </a:lnTo>
                <a:lnTo>
                  <a:pt x="905982" y="3194169"/>
                </a:lnTo>
                <a:lnTo>
                  <a:pt x="0" y="31941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85128" y="4861870"/>
            <a:ext cx="8917745" cy="217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7791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Chúc các bé những giờ học thật vui!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19060" y="2984509"/>
            <a:ext cx="2557899" cy="3321946"/>
          </a:xfrm>
          <a:custGeom>
            <a:avLst/>
            <a:gdLst/>
            <a:ahLst/>
            <a:cxnLst/>
            <a:rect l="l" t="t" r="r" b="b"/>
            <a:pathLst>
              <a:path w="2557899" h="3321946">
                <a:moveTo>
                  <a:pt x="0" y="0"/>
                </a:moveTo>
                <a:lnTo>
                  <a:pt x="2557899" y="0"/>
                </a:lnTo>
                <a:lnTo>
                  <a:pt x="2557899" y="3321946"/>
                </a:lnTo>
                <a:lnTo>
                  <a:pt x="0" y="3321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16643" y="3315709"/>
            <a:ext cx="3991813" cy="2659545"/>
          </a:xfrm>
          <a:custGeom>
            <a:avLst/>
            <a:gdLst/>
            <a:ahLst/>
            <a:cxnLst/>
            <a:rect l="l" t="t" r="r" b="b"/>
            <a:pathLst>
              <a:path w="3991813" h="2659545">
                <a:moveTo>
                  <a:pt x="0" y="0"/>
                </a:moveTo>
                <a:lnTo>
                  <a:pt x="3991813" y="0"/>
                </a:lnTo>
                <a:lnTo>
                  <a:pt x="3991813" y="2659545"/>
                </a:lnTo>
                <a:lnTo>
                  <a:pt x="0" y="26595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043103" y="6825480"/>
            <a:ext cx="2332431" cy="2332431"/>
          </a:xfrm>
          <a:custGeom>
            <a:avLst/>
            <a:gdLst/>
            <a:ahLst/>
            <a:cxnLst/>
            <a:rect l="l" t="t" r="r" b="b"/>
            <a:pathLst>
              <a:path w="2332431" h="2332431">
                <a:moveTo>
                  <a:pt x="0" y="0"/>
                </a:moveTo>
                <a:lnTo>
                  <a:pt x="2332431" y="0"/>
                </a:lnTo>
                <a:lnTo>
                  <a:pt x="2332431" y="2332431"/>
                </a:lnTo>
                <a:lnTo>
                  <a:pt x="0" y="233243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38727" y="6961410"/>
            <a:ext cx="2297848" cy="2296890"/>
          </a:xfrm>
          <a:custGeom>
            <a:avLst/>
            <a:gdLst/>
            <a:ahLst/>
            <a:cxnLst/>
            <a:rect l="l" t="t" r="r" b="b"/>
            <a:pathLst>
              <a:path w="2297848" h="2296890">
                <a:moveTo>
                  <a:pt x="0" y="0"/>
                </a:moveTo>
                <a:lnTo>
                  <a:pt x="2297848" y="0"/>
                </a:lnTo>
                <a:lnTo>
                  <a:pt x="2297848" y="2296890"/>
                </a:lnTo>
                <a:lnTo>
                  <a:pt x="0" y="22968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98625" y="6989841"/>
            <a:ext cx="2240962" cy="2240028"/>
          </a:xfrm>
          <a:custGeom>
            <a:avLst/>
            <a:gdLst/>
            <a:ahLst/>
            <a:cxnLst/>
            <a:rect l="l" t="t" r="r" b="b"/>
            <a:pathLst>
              <a:path w="2240962" h="2240028">
                <a:moveTo>
                  <a:pt x="0" y="0"/>
                </a:moveTo>
                <a:lnTo>
                  <a:pt x="2240962" y="0"/>
                </a:lnTo>
                <a:lnTo>
                  <a:pt x="2240962" y="2240028"/>
                </a:lnTo>
                <a:lnTo>
                  <a:pt x="0" y="224002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18423" y="4069198"/>
            <a:ext cx="1484355" cy="1074302"/>
          </a:xfrm>
          <a:custGeom>
            <a:avLst/>
            <a:gdLst/>
            <a:ahLst/>
            <a:cxnLst/>
            <a:rect l="l" t="t" r="r" b="b"/>
            <a:pathLst>
              <a:path w="1484355" h="1074302">
                <a:moveTo>
                  <a:pt x="0" y="0"/>
                </a:moveTo>
                <a:lnTo>
                  <a:pt x="1484355" y="0"/>
                </a:lnTo>
                <a:lnTo>
                  <a:pt x="1484355" y="1074302"/>
                </a:lnTo>
                <a:lnTo>
                  <a:pt x="0" y="10743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557713" y="6306455"/>
            <a:ext cx="1589766" cy="3054494"/>
          </a:xfrm>
          <a:custGeom>
            <a:avLst/>
            <a:gdLst/>
            <a:ahLst/>
            <a:cxnLst/>
            <a:rect l="l" t="t" r="r" b="b"/>
            <a:pathLst>
              <a:path w="1589766" h="3054494">
                <a:moveTo>
                  <a:pt x="0" y="0"/>
                </a:moveTo>
                <a:lnTo>
                  <a:pt x="1589766" y="0"/>
                </a:lnTo>
                <a:lnTo>
                  <a:pt x="1589766" y="3054494"/>
                </a:lnTo>
                <a:lnTo>
                  <a:pt x="0" y="305449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5505089" y="1698846"/>
            <a:ext cx="6965124" cy="1509426"/>
            <a:chOff x="0" y="0"/>
            <a:chExt cx="9286832" cy="201256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574623"/>
              <a:ext cx="9286832" cy="43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"/>
              <a:ext cx="9286832" cy="123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42"/>
                </a:lnSpc>
                <a:spcBef>
                  <a:spcPct val="0"/>
                </a:spcBef>
              </a:pPr>
              <a:r>
                <a:rPr lang="en-US" sz="6119">
                  <a:solidFill>
                    <a:srgbClr val="E5645E"/>
                  </a:solidFill>
                  <a:latin typeface="Saira Bold"/>
                  <a:ea typeface="Saira Bold"/>
                  <a:cs typeface="Saira Bold"/>
                  <a:sym typeface="Saira Bold"/>
                </a:rPr>
                <a:t>Nguyên vật liệu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4976721" y="4380565"/>
            <a:ext cx="2557899" cy="3321946"/>
          </a:xfrm>
          <a:custGeom>
            <a:avLst/>
            <a:gdLst/>
            <a:ahLst/>
            <a:cxnLst/>
            <a:rect l="l" t="t" r="r" b="b"/>
            <a:pathLst>
              <a:path w="2557899" h="3321946">
                <a:moveTo>
                  <a:pt x="0" y="0"/>
                </a:moveTo>
                <a:lnTo>
                  <a:pt x="2557898" y="0"/>
                </a:lnTo>
                <a:lnTo>
                  <a:pt x="2557898" y="3321946"/>
                </a:lnTo>
                <a:lnTo>
                  <a:pt x="0" y="3321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7916643" y="3208272"/>
            <a:ext cx="8119551" cy="5409651"/>
          </a:xfrm>
          <a:custGeom>
            <a:avLst/>
            <a:gdLst/>
            <a:ahLst/>
            <a:cxnLst/>
            <a:rect l="l" t="t" r="r" b="b"/>
            <a:pathLst>
              <a:path w="8119551" h="5409651">
                <a:moveTo>
                  <a:pt x="0" y="0"/>
                </a:moveTo>
                <a:lnTo>
                  <a:pt x="8119551" y="0"/>
                </a:lnTo>
                <a:lnTo>
                  <a:pt x="8119551" y="5409651"/>
                </a:lnTo>
                <a:lnTo>
                  <a:pt x="0" y="54096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502144" y="1698846"/>
            <a:ext cx="6965124" cy="1509426"/>
            <a:chOff x="0" y="0"/>
            <a:chExt cx="9286832" cy="20125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74623"/>
              <a:ext cx="9286832" cy="43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"/>
              <a:ext cx="9286832" cy="123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42"/>
                </a:lnSpc>
                <a:spcBef>
                  <a:spcPct val="0"/>
                </a:spcBef>
              </a:pPr>
              <a:r>
                <a:rPr lang="en-US" sz="6119">
                  <a:solidFill>
                    <a:srgbClr val="E5645E"/>
                  </a:solidFill>
                  <a:latin typeface="Saira Bold"/>
                  <a:ea typeface="Saira Bold"/>
                  <a:cs typeface="Saira Bold"/>
                  <a:sym typeface="Saira Bold"/>
                </a:rPr>
                <a:t>Bước 1: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7916643" y="5913097"/>
            <a:ext cx="8119551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87777" y="3616253"/>
            <a:ext cx="13294367" cy="2965844"/>
          </a:xfrm>
          <a:custGeom>
            <a:avLst/>
            <a:gdLst/>
            <a:ahLst/>
            <a:cxnLst/>
            <a:rect l="l" t="t" r="r" b="b"/>
            <a:pathLst>
              <a:path w="13294367" h="2965844">
                <a:moveTo>
                  <a:pt x="0" y="0"/>
                </a:moveTo>
                <a:lnTo>
                  <a:pt x="13294367" y="0"/>
                </a:lnTo>
                <a:lnTo>
                  <a:pt x="13294367" y="2965844"/>
                </a:lnTo>
                <a:lnTo>
                  <a:pt x="0" y="2965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686" b="-185959"/>
            </a:stretch>
          </a:blipFill>
        </p:spPr>
      </p:sp>
      <p:sp>
        <p:nvSpPr>
          <p:cNvPr id="11" name="Freeform 11"/>
          <p:cNvSpPr/>
          <p:nvPr/>
        </p:nvSpPr>
        <p:spPr>
          <a:xfrm rot="7843348">
            <a:off x="3034160" y="2384616"/>
            <a:ext cx="1589766" cy="3054494"/>
          </a:xfrm>
          <a:custGeom>
            <a:avLst/>
            <a:gdLst/>
            <a:ahLst/>
            <a:cxnLst/>
            <a:rect l="l" t="t" r="r" b="b"/>
            <a:pathLst>
              <a:path w="1589766" h="3054494">
                <a:moveTo>
                  <a:pt x="0" y="0"/>
                </a:moveTo>
                <a:lnTo>
                  <a:pt x="1589766" y="0"/>
                </a:lnTo>
                <a:lnTo>
                  <a:pt x="1589766" y="3054495"/>
                </a:lnTo>
                <a:lnTo>
                  <a:pt x="0" y="30544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013539" y="4213722"/>
            <a:ext cx="1859556" cy="1859556"/>
          </a:xfrm>
          <a:custGeom>
            <a:avLst/>
            <a:gdLst/>
            <a:ahLst/>
            <a:cxnLst/>
            <a:rect l="l" t="t" r="r" b="b"/>
            <a:pathLst>
              <a:path w="1859556" h="1859556">
                <a:moveTo>
                  <a:pt x="0" y="0"/>
                </a:moveTo>
                <a:lnTo>
                  <a:pt x="1859556" y="0"/>
                </a:lnTo>
                <a:lnTo>
                  <a:pt x="1859556" y="1859556"/>
                </a:lnTo>
                <a:lnTo>
                  <a:pt x="0" y="1859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505089" y="1700160"/>
            <a:ext cx="6965124" cy="1506799"/>
            <a:chOff x="0" y="0"/>
            <a:chExt cx="9286832" cy="200906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571120"/>
              <a:ext cx="9286832" cy="43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"/>
              <a:ext cx="9286832" cy="123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  <a:spcBef>
                  <a:spcPct val="0"/>
                </a:spcBef>
              </a:pPr>
              <a:r>
                <a:rPr lang="en-US" sz="6119">
                  <a:solidFill>
                    <a:srgbClr val="E5645E"/>
                  </a:solidFill>
                  <a:latin typeface="Saira Bold"/>
                  <a:ea typeface="Saira Bold"/>
                  <a:cs typeface="Saira Bold"/>
                  <a:sym typeface="Saira Bold"/>
                </a:rPr>
                <a:t>Bước 2: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9731638" y="4213722"/>
            <a:ext cx="1859556" cy="1859556"/>
          </a:xfrm>
          <a:custGeom>
            <a:avLst/>
            <a:gdLst/>
            <a:ahLst/>
            <a:cxnLst/>
            <a:rect l="l" t="t" r="r" b="b"/>
            <a:pathLst>
              <a:path w="1859556" h="1859556">
                <a:moveTo>
                  <a:pt x="0" y="0"/>
                </a:moveTo>
                <a:lnTo>
                  <a:pt x="1859556" y="0"/>
                </a:lnTo>
                <a:lnTo>
                  <a:pt x="1859556" y="1859556"/>
                </a:lnTo>
                <a:lnTo>
                  <a:pt x="0" y="1859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38953" y="4213722"/>
            <a:ext cx="1859556" cy="1859556"/>
          </a:xfrm>
          <a:custGeom>
            <a:avLst/>
            <a:gdLst/>
            <a:ahLst/>
            <a:cxnLst/>
            <a:rect l="l" t="t" r="r" b="b"/>
            <a:pathLst>
              <a:path w="1859556" h="1859556">
                <a:moveTo>
                  <a:pt x="0" y="0"/>
                </a:moveTo>
                <a:lnTo>
                  <a:pt x="1859556" y="0"/>
                </a:lnTo>
                <a:lnTo>
                  <a:pt x="1859556" y="1859556"/>
                </a:lnTo>
                <a:lnTo>
                  <a:pt x="0" y="1859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87777" y="3616253"/>
            <a:ext cx="13294367" cy="2965844"/>
          </a:xfrm>
          <a:custGeom>
            <a:avLst/>
            <a:gdLst/>
            <a:ahLst/>
            <a:cxnLst/>
            <a:rect l="l" t="t" r="r" b="b"/>
            <a:pathLst>
              <a:path w="13294367" h="2965844">
                <a:moveTo>
                  <a:pt x="0" y="0"/>
                </a:moveTo>
                <a:lnTo>
                  <a:pt x="13294367" y="0"/>
                </a:lnTo>
                <a:lnTo>
                  <a:pt x="13294367" y="2965844"/>
                </a:lnTo>
                <a:lnTo>
                  <a:pt x="0" y="2965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686" b="-18595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13539" y="4213722"/>
            <a:ext cx="1859556" cy="1859556"/>
          </a:xfrm>
          <a:custGeom>
            <a:avLst/>
            <a:gdLst/>
            <a:ahLst/>
            <a:cxnLst/>
            <a:rect l="l" t="t" r="r" b="b"/>
            <a:pathLst>
              <a:path w="1859556" h="1859556">
                <a:moveTo>
                  <a:pt x="0" y="0"/>
                </a:moveTo>
                <a:lnTo>
                  <a:pt x="1859556" y="0"/>
                </a:lnTo>
                <a:lnTo>
                  <a:pt x="1859556" y="1859556"/>
                </a:lnTo>
                <a:lnTo>
                  <a:pt x="0" y="1859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505089" y="1700160"/>
            <a:ext cx="6965124" cy="1506799"/>
            <a:chOff x="0" y="0"/>
            <a:chExt cx="9286832" cy="200906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71120"/>
              <a:ext cx="9286832" cy="43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"/>
              <a:ext cx="9286832" cy="123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  <a:spcBef>
                  <a:spcPct val="0"/>
                </a:spcBef>
              </a:pPr>
              <a:r>
                <a:rPr lang="en-US" sz="6119">
                  <a:solidFill>
                    <a:srgbClr val="E5645E"/>
                  </a:solidFill>
                  <a:latin typeface="Saira Bold"/>
                  <a:ea typeface="Saira Bold"/>
                  <a:cs typeface="Saira Bold"/>
                  <a:sym typeface="Saira Bold"/>
                </a:rPr>
                <a:t>Bước 3: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9731638" y="4213722"/>
            <a:ext cx="1859556" cy="1859556"/>
          </a:xfrm>
          <a:custGeom>
            <a:avLst/>
            <a:gdLst/>
            <a:ahLst/>
            <a:cxnLst/>
            <a:rect l="l" t="t" r="r" b="b"/>
            <a:pathLst>
              <a:path w="1859556" h="1859556">
                <a:moveTo>
                  <a:pt x="0" y="0"/>
                </a:moveTo>
                <a:lnTo>
                  <a:pt x="1859556" y="0"/>
                </a:lnTo>
                <a:lnTo>
                  <a:pt x="1859556" y="1859556"/>
                </a:lnTo>
                <a:lnTo>
                  <a:pt x="0" y="1859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338953" y="4213722"/>
            <a:ext cx="1859556" cy="1859556"/>
          </a:xfrm>
          <a:custGeom>
            <a:avLst/>
            <a:gdLst/>
            <a:ahLst/>
            <a:cxnLst/>
            <a:rect l="l" t="t" r="r" b="b"/>
            <a:pathLst>
              <a:path w="1859556" h="1859556">
                <a:moveTo>
                  <a:pt x="0" y="0"/>
                </a:moveTo>
                <a:lnTo>
                  <a:pt x="1859556" y="0"/>
                </a:lnTo>
                <a:lnTo>
                  <a:pt x="1859556" y="1859556"/>
                </a:lnTo>
                <a:lnTo>
                  <a:pt x="0" y="1859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102516" y="3911864"/>
            <a:ext cx="2332431" cy="2332431"/>
          </a:xfrm>
          <a:custGeom>
            <a:avLst/>
            <a:gdLst/>
            <a:ahLst/>
            <a:cxnLst/>
            <a:rect l="l" t="t" r="r" b="b"/>
            <a:pathLst>
              <a:path w="2332431" h="2332431">
                <a:moveTo>
                  <a:pt x="0" y="0"/>
                </a:moveTo>
                <a:lnTo>
                  <a:pt x="2332430" y="0"/>
                </a:lnTo>
                <a:lnTo>
                  <a:pt x="2332430" y="2332430"/>
                </a:lnTo>
                <a:lnTo>
                  <a:pt x="0" y="23324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822836" y="4023486"/>
            <a:ext cx="2240962" cy="2240028"/>
          </a:xfrm>
          <a:custGeom>
            <a:avLst/>
            <a:gdLst/>
            <a:ahLst/>
            <a:cxnLst/>
            <a:rect l="l" t="t" r="r" b="b"/>
            <a:pathLst>
              <a:path w="2240962" h="2240028">
                <a:moveTo>
                  <a:pt x="0" y="0"/>
                </a:moveTo>
                <a:lnTo>
                  <a:pt x="2240962" y="0"/>
                </a:lnTo>
                <a:lnTo>
                  <a:pt x="2240962" y="2240028"/>
                </a:lnTo>
                <a:lnTo>
                  <a:pt x="0" y="2240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79967" y="3911864"/>
            <a:ext cx="2297848" cy="2296890"/>
          </a:xfrm>
          <a:custGeom>
            <a:avLst/>
            <a:gdLst/>
            <a:ahLst/>
            <a:cxnLst/>
            <a:rect l="l" t="t" r="r" b="b"/>
            <a:pathLst>
              <a:path w="2297848" h="2296890">
                <a:moveTo>
                  <a:pt x="0" y="0"/>
                </a:moveTo>
                <a:lnTo>
                  <a:pt x="2297848" y="0"/>
                </a:lnTo>
                <a:lnTo>
                  <a:pt x="2297848" y="2296890"/>
                </a:lnTo>
                <a:lnTo>
                  <a:pt x="0" y="22968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8315922" y="4371529"/>
            <a:ext cx="7957294" cy="2614554"/>
          </a:xfrm>
          <a:custGeom>
            <a:avLst/>
            <a:gdLst/>
            <a:ahLst/>
            <a:cxnLst/>
            <a:rect l="l" t="t" r="r" b="b"/>
            <a:pathLst>
              <a:path w="7957294" h="2614554">
                <a:moveTo>
                  <a:pt x="0" y="0"/>
                </a:moveTo>
                <a:lnTo>
                  <a:pt x="7957293" y="0"/>
                </a:lnTo>
                <a:lnTo>
                  <a:pt x="7957293" y="2614555"/>
                </a:lnTo>
                <a:lnTo>
                  <a:pt x="0" y="26145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5705" t="-14390" r="-21366" b="-2243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1700160"/>
            <a:ext cx="6965124" cy="1506799"/>
            <a:chOff x="0" y="0"/>
            <a:chExt cx="9286832" cy="200906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71120"/>
              <a:ext cx="9286832" cy="43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"/>
              <a:ext cx="9286832" cy="123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  <a:spcBef>
                  <a:spcPct val="0"/>
                </a:spcBef>
              </a:pPr>
              <a:r>
                <a:rPr lang="en-US" sz="6119">
                  <a:solidFill>
                    <a:srgbClr val="E5645E"/>
                  </a:solidFill>
                  <a:latin typeface="Saira Bold"/>
                  <a:ea typeface="Saira Bold"/>
                  <a:cs typeface="Saira Bold"/>
                  <a:sym typeface="Saira Bold"/>
                </a:rPr>
                <a:t>Bước 3: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1377617" y="2290007"/>
            <a:ext cx="1833903" cy="1833903"/>
          </a:xfrm>
          <a:custGeom>
            <a:avLst/>
            <a:gdLst/>
            <a:ahLst/>
            <a:cxnLst/>
            <a:rect l="l" t="t" r="r" b="b"/>
            <a:pathLst>
              <a:path w="1833903" h="1833903">
                <a:moveTo>
                  <a:pt x="0" y="0"/>
                </a:moveTo>
                <a:lnTo>
                  <a:pt x="1833903" y="0"/>
                </a:lnTo>
                <a:lnTo>
                  <a:pt x="1833903" y="1833903"/>
                </a:lnTo>
                <a:lnTo>
                  <a:pt x="0" y="18339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377617" y="6504620"/>
            <a:ext cx="1963933" cy="1963115"/>
          </a:xfrm>
          <a:custGeom>
            <a:avLst/>
            <a:gdLst/>
            <a:ahLst/>
            <a:cxnLst/>
            <a:rect l="l" t="t" r="r" b="b"/>
            <a:pathLst>
              <a:path w="1963933" h="1963115">
                <a:moveTo>
                  <a:pt x="0" y="0"/>
                </a:moveTo>
                <a:lnTo>
                  <a:pt x="1963933" y="0"/>
                </a:lnTo>
                <a:lnTo>
                  <a:pt x="1963933" y="1963115"/>
                </a:lnTo>
                <a:lnTo>
                  <a:pt x="0" y="19631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377617" y="4442098"/>
            <a:ext cx="1846710" cy="1845941"/>
          </a:xfrm>
          <a:custGeom>
            <a:avLst/>
            <a:gdLst/>
            <a:ahLst/>
            <a:cxnLst/>
            <a:rect l="l" t="t" r="r" b="b"/>
            <a:pathLst>
              <a:path w="1846710" h="1845941">
                <a:moveTo>
                  <a:pt x="0" y="0"/>
                </a:moveTo>
                <a:lnTo>
                  <a:pt x="1846710" y="0"/>
                </a:lnTo>
                <a:lnTo>
                  <a:pt x="1846710" y="1845940"/>
                </a:lnTo>
                <a:lnTo>
                  <a:pt x="0" y="18459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83846" y="2243620"/>
            <a:ext cx="4890472" cy="6613540"/>
          </a:xfrm>
          <a:custGeom>
            <a:avLst/>
            <a:gdLst/>
            <a:ahLst/>
            <a:cxnLst/>
            <a:rect l="l" t="t" r="r" b="b"/>
            <a:pathLst>
              <a:path w="4890472" h="6613540">
                <a:moveTo>
                  <a:pt x="0" y="0"/>
                </a:moveTo>
                <a:lnTo>
                  <a:pt x="4890472" y="0"/>
                </a:lnTo>
                <a:lnTo>
                  <a:pt x="4890472" y="6613540"/>
                </a:lnTo>
                <a:lnTo>
                  <a:pt x="0" y="6613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1700160"/>
            <a:ext cx="6965124" cy="1506799"/>
            <a:chOff x="0" y="0"/>
            <a:chExt cx="9286832" cy="200906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71120"/>
              <a:ext cx="9286832" cy="43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"/>
              <a:ext cx="9286832" cy="123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14524" y="2173452"/>
            <a:ext cx="11396388" cy="6361215"/>
          </a:xfrm>
          <a:custGeom>
            <a:avLst/>
            <a:gdLst/>
            <a:ahLst/>
            <a:cxnLst/>
            <a:rect l="l" t="t" r="r" b="b"/>
            <a:pathLst>
              <a:path w="11396388" h="6361215">
                <a:moveTo>
                  <a:pt x="0" y="0"/>
                </a:moveTo>
                <a:lnTo>
                  <a:pt x="11396388" y="0"/>
                </a:lnTo>
                <a:lnTo>
                  <a:pt x="11396388" y="6361215"/>
                </a:lnTo>
                <a:lnTo>
                  <a:pt x="0" y="63612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1229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2876118"/>
            <a:ext cx="6965124" cy="3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1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1318" y="133713"/>
            <a:ext cx="15227285" cy="9994636"/>
            <a:chOff x="0" y="0"/>
            <a:chExt cx="20303046" cy="13326181"/>
          </a:xfrm>
        </p:grpSpPr>
        <p:grpSp>
          <p:nvGrpSpPr>
            <p:cNvPr id="4" name="Group 4"/>
            <p:cNvGrpSpPr/>
            <p:nvPr/>
          </p:nvGrpSpPr>
          <p:grpSpPr>
            <a:xfrm>
              <a:off x="264333" y="1904603"/>
              <a:ext cx="19845104" cy="1110364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0303046" cy="13326181"/>
            </a:xfrm>
            <a:custGeom>
              <a:avLst/>
              <a:gdLst/>
              <a:ahLst/>
              <a:cxnLst/>
              <a:rect l="l" t="t" r="r" b="b"/>
              <a:pathLst>
                <a:path w="20303046" h="13326181">
                  <a:moveTo>
                    <a:pt x="0" y="0"/>
                  </a:moveTo>
                  <a:lnTo>
                    <a:pt x="20303046" y="0"/>
                  </a:lnTo>
                  <a:lnTo>
                    <a:pt x="20303046" y="13326181"/>
                  </a:lnTo>
                  <a:lnTo>
                    <a:pt x="0" y="13326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006437" y="9018846"/>
            <a:ext cx="2886700" cy="1805500"/>
          </a:xfrm>
          <a:custGeom>
            <a:avLst/>
            <a:gdLst/>
            <a:ahLst/>
            <a:cxnLst/>
            <a:rect l="l" t="t" r="r" b="b"/>
            <a:pathLst>
              <a:path w="2886700" h="1805500">
                <a:moveTo>
                  <a:pt x="0" y="0"/>
                </a:moveTo>
                <a:lnTo>
                  <a:pt x="2886700" y="0"/>
                </a:lnTo>
                <a:lnTo>
                  <a:pt x="2886700" y="1805500"/>
                </a:lnTo>
                <a:lnTo>
                  <a:pt x="0" y="180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618" y="8419005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8"/>
                </a:lnTo>
                <a:lnTo>
                  <a:pt x="0" y="2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6538253" y="161462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4" y="0"/>
                </a:moveTo>
                <a:lnTo>
                  <a:pt x="0" y="0"/>
                </a:lnTo>
                <a:lnTo>
                  <a:pt x="0" y="2661584"/>
                </a:lnTo>
                <a:lnTo>
                  <a:pt x="1442094" y="2661584"/>
                </a:lnTo>
                <a:lnTo>
                  <a:pt x="14420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50781" y="1853660"/>
            <a:ext cx="11523875" cy="7165186"/>
          </a:xfrm>
          <a:custGeom>
            <a:avLst/>
            <a:gdLst/>
            <a:ahLst/>
            <a:cxnLst/>
            <a:rect l="l" t="t" r="r" b="b"/>
            <a:pathLst>
              <a:path w="11523875" h="7165186">
                <a:moveTo>
                  <a:pt x="0" y="0"/>
                </a:moveTo>
                <a:lnTo>
                  <a:pt x="11523875" y="0"/>
                </a:lnTo>
                <a:lnTo>
                  <a:pt x="11523875" y="7165186"/>
                </a:lnTo>
                <a:lnTo>
                  <a:pt x="0" y="71651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0585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2876118"/>
            <a:ext cx="6965124" cy="3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1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Custom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Saira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Làm cột đèn giao thông</dc:title>
  <dc:creator>NHAN</dc:creator>
  <cp:lastModifiedBy>WINDOWS 10 PRO</cp:lastModifiedBy>
  <cp:revision>3</cp:revision>
  <dcterms:created xsi:type="dcterms:W3CDTF">2006-08-16T00:00:00Z</dcterms:created>
  <dcterms:modified xsi:type="dcterms:W3CDTF">2025-01-20T12:34:53Z</dcterms:modified>
  <dc:identifier>DAGN_m_7yso</dc:identifier>
</cp:coreProperties>
</file>