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Paytone One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DejaVu Serif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8.sv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9.png"/><Relationship Id="rId17" Type="http://schemas.microsoft.com/office/2007/relationships/hdphoto" Target="../media/hdphoto1.wdp"/><Relationship Id="rId2" Type="http://schemas.openxmlformats.org/officeDocument/2006/relationships/image" Target="../media/image6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6.svg"/><Relationship Id="rId5" Type="http://schemas.openxmlformats.org/officeDocument/2006/relationships/image" Target="../media/image14.svg"/><Relationship Id="rId15" Type="http://schemas.openxmlformats.org/officeDocument/2006/relationships/image" Target="../media/image20.sv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6.sv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8.sv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9.png"/><Relationship Id="rId17" Type="http://schemas.openxmlformats.org/officeDocument/2006/relationships/image" Target="../media/image25.svg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6.svg"/><Relationship Id="rId5" Type="http://schemas.openxmlformats.org/officeDocument/2006/relationships/image" Target="../media/image14.svg"/><Relationship Id="rId15" Type="http://schemas.openxmlformats.org/officeDocument/2006/relationships/image" Target="../media/image23.sv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6.sv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8.svg"/><Relationship Id="rId18" Type="http://schemas.openxmlformats.org/officeDocument/2006/relationships/image" Target="../media/image15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9.png"/><Relationship Id="rId17" Type="http://schemas.openxmlformats.org/officeDocument/2006/relationships/image" Target="../media/image27.svg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6.svg"/><Relationship Id="rId5" Type="http://schemas.openxmlformats.org/officeDocument/2006/relationships/image" Target="../media/image14.svg"/><Relationship Id="rId15" Type="http://schemas.openxmlformats.org/officeDocument/2006/relationships/image" Target="../media/image25.svg"/><Relationship Id="rId10" Type="http://schemas.openxmlformats.org/officeDocument/2006/relationships/image" Target="../media/image8.png"/><Relationship Id="rId19" Type="http://schemas.openxmlformats.org/officeDocument/2006/relationships/image" Target="../media/image29.svg"/><Relationship Id="rId4" Type="http://schemas.openxmlformats.org/officeDocument/2006/relationships/image" Target="../media/image7.png"/><Relationship Id="rId9" Type="http://schemas.openxmlformats.org/officeDocument/2006/relationships/image" Target="../media/image6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8.svg"/><Relationship Id="rId1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9.png"/><Relationship Id="rId17" Type="http://schemas.openxmlformats.org/officeDocument/2006/relationships/image" Target="../media/image31.svg"/><Relationship Id="rId2" Type="http://schemas.openxmlformats.org/officeDocument/2006/relationships/image" Target="../media/image6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6.svg"/><Relationship Id="rId5" Type="http://schemas.openxmlformats.org/officeDocument/2006/relationships/image" Target="../media/image14.svg"/><Relationship Id="rId15" Type="http://schemas.openxmlformats.org/officeDocument/2006/relationships/image" Target="../media/image25.svg"/><Relationship Id="rId10" Type="http://schemas.openxmlformats.org/officeDocument/2006/relationships/image" Target="../media/image8.png"/><Relationship Id="rId19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6.sv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28482" y="5848918"/>
            <a:ext cx="7259518" cy="4434906"/>
          </a:xfrm>
          <a:custGeom>
            <a:avLst/>
            <a:gdLst/>
            <a:ahLst/>
            <a:cxnLst/>
            <a:rect l="l" t="t" r="r" b="b"/>
            <a:pathLst>
              <a:path w="7259518" h="4434906">
                <a:moveTo>
                  <a:pt x="0" y="0"/>
                </a:moveTo>
                <a:lnTo>
                  <a:pt x="7259518" y="0"/>
                </a:lnTo>
                <a:lnTo>
                  <a:pt x="7259518" y="4434905"/>
                </a:lnTo>
                <a:lnTo>
                  <a:pt x="0" y="44349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309193" y="5485466"/>
            <a:ext cx="11621964" cy="5029141"/>
          </a:xfrm>
          <a:custGeom>
            <a:avLst/>
            <a:gdLst/>
            <a:ahLst/>
            <a:cxnLst/>
            <a:rect l="l" t="t" r="r" b="b"/>
            <a:pathLst>
              <a:path w="11621964" h="5029141">
                <a:moveTo>
                  <a:pt x="11621964" y="0"/>
                </a:moveTo>
                <a:lnTo>
                  <a:pt x="0" y="0"/>
                </a:lnTo>
                <a:lnTo>
                  <a:pt x="0" y="5029141"/>
                </a:lnTo>
                <a:lnTo>
                  <a:pt x="11621964" y="5029141"/>
                </a:lnTo>
                <a:lnTo>
                  <a:pt x="1162196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356150" y="1543760"/>
            <a:ext cx="10817118" cy="2951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27"/>
              </a:lnSpc>
            </a:pPr>
            <a:r>
              <a:rPr lang="en-US" sz="8448">
                <a:solidFill>
                  <a:srgbClr val="C79C22"/>
                </a:solidFill>
                <a:latin typeface="Paytone One"/>
                <a:ea typeface="Paytone One"/>
                <a:cs typeface="Paytone One"/>
                <a:sym typeface="Paytone One"/>
              </a:rPr>
              <a:t>Lịch sự khi </a:t>
            </a:r>
          </a:p>
          <a:p>
            <a:pPr algn="ctr">
              <a:lnSpc>
                <a:spcPts val="11827"/>
              </a:lnSpc>
            </a:pPr>
            <a:r>
              <a:rPr lang="en-US" sz="8448">
                <a:solidFill>
                  <a:srgbClr val="C79C22"/>
                </a:solidFill>
                <a:latin typeface="Paytone One"/>
                <a:ea typeface="Paytone One"/>
                <a:cs typeface="Paytone One"/>
                <a:sym typeface="Paytone One"/>
              </a:rPr>
              <a:t>nhận quà</a:t>
            </a:r>
          </a:p>
        </p:txBody>
      </p:sp>
      <p:sp>
        <p:nvSpPr>
          <p:cNvPr id="5" name="Freeform 5"/>
          <p:cNvSpPr/>
          <p:nvPr/>
        </p:nvSpPr>
        <p:spPr>
          <a:xfrm>
            <a:off x="-502808" y="2270744"/>
            <a:ext cx="2364441" cy="2291358"/>
          </a:xfrm>
          <a:custGeom>
            <a:avLst/>
            <a:gdLst/>
            <a:ahLst/>
            <a:cxnLst/>
            <a:rect l="l" t="t" r="r" b="b"/>
            <a:pathLst>
              <a:path w="2364441" h="2291358">
                <a:moveTo>
                  <a:pt x="0" y="0"/>
                </a:moveTo>
                <a:lnTo>
                  <a:pt x="2364440" y="0"/>
                </a:lnTo>
                <a:lnTo>
                  <a:pt x="2364440" y="2291358"/>
                </a:lnTo>
                <a:lnTo>
                  <a:pt x="0" y="22913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985384" y="-520813"/>
            <a:ext cx="2364441" cy="2291358"/>
          </a:xfrm>
          <a:custGeom>
            <a:avLst/>
            <a:gdLst/>
            <a:ahLst/>
            <a:cxnLst/>
            <a:rect l="l" t="t" r="r" b="b"/>
            <a:pathLst>
              <a:path w="2364441" h="2291358">
                <a:moveTo>
                  <a:pt x="0" y="0"/>
                </a:moveTo>
                <a:lnTo>
                  <a:pt x="2364440" y="0"/>
                </a:lnTo>
                <a:lnTo>
                  <a:pt x="2364440" y="2291358"/>
                </a:lnTo>
                <a:lnTo>
                  <a:pt x="0" y="22913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633116" y="-226407"/>
            <a:ext cx="1295139" cy="1255107"/>
          </a:xfrm>
          <a:custGeom>
            <a:avLst/>
            <a:gdLst/>
            <a:ahLst/>
            <a:cxnLst/>
            <a:rect l="l" t="t" r="r" b="b"/>
            <a:pathLst>
              <a:path w="1295139" h="1255107">
                <a:moveTo>
                  <a:pt x="0" y="0"/>
                </a:moveTo>
                <a:lnTo>
                  <a:pt x="1295139" y="0"/>
                </a:lnTo>
                <a:lnTo>
                  <a:pt x="1295139" y="1255107"/>
                </a:lnTo>
                <a:lnTo>
                  <a:pt x="0" y="12551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992861" y="1991484"/>
            <a:ext cx="1295139" cy="1255107"/>
          </a:xfrm>
          <a:custGeom>
            <a:avLst/>
            <a:gdLst/>
            <a:ahLst/>
            <a:cxnLst/>
            <a:rect l="l" t="t" r="r" b="b"/>
            <a:pathLst>
              <a:path w="1295139" h="1255107">
                <a:moveTo>
                  <a:pt x="0" y="0"/>
                </a:moveTo>
                <a:lnTo>
                  <a:pt x="1295139" y="0"/>
                </a:lnTo>
                <a:lnTo>
                  <a:pt x="1295139" y="1255107"/>
                </a:lnTo>
                <a:lnTo>
                  <a:pt x="0" y="12551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670286" y="2137623"/>
            <a:ext cx="962830" cy="962830"/>
          </a:xfrm>
          <a:custGeom>
            <a:avLst/>
            <a:gdLst/>
            <a:ahLst/>
            <a:cxnLst/>
            <a:rect l="l" t="t" r="r" b="b"/>
            <a:pathLst>
              <a:path w="962830" h="962830">
                <a:moveTo>
                  <a:pt x="0" y="0"/>
                </a:moveTo>
                <a:lnTo>
                  <a:pt x="962830" y="0"/>
                </a:lnTo>
                <a:lnTo>
                  <a:pt x="962830" y="962830"/>
                </a:lnTo>
                <a:lnTo>
                  <a:pt x="0" y="9628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167604" y="4886088"/>
            <a:ext cx="962830" cy="962830"/>
          </a:xfrm>
          <a:custGeom>
            <a:avLst/>
            <a:gdLst/>
            <a:ahLst/>
            <a:cxnLst/>
            <a:rect l="l" t="t" r="r" b="b"/>
            <a:pathLst>
              <a:path w="962830" h="962830">
                <a:moveTo>
                  <a:pt x="0" y="0"/>
                </a:moveTo>
                <a:lnTo>
                  <a:pt x="962830" y="0"/>
                </a:lnTo>
                <a:lnTo>
                  <a:pt x="962830" y="962830"/>
                </a:lnTo>
                <a:lnTo>
                  <a:pt x="0" y="9628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>
            <a:grpSpLocks noChangeAspect="1"/>
          </p:cNvGrpSpPr>
          <p:nvPr/>
        </p:nvGrpSpPr>
        <p:grpSpPr>
          <a:xfrm rot="-1894900">
            <a:off x="1555223" y="645738"/>
            <a:ext cx="612818" cy="583846"/>
            <a:chOff x="0" y="0"/>
            <a:chExt cx="1772920" cy="1689100"/>
          </a:xfrm>
        </p:grpSpPr>
        <p:sp>
          <p:nvSpPr>
            <p:cNvPr id="12" name="Freeform 12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04F25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1696124">
            <a:off x="15275107" y="3036393"/>
            <a:ext cx="612818" cy="583846"/>
            <a:chOff x="0" y="0"/>
            <a:chExt cx="1772920" cy="1689100"/>
          </a:xfrm>
        </p:grpSpPr>
        <p:sp>
          <p:nvSpPr>
            <p:cNvPr id="14" name="Freeform 14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04F25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1696124">
            <a:off x="17981591" y="5282508"/>
            <a:ext cx="612818" cy="583846"/>
            <a:chOff x="0" y="0"/>
            <a:chExt cx="1772920" cy="1689100"/>
          </a:xfrm>
        </p:grpSpPr>
        <p:sp>
          <p:nvSpPr>
            <p:cNvPr id="16" name="Freeform 16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04F25"/>
            </a:solidFill>
          </p:spPr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09228" y="4320854"/>
            <a:ext cx="3411708" cy="5791480"/>
          </a:xfrm>
          <a:custGeom>
            <a:avLst/>
            <a:gdLst/>
            <a:ahLst/>
            <a:cxnLst/>
            <a:rect l="l" t="t" r="r" b="b"/>
            <a:pathLst>
              <a:path w="3411708" h="5791480">
                <a:moveTo>
                  <a:pt x="0" y="0"/>
                </a:moveTo>
                <a:lnTo>
                  <a:pt x="3411708" y="0"/>
                </a:lnTo>
                <a:lnTo>
                  <a:pt x="3411708" y="5791479"/>
                </a:lnTo>
                <a:lnTo>
                  <a:pt x="0" y="5791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8302390"/>
            <a:ext cx="2364441" cy="2291358"/>
          </a:xfrm>
          <a:custGeom>
            <a:avLst/>
            <a:gdLst/>
            <a:ahLst/>
            <a:cxnLst/>
            <a:rect l="l" t="t" r="r" b="b"/>
            <a:pathLst>
              <a:path w="2364441" h="2291358">
                <a:moveTo>
                  <a:pt x="0" y="0"/>
                </a:moveTo>
                <a:lnTo>
                  <a:pt x="2364441" y="0"/>
                </a:lnTo>
                <a:lnTo>
                  <a:pt x="2364441" y="2291358"/>
                </a:lnTo>
                <a:lnTo>
                  <a:pt x="0" y="22913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366133" y="-744533"/>
            <a:ext cx="2364441" cy="2291358"/>
          </a:xfrm>
          <a:custGeom>
            <a:avLst/>
            <a:gdLst/>
            <a:ahLst/>
            <a:cxnLst/>
            <a:rect l="l" t="t" r="r" b="b"/>
            <a:pathLst>
              <a:path w="2364441" h="2291358">
                <a:moveTo>
                  <a:pt x="0" y="0"/>
                </a:moveTo>
                <a:lnTo>
                  <a:pt x="2364441" y="0"/>
                </a:lnTo>
                <a:lnTo>
                  <a:pt x="2364441" y="2291358"/>
                </a:lnTo>
                <a:lnTo>
                  <a:pt x="0" y="22913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1131" y="291718"/>
            <a:ext cx="1295139" cy="1255107"/>
          </a:xfrm>
          <a:custGeom>
            <a:avLst/>
            <a:gdLst/>
            <a:ahLst/>
            <a:cxnLst/>
            <a:rect l="l" t="t" r="r" b="b"/>
            <a:pathLst>
              <a:path w="1295139" h="1255107">
                <a:moveTo>
                  <a:pt x="0" y="0"/>
                </a:moveTo>
                <a:lnTo>
                  <a:pt x="1295138" y="0"/>
                </a:lnTo>
                <a:lnTo>
                  <a:pt x="1295138" y="1255107"/>
                </a:lnTo>
                <a:lnTo>
                  <a:pt x="0" y="12551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51456" y="6413807"/>
            <a:ext cx="962830" cy="962830"/>
          </a:xfrm>
          <a:custGeom>
            <a:avLst/>
            <a:gdLst/>
            <a:ahLst/>
            <a:cxnLst/>
            <a:rect l="l" t="t" r="r" b="b"/>
            <a:pathLst>
              <a:path w="962830" h="962830">
                <a:moveTo>
                  <a:pt x="0" y="0"/>
                </a:moveTo>
                <a:lnTo>
                  <a:pt x="962830" y="0"/>
                </a:lnTo>
                <a:lnTo>
                  <a:pt x="962830" y="962831"/>
                </a:lnTo>
                <a:lnTo>
                  <a:pt x="0" y="9628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636402" y="9630918"/>
            <a:ext cx="962830" cy="962830"/>
          </a:xfrm>
          <a:custGeom>
            <a:avLst/>
            <a:gdLst/>
            <a:ahLst/>
            <a:cxnLst/>
            <a:rect l="l" t="t" r="r" b="b"/>
            <a:pathLst>
              <a:path w="962830" h="962830">
                <a:moveTo>
                  <a:pt x="0" y="0"/>
                </a:moveTo>
                <a:lnTo>
                  <a:pt x="962830" y="0"/>
                </a:lnTo>
                <a:lnTo>
                  <a:pt x="962830" y="962830"/>
                </a:lnTo>
                <a:lnTo>
                  <a:pt x="0" y="9628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 rot="-1894900">
            <a:off x="11241945" y="9038634"/>
            <a:ext cx="612818" cy="583846"/>
            <a:chOff x="0" y="0"/>
            <a:chExt cx="1772920" cy="1689100"/>
          </a:xfrm>
        </p:grpSpPr>
        <p:sp>
          <p:nvSpPr>
            <p:cNvPr id="9" name="Freeform 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04F25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1696124">
            <a:off x="12329735" y="2210224"/>
            <a:ext cx="612818" cy="583846"/>
            <a:chOff x="0" y="0"/>
            <a:chExt cx="1772920" cy="1689100"/>
          </a:xfrm>
        </p:grpSpPr>
        <p:sp>
          <p:nvSpPr>
            <p:cNvPr id="11" name="Freeform 1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-3412954" y="-251053"/>
            <a:ext cx="18672899" cy="11695592"/>
            <a:chOff x="0" y="0"/>
            <a:chExt cx="1297697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97697" cy="812800"/>
            </a:xfrm>
            <a:custGeom>
              <a:avLst/>
              <a:gdLst/>
              <a:ahLst/>
              <a:cxnLst/>
              <a:rect l="l" t="t" r="r" b="b"/>
              <a:pathLst>
                <a:path w="1297697" h="812800">
                  <a:moveTo>
                    <a:pt x="648848" y="0"/>
                  </a:moveTo>
                  <a:cubicBezTo>
                    <a:pt x="290499" y="0"/>
                    <a:pt x="0" y="181951"/>
                    <a:pt x="0" y="406400"/>
                  </a:cubicBezTo>
                  <a:cubicBezTo>
                    <a:pt x="0" y="630849"/>
                    <a:pt x="290499" y="812800"/>
                    <a:pt x="648848" y="812800"/>
                  </a:cubicBezTo>
                  <a:cubicBezTo>
                    <a:pt x="1007197" y="812800"/>
                    <a:pt x="1297697" y="630849"/>
                    <a:pt x="1297697" y="406400"/>
                  </a:cubicBezTo>
                  <a:cubicBezTo>
                    <a:pt x="1297697" y="181951"/>
                    <a:pt x="1007197" y="0"/>
                    <a:pt x="648848" y="0"/>
                  </a:cubicBezTo>
                  <a:close/>
                </a:path>
              </a:pathLst>
            </a:custGeom>
            <a:solidFill>
              <a:srgbClr val="CEB0D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21659" y="38100"/>
              <a:ext cx="1054379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flipH="1">
            <a:off x="711374" y="1820778"/>
            <a:ext cx="3962544" cy="3046205"/>
          </a:xfrm>
          <a:custGeom>
            <a:avLst/>
            <a:gdLst/>
            <a:ahLst/>
            <a:cxnLst/>
            <a:rect l="l" t="t" r="r" b="b"/>
            <a:pathLst>
              <a:path w="3962544" h="3046205">
                <a:moveTo>
                  <a:pt x="3962544" y="0"/>
                </a:moveTo>
                <a:lnTo>
                  <a:pt x="0" y="0"/>
                </a:lnTo>
                <a:lnTo>
                  <a:pt x="0" y="3046206"/>
                </a:lnTo>
                <a:lnTo>
                  <a:pt x="3962544" y="3046206"/>
                </a:lnTo>
                <a:lnTo>
                  <a:pt x="3962544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219200" y="2247900"/>
            <a:ext cx="2819930" cy="1282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90"/>
              </a:lnSpc>
            </a:pPr>
            <a:r>
              <a:rPr lang="en-US" sz="3000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Cảm</a:t>
            </a:r>
            <a:r>
              <a:rPr lang="en-US" sz="3000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ơn</a:t>
            </a:r>
            <a:r>
              <a:rPr lang="en-US" sz="3000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bạn</a:t>
            </a:r>
            <a:r>
              <a:rPr lang="en-US" sz="3000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rất</a:t>
            </a:r>
            <a:r>
              <a:rPr lang="en-US" sz="3000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nhiều</a:t>
            </a:r>
            <a:r>
              <a:rPr lang="en-US" sz="3000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!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B114D609-4961-E7B1-5CEB-7D48CDD76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 descr="cute kids bought a gift for their friend.cute boy giving a gift to his  friend 25402097 Vector Art at Vecteezy">
            <a:extLst>
              <a:ext uri="{FF2B5EF4-FFF2-40B4-BE49-F238E27FC236}">
                <a16:creationId xmlns:a16="http://schemas.microsoft.com/office/drawing/2014/main" id="{EE43EF38-2B50-B302-433B-02D11301C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438" b="95125" l="677" r="97656">
                        <a14:foregroundMark x1="13073" y1="2681" x2="35313" y2="72334"/>
                        <a14:foregroundMark x1="35313" y1="72334" x2="35417" y2="74650"/>
                        <a14:foregroundMark x1="6042" y1="65387" x2="13438" y2="65387"/>
                        <a14:foregroundMark x1="833" y1="28215" x2="6406" y2="31383"/>
                        <a14:foregroundMark x1="14896" y1="16392" x2="16510" y2="23583"/>
                        <a14:foregroundMark x1="25313" y1="14077" x2="32917" y2="30347"/>
                        <a14:foregroundMark x1="30052" y1="86045" x2="29896" y2="93419"/>
                        <a14:foregroundMark x1="29896" y1="93419" x2="33802" y2="95125"/>
                        <a14:foregroundMark x1="53854" y1="41926" x2="73229" y2="43815"/>
                        <a14:foregroundMark x1="73229" y1="43815" x2="79792" y2="42352"/>
                        <a14:foregroundMark x1="46458" y1="34369" x2="58698" y2="41499"/>
                        <a14:foregroundMark x1="52917" y1="30104" x2="63594" y2="36441"/>
                        <a14:foregroundMark x1="78177" y1="59659" x2="66823" y2="93845"/>
                        <a14:foregroundMark x1="90260" y1="81170" x2="92969" y2="91042"/>
                        <a14:foregroundMark x1="92969" y1="91042" x2="91510" y2="94698"/>
                        <a14:foregroundMark x1="73646" y1="2925" x2="72604" y2="44790"/>
                        <a14:foregroundMark x1="72604" y1="44790" x2="76719" y2="43205"/>
                        <a14:foregroundMark x1="79792" y1="25046" x2="80000" y2="48324"/>
                        <a14:foregroundMark x1="80000" y1="48324" x2="85208" y2="62645"/>
                        <a14:foregroundMark x1="50573" y1="28885" x2="52188" y2="34369"/>
                        <a14:foregroundMark x1="46615" y1="38757" x2="46615" y2="46557"/>
                        <a14:foregroundMark x1="95313" y1="86045" x2="97656" y2="86045"/>
                        <a14:foregroundMark x1="73646" y1="15356" x2="81615" y2="26143"/>
                        <a14:foregroundMark x1="78906" y1="11335" x2="84688" y2="26508"/>
                        <a14:foregroundMark x1="84688" y1="26508" x2="84688" y2="26752"/>
                        <a14:foregroundMark x1="83385" y1="20841" x2="80677" y2="31322"/>
                        <a14:foregroundMark x1="80677" y1="31322" x2="80677" y2="31627"/>
                        <a14:foregroundMark x1="81250" y1="40037" x2="87396" y2="54357"/>
                        <a14:foregroundMark x1="87031" y1="57770" x2="87969" y2="67581"/>
                        <a14:foregroundMark x1="87969" y1="67581" x2="96302" y2="83851"/>
                        <a14:foregroundMark x1="96302" y1="83851" x2="96563" y2="86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874" y="2871178"/>
            <a:ext cx="7682868" cy="65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09228" y="4320854"/>
            <a:ext cx="3411708" cy="5791480"/>
          </a:xfrm>
          <a:custGeom>
            <a:avLst/>
            <a:gdLst/>
            <a:ahLst/>
            <a:cxnLst/>
            <a:rect l="l" t="t" r="r" b="b"/>
            <a:pathLst>
              <a:path w="3411708" h="5791480">
                <a:moveTo>
                  <a:pt x="0" y="0"/>
                </a:moveTo>
                <a:lnTo>
                  <a:pt x="3411708" y="0"/>
                </a:lnTo>
                <a:lnTo>
                  <a:pt x="3411708" y="5791479"/>
                </a:lnTo>
                <a:lnTo>
                  <a:pt x="0" y="5791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8302390"/>
            <a:ext cx="2364441" cy="2291358"/>
          </a:xfrm>
          <a:custGeom>
            <a:avLst/>
            <a:gdLst/>
            <a:ahLst/>
            <a:cxnLst/>
            <a:rect l="l" t="t" r="r" b="b"/>
            <a:pathLst>
              <a:path w="2364441" h="2291358">
                <a:moveTo>
                  <a:pt x="0" y="0"/>
                </a:moveTo>
                <a:lnTo>
                  <a:pt x="2364441" y="0"/>
                </a:lnTo>
                <a:lnTo>
                  <a:pt x="2364441" y="2291358"/>
                </a:lnTo>
                <a:lnTo>
                  <a:pt x="0" y="22913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366133" y="-744533"/>
            <a:ext cx="2364441" cy="2291358"/>
          </a:xfrm>
          <a:custGeom>
            <a:avLst/>
            <a:gdLst/>
            <a:ahLst/>
            <a:cxnLst/>
            <a:rect l="l" t="t" r="r" b="b"/>
            <a:pathLst>
              <a:path w="2364441" h="2291358">
                <a:moveTo>
                  <a:pt x="0" y="0"/>
                </a:moveTo>
                <a:lnTo>
                  <a:pt x="2364441" y="0"/>
                </a:lnTo>
                <a:lnTo>
                  <a:pt x="2364441" y="2291358"/>
                </a:lnTo>
                <a:lnTo>
                  <a:pt x="0" y="22913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1131" y="291718"/>
            <a:ext cx="1295139" cy="1255107"/>
          </a:xfrm>
          <a:custGeom>
            <a:avLst/>
            <a:gdLst/>
            <a:ahLst/>
            <a:cxnLst/>
            <a:rect l="l" t="t" r="r" b="b"/>
            <a:pathLst>
              <a:path w="1295139" h="1255107">
                <a:moveTo>
                  <a:pt x="0" y="0"/>
                </a:moveTo>
                <a:lnTo>
                  <a:pt x="1295138" y="0"/>
                </a:lnTo>
                <a:lnTo>
                  <a:pt x="1295138" y="1255107"/>
                </a:lnTo>
                <a:lnTo>
                  <a:pt x="0" y="12551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51456" y="6413807"/>
            <a:ext cx="962830" cy="962830"/>
          </a:xfrm>
          <a:custGeom>
            <a:avLst/>
            <a:gdLst/>
            <a:ahLst/>
            <a:cxnLst/>
            <a:rect l="l" t="t" r="r" b="b"/>
            <a:pathLst>
              <a:path w="962830" h="962830">
                <a:moveTo>
                  <a:pt x="0" y="0"/>
                </a:moveTo>
                <a:lnTo>
                  <a:pt x="962830" y="0"/>
                </a:lnTo>
                <a:lnTo>
                  <a:pt x="962830" y="962831"/>
                </a:lnTo>
                <a:lnTo>
                  <a:pt x="0" y="9628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636402" y="9630918"/>
            <a:ext cx="962830" cy="962830"/>
          </a:xfrm>
          <a:custGeom>
            <a:avLst/>
            <a:gdLst/>
            <a:ahLst/>
            <a:cxnLst/>
            <a:rect l="l" t="t" r="r" b="b"/>
            <a:pathLst>
              <a:path w="962830" h="962830">
                <a:moveTo>
                  <a:pt x="0" y="0"/>
                </a:moveTo>
                <a:lnTo>
                  <a:pt x="962830" y="0"/>
                </a:lnTo>
                <a:lnTo>
                  <a:pt x="962830" y="962830"/>
                </a:lnTo>
                <a:lnTo>
                  <a:pt x="0" y="9628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 rot="-1894900">
            <a:off x="11241945" y="9038634"/>
            <a:ext cx="612818" cy="583846"/>
            <a:chOff x="0" y="0"/>
            <a:chExt cx="1772920" cy="1689100"/>
          </a:xfrm>
        </p:grpSpPr>
        <p:sp>
          <p:nvSpPr>
            <p:cNvPr id="9" name="Freeform 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04F25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1696124">
            <a:off x="12329735" y="2210224"/>
            <a:ext cx="612818" cy="583846"/>
            <a:chOff x="0" y="0"/>
            <a:chExt cx="1772920" cy="1689100"/>
          </a:xfrm>
        </p:grpSpPr>
        <p:sp>
          <p:nvSpPr>
            <p:cNvPr id="11" name="Freeform 1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-3412954" y="-251053"/>
            <a:ext cx="18672899" cy="11695592"/>
            <a:chOff x="0" y="0"/>
            <a:chExt cx="1297697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97697" cy="812800"/>
            </a:xfrm>
            <a:custGeom>
              <a:avLst/>
              <a:gdLst/>
              <a:ahLst/>
              <a:cxnLst/>
              <a:rect l="l" t="t" r="r" b="b"/>
              <a:pathLst>
                <a:path w="1297697" h="812800">
                  <a:moveTo>
                    <a:pt x="648848" y="0"/>
                  </a:moveTo>
                  <a:cubicBezTo>
                    <a:pt x="290499" y="0"/>
                    <a:pt x="0" y="181951"/>
                    <a:pt x="0" y="406400"/>
                  </a:cubicBezTo>
                  <a:cubicBezTo>
                    <a:pt x="0" y="630849"/>
                    <a:pt x="290499" y="812800"/>
                    <a:pt x="648848" y="812800"/>
                  </a:cubicBezTo>
                  <a:cubicBezTo>
                    <a:pt x="1007197" y="812800"/>
                    <a:pt x="1297697" y="630849"/>
                    <a:pt x="1297697" y="406400"/>
                  </a:cubicBezTo>
                  <a:cubicBezTo>
                    <a:pt x="1297697" y="181951"/>
                    <a:pt x="1007197" y="0"/>
                    <a:pt x="648848" y="0"/>
                  </a:cubicBezTo>
                  <a:close/>
                </a:path>
              </a:pathLst>
            </a:custGeom>
            <a:solidFill>
              <a:srgbClr val="EA707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21659" y="38100"/>
              <a:ext cx="1054379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5923496" y="718363"/>
            <a:ext cx="5954092" cy="9021352"/>
          </a:xfrm>
          <a:custGeom>
            <a:avLst/>
            <a:gdLst/>
            <a:ahLst/>
            <a:cxnLst/>
            <a:rect l="l" t="t" r="r" b="b"/>
            <a:pathLst>
              <a:path w="5954092" h="9021352">
                <a:moveTo>
                  <a:pt x="0" y="0"/>
                </a:moveTo>
                <a:lnTo>
                  <a:pt x="5954092" y="0"/>
                </a:lnTo>
                <a:lnTo>
                  <a:pt x="5954092" y="9021352"/>
                </a:lnTo>
                <a:lnTo>
                  <a:pt x="0" y="902135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0" y="3086100"/>
            <a:ext cx="6583680" cy="4114800"/>
          </a:xfrm>
          <a:custGeom>
            <a:avLst/>
            <a:gdLst/>
            <a:ahLst/>
            <a:cxnLst/>
            <a:rect l="l" t="t" r="r" b="b"/>
            <a:pathLst>
              <a:path w="6583680" h="4114800">
                <a:moveTo>
                  <a:pt x="0" y="0"/>
                </a:moveTo>
                <a:lnTo>
                  <a:pt x="6583680" y="0"/>
                </a:lnTo>
                <a:lnTo>
                  <a:pt x="65836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028700" y="4424318"/>
            <a:ext cx="4894796" cy="1487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01"/>
              </a:lnSpc>
            </a:pPr>
            <a:r>
              <a:rPr lang="en-US" sz="4215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Nhận quà </a:t>
            </a:r>
          </a:p>
          <a:p>
            <a:pPr algn="ctr">
              <a:lnSpc>
                <a:spcPts val="5901"/>
              </a:lnSpc>
            </a:pPr>
            <a:r>
              <a:rPr lang="en-US" sz="4215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bằng hai tay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09228" y="4320854"/>
            <a:ext cx="3411708" cy="5791480"/>
          </a:xfrm>
          <a:custGeom>
            <a:avLst/>
            <a:gdLst/>
            <a:ahLst/>
            <a:cxnLst/>
            <a:rect l="l" t="t" r="r" b="b"/>
            <a:pathLst>
              <a:path w="3411708" h="5791480">
                <a:moveTo>
                  <a:pt x="0" y="0"/>
                </a:moveTo>
                <a:lnTo>
                  <a:pt x="3411708" y="0"/>
                </a:lnTo>
                <a:lnTo>
                  <a:pt x="3411708" y="5791479"/>
                </a:lnTo>
                <a:lnTo>
                  <a:pt x="0" y="5791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8302390"/>
            <a:ext cx="2364441" cy="2291358"/>
          </a:xfrm>
          <a:custGeom>
            <a:avLst/>
            <a:gdLst/>
            <a:ahLst/>
            <a:cxnLst/>
            <a:rect l="l" t="t" r="r" b="b"/>
            <a:pathLst>
              <a:path w="2364441" h="2291358">
                <a:moveTo>
                  <a:pt x="0" y="0"/>
                </a:moveTo>
                <a:lnTo>
                  <a:pt x="2364441" y="0"/>
                </a:lnTo>
                <a:lnTo>
                  <a:pt x="2364441" y="2291358"/>
                </a:lnTo>
                <a:lnTo>
                  <a:pt x="0" y="22913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366133" y="-744533"/>
            <a:ext cx="2364441" cy="2291358"/>
          </a:xfrm>
          <a:custGeom>
            <a:avLst/>
            <a:gdLst/>
            <a:ahLst/>
            <a:cxnLst/>
            <a:rect l="l" t="t" r="r" b="b"/>
            <a:pathLst>
              <a:path w="2364441" h="2291358">
                <a:moveTo>
                  <a:pt x="0" y="0"/>
                </a:moveTo>
                <a:lnTo>
                  <a:pt x="2364441" y="0"/>
                </a:lnTo>
                <a:lnTo>
                  <a:pt x="2364441" y="2291358"/>
                </a:lnTo>
                <a:lnTo>
                  <a:pt x="0" y="22913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1131" y="291718"/>
            <a:ext cx="1295139" cy="1255107"/>
          </a:xfrm>
          <a:custGeom>
            <a:avLst/>
            <a:gdLst/>
            <a:ahLst/>
            <a:cxnLst/>
            <a:rect l="l" t="t" r="r" b="b"/>
            <a:pathLst>
              <a:path w="1295139" h="1255107">
                <a:moveTo>
                  <a:pt x="0" y="0"/>
                </a:moveTo>
                <a:lnTo>
                  <a:pt x="1295138" y="0"/>
                </a:lnTo>
                <a:lnTo>
                  <a:pt x="1295138" y="1255107"/>
                </a:lnTo>
                <a:lnTo>
                  <a:pt x="0" y="12551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51456" y="6413807"/>
            <a:ext cx="962830" cy="962830"/>
          </a:xfrm>
          <a:custGeom>
            <a:avLst/>
            <a:gdLst/>
            <a:ahLst/>
            <a:cxnLst/>
            <a:rect l="l" t="t" r="r" b="b"/>
            <a:pathLst>
              <a:path w="962830" h="962830">
                <a:moveTo>
                  <a:pt x="0" y="0"/>
                </a:moveTo>
                <a:lnTo>
                  <a:pt x="962830" y="0"/>
                </a:lnTo>
                <a:lnTo>
                  <a:pt x="962830" y="962831"/>
                </a:lnTo>
                <a:lnTo>
                  <a:pt x="0" y="9628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636402" y="9630918"/>
            <a:ext cx="962830" cy="962830"/>
          </a:xfrm>
          <a:custGeom>
            <a:avLst/>
            <a:gdLst/>
            <a:ahLst/>
            <a:cxnLst/>
            <a:rect l="l" t="t" r="r" b="b"/>
            <a:pathLst>
              <a:path w="962830" h="962830">
                <a:moveTo>
                  <a:pt x="0" y="0"/>
                </a:moveTo>
                <a:lnTo>
                  <a:pt x="962830" y="0"/>
                </a:lnTo>
                <a:lnTo>
                  <a:pt x="962830" y="962830"/>
                </a:lnTo>
                <a:lnTo>
                  <a:pt x="0" y="9628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 rot="-1894900">
            <a:off x="11241945" y="9038634"/>
            <a:ext cx="612818" cy="583846"/>
            <a:chOff x="0" y="0"/>
            <a:chExt cx="1772920" cy="1689100"/>
          </a:xfrm>
        </p:grpSpPr>
        <p:sp>
          <p:nvSpPr>
            <p:cNvPr id="9" name="Freeform 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04F25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1696124">
            <a:off x="12329735" y="2210224"/>
            <a:ext cx="612818" cy="583846"/>
            <a:chOff x="0" y="0"/>
            <a:chExt cx="1772920" cy="1689100"/>
          </a:xfrm>
        </p:grpSpPr>
        <p:sp>
          <p:nvSpPr>
            <p:cNvPr id="11" name="Freeform 1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-3412954" y="-251053"/>
            <a:ext cx="18672899" cy="11695592"/>
            <a:chOff x="0" y="0"/>
            <a:chExt cx="1297697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97697" cy="812800"/>
            </a:xfrm>
            <a:custGeom>
              <a:avLst/>
              <a:gdLst/>
              <a:ahLst/>
              <a:cxnLst/>
              <a:rect l="l" t="t" r="r" b="b"/>
              <a:pathLst>
                <a:path w="1297697" h="812800">
                  <a:moveTo>
                    <a:pt x="648848" y="0"/>
                  </a:moveTo>
                  <a:cubicBezTo>
                    <a:pt x="290499" y="0"/>
                    <a:pt x="0" y="181951"/>
                    <a:pt x="0" y="406400"/>
                  </a:cubicBezTo>
                  <a:cubicBezTo>
                    <a:pt x="0" y="630849"/>
                    <a:pt x="290499" y="812800"/>
                    <a:pt x="648848" y="812800"/>
                  </a:cubicBezTo>
                  <a:cubicBezTo>
                    <a:pt x="1007197" y="812800"/>
                    <a:pt x="1297697" y="630849"/>
                    <a:pt x="1297697" y="406400"/>
                  </a:cubicBezTo>
                  <a:cubicBezTo>
                    <a:pt x="1297697" y="181951"/>
                    <a:pt x="1007197" y="0"/>
                    <a:pt x="648848" y="0"/>
                  </a:cubicBezTo>
                  <a:close/>
                </a:path>
              </a:pathLst>
            </a:custGeom>
            <a:solidFill>
              <a:srgbClr val="FFE3CA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21659" y="38100"/>
              <a:ext cx="1054379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344215" y="291718"/>
            <a:ext cx="4666034" cy="2916271"/>
          </a:xfrm>
          <a:custGeom>
            <a:avLst/>
            <a:gdLst/>
            <a:ahLst/>
            <a:cxnLst/>
            <a:rect l="l" t="t" r="r" b="b"/>
            <a:pathLst>
              <a:path w="4666034" h="2916271">
                <a:moveTo>
                  <a:pt x="0" y="0"/>
                </a:moveTo>
                <a:lnTo>
                  <a:pt x="4666034" y="0"/>
                </a:lnTo>
                <a:lnTo>
                  <a:pt x="4666034" y="2916271"/>
                </a:lnTo>
                <a:lnTo>
                  <a:pt x="0" y="291627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81131" y="4432329"/>
            <a:ext cx="7071484" cy="5888617"/>
          </a:xfrm>
          <a:custGeom>
            <a:avLst/>
            <a:gdLst/>
            <a:ahLst/>
            <a:cxnLst/>
            <a:rect l="l" t="t" r="r" b="b"/>
            <a:pathLst>
              <a:path w="7071484" h="5888617">
                <a:moveTo>
                  <a:pt x="0" y="0"/>
                </a:moveTo>
                <a:lnTo>
                  <a:pt x="7071483" y="0"/>
                </a:lnTo>
                <a:lnTo>
                  <a:pt x="7071483" y="5888617"/>
                </a:lnTo>
                <a:lnTo>
                  <a:pt x="0" y="588861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8685968" y="919272"/>
            <a:ext cx="2548785" cy="9102804"/>
          </a:xfrm>
          <a:custGeom>
            <a:avLst/>
            <a:gdLst/>
            <a:ahLst/>
            <a:cxnLst/>
            <a:rect l="l" t="t" r="r" b="b"/>
            <a:pathLst>
              <a:path w="2548785" h="9102804">
                <a:moveTo>
                  <a:pt x="2548785" y="0"/>
                </a:moveTo>
                <a:lnTo>
                  <a:pt x="0" y="0"/>
                </a:lnTo>
                <a:lnTo>
                  <a:pt x="0" y="9102804"/>
                </a:lnTo>
                <a:lnTo>
                  <a:pt x="2548785" y="9102804"/>
                </a:lnTo>
                <a:lnTo>
                  <a:pt x="2548785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4373005" y="1134118"/>
            <a:ext cx="2996312" cy="1368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</a:pPr>
            <a:r>
              <a:rPr lang="en-US" sz="258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Không nên tập trung quá vào món quà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09228" y="4320854"/>
            <a:ext cx="3411708" cy="5791480"/>
          </a:xfrm>
          <a:custGeom>
            <a:avLst/>
            <a:gdLst/>
            <a:ahLst/>
            <a:cxnLst/>
            <a:rect l="l" t="t" r="r" b="b"/>
            <a:pathLst>
              <a:path w="3411708" h="5791480">
                <a:moveTo>
                  <a:pt x="0" y="0"/>
                </a:moveTo>
                <a:lnTo>
                  <a:pt x="3411708" y="0"/>
                </a:lnTo>
                <a:lnTo>
                  <a:pt x="3411708" y="5791479"/>
                </a:lnTo>
                <a:lnTo>
                  <a:pt x="0" y="5791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8302390"/>
            <a:ext cx="2364441" cy="2291358"/>
          </a:xfrm>
          <a:custGeom>
            <a:avLst/>
            <a:gdLst/>
            <a:ahLst/>
            <a:cxnLst/>
            <a:rect l="l" t="t" r="r" b="b"/>
            <a:pathLst>
              <a:path w="2364441" h="2291358">
                <a:moveTo>
                  <a:pt x="0" y="0"/>
                </a:moveTo>
                <a:lnTo>
                  <a:pt x="2364441" y="0"/>
                </a:lnTo>
                <a:lnTo>
                  <a:pt x="2364441" y="2291358"/>
                </a:lnTo>
                <a:lnTo>
                  <a:pt x="0" y="22913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366133" y="-744533"/>
            <a:ext cx="2364441" cy="2291358"/>
          </a:xfrm>
          <a:custGeom>
            <a:avLst/>
            <a:gdLst/>
            <a:ahLst/>
            <a:cxnLst/>
            <a:rect l="l" t="t" r="r" b="b"/>
            <a:pathLst>
              <a:path w="2364441" h="2291358">
                <a:moveTo>
                  <a:pt x="0" y="0"/>
                </a:moveTo>
                <a:lnTo>
                  <a:pt x="2364441" y="0"/>
                </a:lnTo>
                <a:lnTo>
                  <a:pt x="2364441" y="2291358"/>
                </a:lnTo>
                <a:lnTo>
                  <a:pt x="0" y="22913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1131" y="291718"/>
            <a:ext cx="1295139" cy="1255107"/>
          </a:xfrm>
          <a:custGeom>
            <a:avLst/>
            <a:gdLst/>
            <a:ahLst/>
            <a:cxnLst/>
            <a:rect l="l" t="t" r="r" b="b"/>
            <a:pathLst>
              <a:path w="1295139" h="1255107">
                <a:moveTo>
                  <a:pt x="0" y="0"/>
                </a:moveTo>
                <a:lnTo>
                  <a:pt x="1295138" y="0"/>
                </a:lnTo>
                <a:lnTo>
                  <a:pt x="1295138" y="1255107"/>
                </a:lnTo>
                <a:lnTo>
                  <a:pt x="0" y="12551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51456" y="6413807"/>
            <a:ext cx="962830" cy="962830"/>
          </a:xfrm>
          <a:custGeom>
            <a:avLst/>
            <a:gdLst/>
            <a:ahLst/>
            <a:cxnLst/>
            <a:rect l="l" t="t" r="r" b="b"/>
            <a:pathLst>
              <a:path w="962830" h="962830">
                <a:moveTo>
                  <a:pt x="0" y="0"/>
                </a:moveTo>
                <a:lnTo>
                  <a:pt x="962830" y="0"/>
                </a:lnTo>
                <a:lnTo>
                  <a:pt x="962830" y="962831"/>
                </a:lnTo>
                <a:lnTo>
                  <a:pt x="0" y="9628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636402" y="9630918"/>
            <a:ext cx="962830" cy="962830"/>
          </a:xfrm>
          <a:custGeom>
            <a:avLst/>
            <a:gdLst/>
            <a:ahLst/>
            <a:cxnLst/>
            <a:rect l="l" t="t" r="r" b="b"/>
            <a:pathLst>
              <a:path w="962830" h="962830">
                <a:moveTo>
                  <a:pt x="0" y="0"/>
                </a:moveTo>
                <a:lnTo>
                  <a:pt x="962830" y="0"/>
                </a:lnTo>
                <a:lnTo>
                  <a:pt x="962830" y="962830"/>
                </a:lnTo>
                <a:lnTo>
                  <a:pt x="0" y="9628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 rot="-1894900">
            <a:off x="11241945" y="9038634"/>
            <a:ext cx="612818" cy="583846"/>
            <a:chOff x="0" y="0"/>
            <a:chExt cx="1772920" cy="1689100"/>
          </a:xfrm>
        </p:grpSpPr>
        <p:sp>
          <p:nvSpPr>
            <p:cNvPr id="9" name="Freeform 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04F25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1696124">
            <a:off x="12329735" y="2210224"/>
            <a:ext cx="612818" cy="583846"/>
            <a:chOff x="0" y="0"/>
            <a:chExt cx="1772920" cy="1689100"/>
          </a:xfrm>
        </p:grpSpPr>
        <p:sp>
          <p:nvSpPr>
            <p:cNvPr id="11" name="Freeform 1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-3412954" y="-251053"/>
            <a:ext cx="18672899" cy="11695592"/>
            <a:chOff x="0" y="0"/>
            <a:chExt cx="1297697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97697" cy="812800"/>
            </a:xfrm>
            <a:custGeom>
              <a:avLst/>
              <a:gdLst/>
              <a:ahLst/>
              <a:cxnLst/>
              <a:rect l="l" t="t" r="r" b="b"/>
              <a:pathLst>
                <a:path w="1297697" h="812800">
                  <a:moveTo>
                    <a:pt x="648848" y="0"/>
                  </a:moveTo>
                  <a:cubicBezTo>
                    <a:pt x="290499" y="0"/>
                    <a:pt x="0" y="181951"/>
                    <a:pt x="0" y="406400"/>
                  </a:cubicBezTo>
                  <a:cubicBezTo>
                    <a:pt x="0" y="630849"/>
                    <a:pt x="290499" y="812800"/>
                    <a:pt x="648848" y="812800"/>
                  </a:cubicBezTo>
                  <a:cubicBezTo>
                    <a:pt x="1007197" y="812800"/>
                    <a:pt x="1297697" y="630849"/>
                    <a:pt x="1297697" y="406400"/>
                  </a:cubicBezTo>
                  <a:cubicBezTo>
                    <a:pt x="1297697" y="181951"/>
                    <a:pt x="1007197" y="0"/>
                    <a:pt x="648848" y="0"/>
                  </a:cubicBezTo>
                  <a:close/>
                </a:path>
              </a:pathLst>
            </a:custGeom>
            <a:solidFill>
              <a:srgbClr val="FFE3CA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21659" y="38100"/>
              <a:ext cx="1054379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344215" y="291718"/>
            <a:ext cx="4666034" cy="2916271"/>
          </a:xfrm>
          <a:custGeom>
            <a:avLst/>
            <a:gdLst/>
            <a:ahLst/>
            <a:cxnLst/>
            <a:rect l="l" t="t" r="r" b="b"/>
            <a:pathLst>
              <a:path w="4666034" h="2916271">
                <a:moveTo>
                  <a:pt x="0" y="0"/>
                </a:moveTo>
                <a:lnTo>
                  <a:pt x="4666034" y="0"/>
                </a:lnTo>
                <a:lnTo>
                  <a:pt x="4666034" y="2916271"/>
                </a:lnTo>
                <a:lnTo>
                  <a:pt x="0" y="291627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1401052" y="1028700"/>
            <a:ext cx="2618509" cy="8229600"/>
          </a:xfrm>
          <a:custGeom>
            <a:avLst/>
            <a:gdLst/>
            <a:ahLst/>
            <a:cxnLst/>
            <a:rect l="l" t="t" r="r" b="b"/>
            <a:pathLst>
              <a:path w="2618509" h="8229600">
                <a:moveTo>
                  <a:pt x="2618509" y="0"/>
                </a:moveTo>
                <a:lnTo>
                  <a:pt x="0" y="0"/>
                </a:lnTo>
                <a:lnTo>
                  <a:pt x="0" y="8229600"/>
                </a:lnTo>
                <a:lnTo>
                  <a:pt x="2618509" y="8229600"/>
                </a:lnTo>
                <a:lnTo>
                  <a:pt x="2618509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215388" y="4416383"/>
            <a:ext cx="2665931" cy="5214535"/>
          </a:xfrm>
          <a:custGeom>
            <a:avLst/>
            <a:gdLst/>
            <a:ahLst/>
            <a:cxnLst/>
            <a:rect l="l" t="t" r="r" b="b"/>
            <a:pathLst>
              <a:path w="2665931" h="5214535">
                <a:moveTo>
                  <a:pt x="0" y="0"/>
                </a:moveTo>
                <a:lnTo>
                  <a:pt x="2665931" y="0"/>
                </a:lnTo>
                <a:lnTo>
                  <a:pt x="2665931" y="5214535"/>
                </a:lnTo>
                <a:lnTo>
                  <a:pt x="0" y="521453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251796" y="5666161"/>
            <a:ext cx="4240382" cy="3964757"/>
          </a:xfrm>
          <a:custGeom>
            <a:avLst/>
            <a:gdLst/>
            <a:ahLst/>
            <a:cxnLst/>
            <a:rect l="l" t="t" r="r" b="b"/>
            <a:pathLst>
              <a:path w="4240382" h="3964757">
                <a:moveTo>
                  <a:pt x="0" y="0"/>
                </a:moveTo>
                <a:lnTo>
                  <a:pt x="4240382" y="0"/>
                </a:lnTo>
                <a:lnTo>
                  <a:pt x="4240382" y="3964757"/>
                </a:lnTo>
                <a:lnTo>
                  <a:pt x="0" y="3964757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4179076" y="807860"/>
            <a:ext cx="2996312" cy="1826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</a:pPr>
            <a:r>
              <a:rPr lang="en-US" sz="258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Tỏ thái độ không vui khi nhận món quà không vừa ý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87842" y="1369399"/>
            <a:ext cx="12993674" cy="2951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27"/>
              </a:lnSpc>
            </a:pPr>
            <a:r>
              <a:rPr lang="en-US" sz="8448">
                <a:solidFill>
                  <a:srgbClr val="C79C22"/>
                </a:solidFill>
                <a:latin typeface="Paytone One"/>
                <a:ea typeface="Paytone One"/>
                <a:cs typeface="Paytone One"/>
                <a:sym typeface="Paytone One"/>
              </a:rPr>
              <a:t>Các bé ơi, hãy là những em bé lịch sự nhé!</a:t>
            </a:r>
          </a:p>
        </p:txBody>
      </p:sp>
      <p:sp>
        <p:nvSpPr>
          <p:cNvPr id="3" name="Freeform 3"/>
          <p:cNvSpPr/>
          <p:nvPr/>
        </p:nvSpPr>
        <p:spPr>
          <a:xfrm>
            <a:off x="-502808" y="2270744"/>
            <a:ext cx="2364441" cy="2291358"/>
          </a:xfrm>
          <a:custGeom>
            <a:avLst/>
            <a:gdLst/>
            <a:ahLst/>
            <a:cxnLst/>
            <a:rect l="l" t="t" r="r" b="b"/>
            <a:pathLst>
              <a:path w="2364441" h="2291358">
                <a:moveTo>
                  <a:pt x="0" y="0"/>
                </a:moveTo>
                <a:lnTo>
                  <a:pt x="2364440" y="0"/>
                </a:lnTo>
                <a:lnTo>
                  <a:pt x="2364440" y="2291358"/>
                </a:lnTo>
                <a:lnTo>
                  <a:pt x="0" y="22913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985384" y="-520813"/>
            <a:ext cx="2364441" cy="2291358"/>
          </a:xfrm>
          <a:custGeom>
            <a:avLst/>
            <a:gdLst/>
            <a:ahLst/>
            <a:cxnLst/>
            <a:rect l="l" t="t" r="r" b="b"/>
            <a:pathLst>
              <a:path w="2364441" h="2291358">
                <a:moveTo>
                  <a:pt x="0" y="0"/>
                </a:moveTo>
                <a:lnTo>
                  <a:pt x="2364440" y="0"/>
                </a:lnTo>
                <a:lnTo>
                  <a:pt x="2364440" y="2291358"/>
                </a:lnTo>
                <a:lnTo>
                  <a:pt x="0" y="22913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633116" y="-226407"/>
            <a:ext cx="1295139" cy="1255107"/>
          </a:xfrm>
          <a:custGeom>
            <a:avLst/>
            <a:gdLst/>
            <a:ahLst/>
            <a:cxnLst/>
            <a:rect l="l" t="t" r="r" b="b"/>
            <a:pathLst>
              <a:path w="1295139" h="1255107">
                <a:moveTo>
                  <a:pt x="0" y="0"/>
                </a:moveTo>
                <a:lnTo>
                  <a:pt x="1295139" y="0"/>
                </a:lnTo>
                <a:lnTo>
                  <a:pt x="1295139" y="1255107"/>
                </a:lnTo>
                <a:lnTo>
                  <a:pt x="0" y="12551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992861" y="1991484"/>
            <a:ext cx="1295139" cy="1255107"/>
          </a:xfrm>
          <a:custGeom>
            <a:avLst/>
            <a:gdLst/>
            <a:ahLst/>
            <a:cxnLst/>
            <a:rect l="l" t="t" r="r" b="b"/>
            <a:pathLst>
              <a:path w="1295139" h="1255107">
                <a:moveTo>
                  <a:pt x="0" y="0"/>
                </a:moveTo>
                <a:lnTo>
                  <a:pt x="1295139" y="0"/>
                </a:lnTo>
                <a:lnTo>
                  <a:pt x="1295139" y="1255107"/>
                </a:lnTo>
                <a:lnTo>
                  <a:pt x="0" y="12551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428104" y="528503"/>
            <a:ext cx="962830" cy="962830"/>
          </a:xfrm>
          <a:custGeom>
            <a:avLst/>
            <a:gdLst/>
            <a:ahLst/>
            <a:cxnLst/>
            <a:rect l="l" t="t" r="r" b="b"/>
            <a:pathLst>
              <a:path w="962830" h="962830">
                <a:moveTo>
                  <a:pt x="0" y="0"/>
                </a:moveTo>
                <a:lnTo>
                  <a:pt x="962831" y="0"/>
                </a:lnTo>
                <a:lnTo>
                  <a:pt x="962831" y="962830"/>
                </a:lnTo>
                <a:lnTo>
                  <a:pt x="0" y="9628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167604" y="4886088"/>
            <a:ext cx="962830" cy="962830"/>
          </a:xfrm>
          <a:custGeom>
            <a:avLst/>
            <a:gdLst/>
            <a:ahLst/>
            <a:cxnLst/>
            <a:rect l="l" t="t" r="r" b="b"/>
            <a:pathLst>
              <a:path w="962830" h="962830">
                <a:moveTo>
                  <a:pt x="0" y="0"/>
                </a:moveTo>
                <a:lnTo>
                  <a:pt x="962830" y="0"/>
                </a:lnTo>
                <a:lnTo>
                  <a:pt x="962830" y="962830"/>
                </a:lnTo>
                <a:lnTo>
                  <a:pt x="0" y="9628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 rot="-1894900">
            <a:off x="1555223" y="645738"/>
            <a:ext cx="612818" cy="583846"/>
            <a:chOff x="0" y="0"/>
            <a:chExt cx="1772920" cy="1689100"/>
          </a:xfrm>
        </p:grpSpPr>
        <p:sp>
          <p:nvSpPr>
            <p:cNvPr id="10" name="Freeform 1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04F25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1696124">
            <a:off x="15275107" y="3036393"/>
            <a:ext cx="612818" cy="583846"/>
            <a:chOff x="0" y="0"/>
            <a:chExt cx="1772920" cy="1689100"/>
          </a:xfrm>
        </p:grpSpPr>
        <p:sp>
          <p:nvSpPr>
            <p:cNvPr id="12" name="Freeform 12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04F25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1696124">
            <a:off x="17981591" y="5282508"/>
            <a:ext cx="612818" cy="583846"/>
            <a:chOff x="0" y="0"/>
            <a:chExt cx="1772920" cy="1689100"/>
          </a:xfrm>
        </p:grpSpPr>
        <p:sp>
          <p:nvSpPr>
            <p:cNvPr id="14" name="Freeform 14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04F25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9715156" y="5574430"/>
            <a:ext cx="5036215" cy="4494822"/>
          </a:xfrm>
          <a:custGeom>
            <a:avLst/>
            <a:gdLst/>
            <a:ahLst/>
            <a:cxnLst/>
            <a:rect l="l" t="t" r="r" b="b"/>
            <a:pathLst>
              <a:path w="5036215" h="4494822">
                <a:moveTo>
                  <a:pt x="0" y="0"/>
                </a:moveTo>
                <a:lnTo>
                  <a:pt x="5036215" y="0"/>
                </a:lnTo>
                <a:lnTo>
                  <a:pt x="5036215" y="4494822"/>
                </a:lnTo>
                <a:lnTo>
                  <a:pt x="0" y="44948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976055" y="5033041"/>
            <a:ext cx="5483507" cy="4937441"/>
          </a:xfrm>
          <a:custGeom>
            <a:avLst/>
            <a:gdLst/>
            <a:ahLst/>
            <a:cxnLst/>
            <a:rect l="l" t="t" r="r" b="b"/>
            <a:pathLst>
              <a:path w="5483507" h="4937441">
                <a:moveTo>
                  <a:pt x="0" y="0"/>
                </a:moveTo>
                <a:lnTo>
                  <a:pt x="5483507" y="0"/>
                </a:lnTo>
                <a:lnTo>
                  <a:pt x="5483507" y="4937441"/>
                </a:lnTo>
                <a:lnTo>
                  <a:pt x="0" y="49374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49</Words>
  <Application>Microsoft Office PowerPoint</Application>
  <PresentationFormat>Custom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Paytone One</vt:lpstr>
      <vt:lpstr>Calibri</vt:lpstr>
      <vt:lpstr>DejaVu Serif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 Lịch sự khi nhận quà</dc:title>
  <dc:creator>NHAN</dc:creator>
  <cp:lastModifiedBy>WINDOWS 10 PRO</cp:lastModifiedBy>
  <cp:revision>4</cp:revision>
  <dcterms:created xsi:type="dcterms:W3CDTF">2006-08-16T00:00:00Z</dcterms:created>
  <dcterms:modified xsi:type="dcterms:W3CDTF">2025-01-20T12:34:03Z</dcterms:modified>
  <dc:identifier>DAGN-qOmt78</dc:identifier>
</cp:coreProperties>
</file>