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Paytone One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40.svg"/><Relationship Id="rId2" Type="http://schemas.openxmlformats.org/officeDocument/2006/relationships/image" Target="../media/image1.jpe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42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21" Type="http://schemas.openxmlformats.org/officeDocument/2006/relationships/image" Target="../media/image33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9.png"/><Relationship Id="rId25" Type="http://schemas.openxmlformats.org/officeDocument/2006/relationships/image" Target="../media/image36.pn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52.sv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35.png"/><Relationship Id="rId10" Type="http://schemas.openxmlformats.org/officeDocument/2006/relationships/image" Target="../media/image9.svg"/><Relationship Id="rId19" Type="http://schemas.openxmlformats.org/officeDocument/2006/relationships/image" Target="../media/image31.pn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7.svg"/><Relationship Id="rId2" Type="http://schemas.openxmlformats.org/officeDocument/2006/relationships/image" Target="../media/image1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9.svg"/><Relationship Id="rId2" Type="http://schemas.openxmlformats.org/officeDocument/2006/relationships/image" Target="../media/image1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7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1.sv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3.sv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26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5.png"/><Relationship Id="rId2" Type="http://schemas.openxmlformats.org/officeDocument/2006/relationships/image" Target="../media/image1.jpe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19" Type="http://schemas.openxmlformats.org/officeDocument/2006/relationships/image" Target="../media/image16.gif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29.svg"/><Relationship Id="rId2" Type="http://schemas.openxmlformats.org/officeDocument/2006/relationships/image" Target="../media/image1.jpe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35.svg"/><Relationship Id="rId10" Type="http://schemas.openxmlformats.org/officeDocument/2006/relationships/image" Target="../media/image9.svg"/><Relationship Id="rId19" Type="http://schemas.openxmlformats.org/officeDocument/2006/relationships/image" Target="../media/image31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884801" y="3311927"/>
            <a:ext cx="6995000" cy="6208063"/>
          </a:xfrm>
          <a:custGeom>
            <a:avLst/>
            <a:gdLst/>
            <a:ahLst/>
            <a:cxnLst/>
            <a:rect l="l" t="t" r="r" b="b"/>
            <a:pathLst>
              <a:path w="6995000" h="6208063">
                <a:moveTo>
                  <a:pt x="0" y="0"/>
                </a:moveTo>
                <a:lnTo>
                  <a:pt x="6995000" y="0"/>
                </a:lnTo>
                <a:lnTo>
                  <a:pt x="6995000" y="6208062"/>
                </a:lnTo>
                <a:lnTo>
                  <a:pt x="0" y="62080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733028" y="927315"/>
            <a:ext cx="8821943" cy="1696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Dạy trẻ nhận biết, đếm đúng các nhóm có 3 đối tượng, nhận biết chữ số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30889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528461">
            <a:off x="7115683" y="3349933"/>
            <a:ext cx="5004681" cy="2702528"/>
          </a:xfrm>
          <a:custGeom>
            <a:avLst/>
            <a:gdLst/>
            <a:ahLst/>
            <a:cxnLst/>
            <a:rect l="l" t="t" r="r" b="b"/>
            <a:pathLst>
              <a:path w="5004681" h="2702528">
                <a:moveTo>
                  <a:pt x="0" y="0"/>
                </a:moveTo>
                <a:lnTo>
                  <a:pt x="5004681" y="0"/>
                </a:lnTo>
                <a:lnTo>
                  <a:pt x="5004681" y="2702528"/>
                </a:lnTo>
                <a:lnTo>
                  <a:pt x="0" y="2702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5400000">
            <a:off x="12303462" y="2631832"/>
            <a:ext cx="5363333" cy="3367726"/>
          </a:xfrm>
          <a:custGeom>
            <a:avLst/>
            <a:gdLst/>
            <a:ahLst/>
            <a:cxnLst/>
            <a:rect l="l" t="t" r="r" b="b"/>
            <a:pathLst>
              <a:path w="5363333" h="3367726">
                <a:moveTo>
                  <a:pt x="0" y="0"/>
                </a:moveTo>
                <a:lnTo>
                  <a:pt x="5363334" y="0"/>
                </a:lnTo>
                <a:lnTo>
                  <a:pt x="5363334" y="3367727"/>
                </a:lnTo>
                <a:lnTo>
                  <a:pt x="0" y="33677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270105" y="3287511"/>
            <a:ext cx="4087986" cy="3151156"/>
          </a:xfrm>
          <a:custGeom>
            <a:avLst/>
            <a:gdLst/>
            <a:ahLst/>
            <a:cxnLst/>
            <a:rect l="l" t="t" r="r" b="b"/>
            <a:pathLst>
              <a:path w="4087986" h="3151156">
                <a:moveTo>
                  <a:pt x="0" y="0"/>
                </a:moveTo>
                <a:lnTo>
                  <a:pt x="4087986" y="0"/>
                </a:lnTo>
                <a:lnTo>
                  <a:pt x="4087986" y="3151155"/>
                </a:lnTo>
                <a:lnTo>
                  <a:pt x="0" y="3151155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5207052" y="8037676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Tìm hình số lượng 3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468027" y="189352"/>
            <a:ext cx="17669583" cy="9908297"/>
            <a:chOff x="0" y="0"/>
            <a:chExt cx="4178994" cy="234338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78994" cy="2343389"/>
            </a:xfrm>
            <a:custGeom>
              <a:avLst/>
              <a:gdLst/>
              <a:ahLst/>
              <a:cxnLst/>
              <a:rect l="l" t="t" r="r" b="b"/>
              <a:pathLst>
                <a:path w="4178994" h="2343389">
                  <a:moveTo>
                    <a:pt x="22346" y="0"/>
                  </a:moveTo>
                  <a:lnTo>
                    <a:pt x="4156649" y="0"/>
                  </a:lnTo>
                  <a:cubicBezTo>
                    <a:pt x="4162575" y="0"/>
                    <a:pt x="4168259" y="2354"/>
                    <a:pt x="4172449" y="6545"/>
                  </a:cubicBezTo>
                  <a:cubicBezTo>
                    <a:pt x="4176640" y="10736"/>
                    <a:pt x="4178994" y="16419"/>
                    <a:pt x="4178994" y="22346"/>
                  </a:cubicBezTo>
                  <a:lnTo>
                    <a:pt x="4178994" y="2321044"/>
                  </a:lnTo>
                  <a:cubicBezTo>
                    <a:pt x="4178994" y="2326970"/>
                    <a:pt x="4176640" y="2332654"/>
                    <a:pt x="4172449" y="2336844"/>
                  </a:cubicBezTo>
                  <a:cubicBezTo>
                    <a:pt x="4168259" y="2341035"/>
                    <a:pt x="4162575" y="2343389"/>
                    <a:pt x="4156649" y="2343389"/>
                  </a:cubicBezTo>
                  <a:lnTo>
                    <a:pt x="22346" y="2343389"/>
                  </a:lnTo>
                  <a:cubicBezTo>
                    <a:pt x="16419" y="2343389"/>
                    <a:pt x="10736" y="2341035"/>
                    <a:pt x="6545" y="2336844"/>
                  </a:cubicBezTo>
                  <a:cubicBezTo>
                    <a:pt x="2354" y="2332654"/>
                    <a:pt x="0" y="2326970"/>
                    <a:pt x="0" y="2321044"/>
                  </a:cubicBezTo>
                  <a:lnTo>
                    <a:pt x="0" y="22346"/>
                  </a:lnTo>
                  <a:cubicBezTo>
                    <a:pt x="0" y="16419"/>
                    <a:pt x="2354" y="10736"/>
                    <a:pt x="6545" y="6545"/>
                  </a:cubicBezTo>
                  <a:cubicBezTo>
                    <a:pt x="10736" y="2354"/>
                    <a:pt x="16419" y="0"/>
                    <a:pt x="2234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178994" cy="23814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9671" y="561269"/>
            <a:ext cx="736712" cy="9372664"/>
          </a:xfrm>
          <a:custGeom>
            <a:avLst/>
            <a:gdLst/>
            <a:ahLst/>
            <a:cxnLst/>
            <a:rect l="l" t="t" r="r" b="b"/>
            <a:pathLst>
              <a:path w="736712" h="9372664">
                <a:moveTo>
                  <a:pt x="0" y="0"/>
                </a:moveTo>
                <a:lnTo>
                  <a:pt x="736712" y="0"/>
                </a:lnTo>
                <a:lnTo>
                  <a:pt x="736712" y="9372664"/>
                </a:lnTo>
                <a:lnTo>
                  <a:pt x="0" y="93726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7250" r="-7250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61495" y="552600"/>
            <a:ext cx="14189224" cy="9258107"/>
          </a:xfrm>
          <a:custGeom>
            <a:avLst/>
            <a:gdLst/>
            <a:ahLst/>
            <a:cxnLst/>
            <a:rect l="l" t="t" r="r" b="b"/>
            <a:pathLst>
              <a:path w="14189224" h="9258107">
                <a:moveTo>
                  <a:pt x="0" y="0"/>
                </a:moveTo>
                <a:lnTo>
                  <a:pt x="14189224" y="0"/>
                </a:lnTo>
                <a:lnTo>
                  <a:pt x="14189224" y="9258107"/>
                </a:lnTo>
                <a:lnTo>
                  <a:pt x="0" y="925810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530" t="-1365" b="-1365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249279" y="7831226"/>
            <a:ext cx="1030317" cy="1327300"/>
          </a:xfrm>
          <a:custGeom>
            <a:avLst/>
            <a:gdLst/>
            <a:ahLst/>
            <a:cxnLst/>
            <a:rect l="l" t="t" r="r" b="b"/>
            <a:pathLst>
              <a:path w="1030317" h="1327300">
                <a:moveTo>
                  <a:pt x="0" y="0"/>
                </a:moveTo>
                <a:lnTo>
                  <a:pt x="1030317" y="0"/>
                </a:lnTo>
                <a:lnTo>
                  <a:pt x="1030317" y="1327300"/>
                </a:lnTo>
                <a:lnTo>
                  <a:pt x="0" y="13273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779220" y="1375796"/>
            <a:ext cx="776404" cy="1000198"/>
          </a:xfrm>
          <a:custGeom>
            <a:avLst/>
            <a:gdLst/>
            <a:ahLst/>
            <a:cxnLst/>
            <a:rect l="l" t="t" r="r" b="b"/>
            <a:pathLst>
              <a:path w="776404" h="1000198">
                <a:moveTo>
                  <a:pt x="0" y="0"/>
                </a:moveTo>
                <a:lnTo>
                  <a:pt x="776404" y="0"/>
                </a:lnTo>
                <a:lnTo>
                  <a:pt x="776404" y="1000198"/>
                </a:lnTo>
                <a:lnTo>
                  <a:pt x="0" y="10001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6809537" y="1309599"/>
            <a:ext cx="1142306" cy="1026418"/>
            <a:chOff x="0" y="0"/>
            <a:chExt cx="300854" cy="27033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flipH="1">
            <a:off x="6078079" y="8145209"/>
            <a:ext cx="683323" cy="880288"/>
          </a:xfrm>
          <a:custGeom>
            <a:avLst/>
            <a:gdLst/>
            <a:ahLst/>
            <a:cxnLst/>
            <a:rect l="l" t="t" r="r" b="b"/>
            <a:pathLst>
              <a:path w="683323" h="880288">
                <a:moveTo>
                  <a:pt x="683324" y="0"/>
                </a:moveTo>
                <a:lnTo>
                  <a:pt x="0" y="0"/>
                </a:lnTo>
                <a:lnTo>
                  <a:pt x="0" y="880288"/>
                </a:lnTo>
                <a:lnTo>
                  <a:pt x="683324" y="880288"/>
                </a:lnTo>
                <a:lnTo>
                  <a:pt x="683324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667264" y="5434568"/>
            <a:ext cx="612332" cy="788833"/>
          </a:xfrm>
          <a:custGeom>
            <a:avLst/>
            <a:gdLst/>
            <a:ahLst/>
            <a:cxnLst/>
            <a:rect l="l" t="t" r="r" b="b"/>
            <a:pathLst>
              <a:path w="612332" h="788833">
                <a:moveTo>
                  <a:pt x="0" y="0"/>
                </a:moveTo>
                <a:lnTo>
                  <a:pt x="612332" y="0"/>
                </a:lnTo>
                <a:lnTo>
                  <a:pt x="612332" y="788834"/>
                </a:lnTo>
                <a:lnTo>
                  <a:pt x="0" y="7888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3107992" y="7185837"/>
            <a:ext cx="1305465" cy="1290779"/>
          </a:xfrm>
          <a:custGeom>
            <a:avLst/>
            <a:gdLst/>
            <a:ahLst/>
            <a:cxnLst/>
            <a:rect l="l" t="t" r="r" b="b"/>
            <a:pathLst>
              <a:path w="1305465" h="1290779">
                <a:moveTo>
                  <a:pt x="1305465" y="0"/>
                </a:moveTo>
                <a:lnTo>
                  <a:pt x="0" y="0"/>
                </a:lnTo>
                <a:lnTo>
                  <a:pt x="0" y="1290779"/>
                </a:lnTo>
                <a:lnTo>
                  <a:pt x="1305465" y="1290779"/>
                </a:lnTo>
                <a:lnTo>
                  <a:pt x="1305465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8596741" y="8592221"/>
            <a:ext cx="1094519" cy="1020639"/>
          </a:xfrm>
          <a:custGeom>
            <a:avLst/>
            <a:gdLst/>
            <a:ahLst/>
            <a:cxnLst/>
            <a:rect l="l" t="t" r="r" b="b"/>
            <a:pathLst>
              <a:path w="1094519" h="1020639">
                <a:moveTo>
                  <a:pt x="0" y="0"/>
                </a:moveTo>
                <a:lnTo>
                  <a:pt x="1094518" y="0"/>
                </a:lnTo>
                <a:lnTo>
                  <a:pt x="1094518" y="1020639"/>
                </a:lnTo>
                <a:lnTo>
                  <a:pt x="0" y="102063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529584" y="7491319"/>
            <a:ext cx="1248910" cy="1113091"/>
          </a:xfrm>
          <a:custGeom>
            <a:avLst/>
            <a:gdLst/>
            <a:ahLst/>
            <a:cxnLst/>
            <a:rect l="l" t="t" r="r" b="b"/>
            <a:pathLst>
              <a:path w="1248910" h="1113091">
                <a:moveTo>
                  <a:pt x="0" y="0"/>
                </a:moveTo>
                <a:lnTo>
                  <a:pt x="1248910" y="0"/>
                </a:lnTo>
                <a:lnTo>
                  <a:pt x="1248910" y="1113090"/>
                </a:lnTo>
                <a:lnTo>
                  <a:pt x="0" y="111309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5779220" y="3351074"/>
            <a:ext cx="843524" cy="786586"/>
          </a:xfrm>
          <a:custGeom>
            <a:avLst/>
            <a:gdLst/>
            <a:ahLst/>
            <a:cxnLst/>
            <a:rect l="l" t="t" r="r" b="b"/>
            <a:pathLst>
              <a:path w="843524" h="786586">
                <a:moveTo>
                  <a:pt x="0" y="0"/>
                </a:moveTo>
                <a:lnTo>
                  <a:pt x="843524" y="0"/>
                </a:lnTo>
                <a:lnTo>
                  <a:pt x="843524" y="786586"/>
                </a:lnTo>
                <a:lnTo>
                  <a:pt x="0" y="78658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16809537" y="3231051"/>
            <a:ext cx="1142306" cy="1026418"/>
            <a:chOff x="0" y="0"/>
            <a:chExt cx="300854" cy="27033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37" name="TextBox 37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8" name="Freeform 38"/>
          <p:cNvSpPr/>
          <p:nvPr/>
        </p:nvSpPr>
        <p:spPr>
          <a:xfrm>
            <a:off x="7827802" y="4762708"/>
            <a:ext cx="1537877" cy="1549498"/>
          </a:xfrm>
          <a:custGeom>
            <a:avLst/>
            <a:gdLst/>
            <a:ahLst/>
            <a:cxnLst/>
            <a:rect l="l" t="t" r="r" b="b"/>
            <a:pathLst>
              <a:path w="1537877" h="1549498">
                <a:moveTo>
                  <a:pt x="0" y="0"/>
                </a:moveTo>
                <a:lnTo>
                  <a:pt x="1537877" y="0"/>
                </a:lnTo>
                <a:lnTo>
                  <a:pt x="1537877" y="1549498"/>
                </a:lnTo>
                <a:lnTo>
                  <a:pt x="0" y="154949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 flipH="1">
            <a:off x="1975096" y="6455247"/>
            <a:ext cx="1332922" cy="1242950"/>
          </a:xfrm>
          <a:custGeom>
            <a:avLst/>
            <a:gdLst/>
            <a:ahLst/>
            <a:cxnLst/>
            <a:rect l="l" t="t" r="r" b="b"/>
            <a:pathLst>
              <a:path w="1332922" h="1242950">
                <a:moveTo>
                  <a:pt x="1332922" y="0"/>
                </a:moveTo>
                <a:lnTo>
                  <a:pt x="0" y="0"/>
                </a:lnTo>
                <a:lnTo>
                  <a:pt x="0" y="1242950"/>
                </a:lnTo>
                <a:lnTo>
                  <a:pt x="1332922" y="1242950"/>
                </a:lnTo>
                <a:lnTo>
                  <a:pt x="1332922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5753250" y="5181654"/>
            <a:ext cx="649658" cy="894025"/>
          </a:xfrm>
          <a:custGeom>
            <a:avLst/>
            <a:gdLst/>
            <a:ahLst/>
            <a:cxnLst/>
            <a:rect l="l" t="t" r="r" b="b"/>
            <a:pathLst>
              <a:path w="649658" h="894025">
                <a:moveTo>
                  <a:pt x="0" y="0"/>
                </a:moveTo>
                <a:lnTo>
                  <a:pt x="649658" y="0"/>
                </a:lnTo>
                <a:lnTo>
                  <a:pt x="649658" y="894024"/>
                </a:lnTo>
                <a:lnTo>
                  <a:pt x="0" y="894024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flipH="1">
            <a:off x="15687935" y="5143500"/>
            <a:ext cx="958974" cy="894244"/>
          </a:xfrm>
          <a:custGeom>
            <a:avLst/>
            <a:gdLst/>
            <a:ahLst/>
            <a:cxnLst/>
            <a:rect l="l" t="t" r="r" b="b"/>
            <a:pathLst>
              <a:path w="958974" h="894244">
                <a:moveTo>
                  <a:pt x="958975" y="0"/>
                </a:moveTo>
                <a:lnTo>
                  <a:pt x="0" y="0"/>
                </a:lnTo>
                <a:lnTo>
                  <a:pt x="0" y="894244"/>
                </a:lnTo>
                <a:lnTo>
                  <a:pt x="958975" y="894244"/>
                </a:lnTo>
                <a:lnTo>
                  <a:pt x="958975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  <p:grpSp>
        <p:nvGrpSpPr>
          <p:cNvPr id="42" name="Group 42"/>
          <p:cNvGrpSpPr/>
          <p:nvPr/>
        </p:nvGrpSpPr>
        <p:grpSpPr>
          <a:xfrm>
            <a:off x="16809537" y="6677672"/>
            <a:ext cx="1142306" cy="1026418"/>
            <a:chOff x="0" y="0"/>
            <a:chExt cx="300854" cy="270332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5" name="Freeform 45"/>
          <p:cNvSpPr/>
          <p:nvPr/>
        </p:nvSpPr>
        <p:spPr>
          <a:xfrm>
            <a:off x="5041200" y="835795"/>
            <a:ext cx="1361708" cy="1291920"/>
          </a:xfrm>
          <a:custGeom>
            <a:avLst/>
            <a:gdLst/>
            <a:ahLst/>
            <a:cxnLst/>
            <a:rect l="l" t="t" r="r" b="b"/>
            <a:pathLst>
              <a:path w="1361708" h="1291920">
                <a:moveTo>
                  <a:pt x="0" y="0"/>
                </a:moveTo>
                <a:lnTo>
                  <a:pt x="1361708" y="0"/>
                </a:lnTo>
                <a:lnTo>
                  <a:pt x="1361708" y="1291920"/>
                </a:lnTo>
                <a:lnTo>
                  <a:pt x="0" y="129192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5621173" y="6667583"/>
            <a:ext cx="1092498" cy="1036507"/>
          </a:xfrm>
          <a:custGeom>
            <a:avLst/>
            <a:gdLst/>
            <a:ahLst/>
            <a:cxnLst/>
            <a:rect l="l" t="t" r="r" b="b"/>
            <a:pathLst>
              <a:path w="1092498" h="1036507">
                <a:moveTo>
                  <a:pt x="0" y="0"/>
                </a:moveTo>
                <a:lnTo>
                  <a:pt x="1092498" y="0"/>
                </a:lnTo>
                <a:lnTo>
                  <a:pt x="1092498" y="1036507"/>
                </a:lnTo>
                <a:lnTo>
                  <a:pt x="0" y="103650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grpSp>
        <p:nvGrpSpPr>
          <p:cNvPr id="47" name="Group 47"/>
          <p:cNvGrpSpPr/>
          <p:nvPr/>
        </p:nvGrpSpPr>
        <p:grpSpPr>
          <a:xfrm>
            <a:off x="16809537" y="5143500"/>
            <a:ext cx="1142306" cy="1026418"/>
            <a:chOff x="0" y="0"/>
            <a:chExt cx="300854" cy="270332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00854" cy="270332"/>
            </a:xfrm>
            <a:custGeom>
              <a:avLst/>
              <a:gdLst/>
              <a:ahLst/>
              <a:cxnLst/>
              <a:rect l="l" t="t" r="r" b="b"/>
              <a:pathLst>
                <a:path w="300854" h="270332">
                  <a:moveTo>
                    <a:pt x="0" y="0"/>
                  </a:moveTo>
                  <a:lnTo>
                    <a:pt x="300854" y="0"/>
                  </a:lnTo>
                  <a:lnTo>
                    <a:pt x="300854" y="270332"/>
                  </a:lnTo>
                  <a:lnTo>
                    <a:pt x="0" y="270332"/>
                  </a:lnTo>
                  <a:close/>
                </a:path>
              </a:pathLst>
            </a:custGeom>
            <a:solidFill>
              <a:srgbClr val="F4F3F0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300854" cy="30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853148" y="3070656"/>
            <a:ext cx="6995000" cy="6208063"/>
          </a:xfrm>
          <a:custGeom>
            <a:avLst/>
            <a:gdLst/>
            <a:ahLst/>
            <a:cxnLst/>
            <a:rect l="l" t="t" r="r" b="b"/>
            <a:pathLst>
              <a:path w="6995000" h="6208063">
                <a:moveTo>
                  <a:pt x="0" y="0"/>
                </a:moveTo>
                <a:lnTo>
                  <a:pt x="6995000" y="0"/>
                </a:lnTo>
                <a:lnTo>
                  <a:pt x="6995000" y="6208063"/>
                </a:lnTo>
                <a:lnTo>
                  <a:pt x="0" y="620806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733028" y="1822665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Chúc các bé những giờ thật vui!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256421" y="3554242"/>
            <a:ext cx="3841107" cy="3317756"/>
          </a:xfrm>
          <a:custGeom>
            <a:avLst/>
            <a:gdLst/>
            <a:ahLst/>
            <a:cxnLst/>
            <a:rect l="l" t="t" r="r" b="b"/>
            <a:pathLst>
              <a:path w="3841107" h="3317756">
                <a:moveTo>
                  <a:pt x="0" y="0"/>
                </a:moveTo>
                <a:lnTo>
                  <a:pt x="3841107" y="0"/>
                </a:lnTo>
                <a:lnTo>
                  <a:pt x="3841107" y="3317756"/>
                </a:lnTo>
                <a:lnTo>
                  <a:pt x="0" y="331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7564120" y="3554242"/>
            <a:ext cx="3841107" cy="3317756"/>
          </a:xfrm>
          <a:custGeom>
            <a:avLst/>
            <a:gdLst/>
            <a:ahLst/>
            <a:cxnLst/>
            <a:rect l="l" t="t" r="r" b="b"/>
            <a:pathLst>
              <a:path w="3841107" h="3317756">
                <a:moveTo>
                  <a:pt x="0" y="0"/>
                </a:moveTo>
                <a:lnTo>
                  <a:pt x="3841107" y="0"/>
                </a:lnTo>
                <a:lnTo>
                  <a:pt x="3841107" y="3317756"/>
                </a:lnTo>
                <a:lnTo>
                  <a:pt x="0" y="331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2968430" y="3619032"/>
            <a:ext cx="3841107" cy="3317756"/>
          </a:xfrm>
          <a:custGeom>
            <a:avLst/>
            <a:gdLst/>
            <a:ahLst/>
            <a:cxnLst/>
            <a:rect l="l" t="t" r="r" b="b"/>
            <a:pathLst>
              <a:path w="3841107" h="3317756">
                <a:moveTo>
                  <a:pt x="0" y="0"/>
                </a:moveTo>
                <a:lnTo>
                  <a:pt x="3841107" y="0"/>
                </a:lnTo>
                <a:lnTo>
                  <a:pt x="3841107" y="3317756"/>
                </a:lnTo>
                <a:lnTo>
                  <a:pt x="0" y="331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892953" y="940654"/>
            <a:ext cx="3151804" cy="4462731"/>
          </a:xfrm>
          <a:custGeom>
            <a:avLst/>
            <a:gdLst/>
            <a:ahLst/>
            <a:cxnLst/>
            <a:rect l="l" t="t" r="r" b="b"/>
            <a:pathLst>
              <a:path w="3151804" h="4462731">
                <a:moveTo>
                  <a:pt x="0" y="0"/>
                </a:moveTo>
                <a:lnTo>
                  <a:pt x="3151804" y="0"/>
                </a:lnTo>
                <a:lnTo>
                  <a:pt x="3151804" y="4462732"/>
                </a:lnTo>
                <a:lnTo>
                  <a:pt x="0" y="44627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151362" y="5275421"/>
            <a:ext cx="4412624" cy="3811404"/>
          </a:xfrm>
          <a:custGeom>
            <a:avLst/>
            <a:gdLst/>
            <a:ahLst/>
            <a:cxnLst/>
            <a:rect l="l" t="t" r="r" b="b"/>
            <a:pathLst>
              <a:path w="4412624" h="3811404">
                <a:moveTo>
                  <a:pt x="0" y="0"/>
                </a:moveTo>
                <a:lnTo>
                  <a:pt x="4412624" y="0"/>
                </a:lnTo>
                <a:lnTo>
                  <a:pt x="4412624" y="3811404"/>
                </a:lnTo>
                <a:lnTo>
                  <a:pt x="0" y="38114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8188892" y="940654"/>
            <a:ext cx="3151804" cy="4462731"/>
          </a:xfrm>
          <a:custGeom>
            <a:avLst/>
            <a:gdLst/>
            <a:ahLst/>
            <a:cxnLst/>
            <a:rect l="l" t="t" r="r" b="b"/>
            <a:pathLst>
              <a:path w="3151804" h="4462731">
                <a:moveTo>
                  <a:pt x="0" y="0"/>
                </a:moveTo>
                <a:lnTo>
                  <a:pt x="3151804" y="0"/>
                </a:lnTo>
                <a:lnTo>
                  <a:pt x="3151804" y="4462732"/>
                </a:lnTo>
                <a:lnTo>
                  <a:pt x="0" y="44627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411711" y="5275421"/>
            <a:ext cx="4412624" cy="3811404"/>
          </a:xfrm>
          <a:custGeom>
            <a:avLst/>
            <a:gdLst/>
            <a:ahLst/>
            <a:cxnLst/>
            <a:rect l="l" t="t" r="r" b="b"/>
            <a:pathLst>
              <a:path w="4412624" h="3811404">
                <a:moveTo>
                  <a:pt x="0" y="0"/>
                </a:moveTo>
                <a:lnTo>
                  <a:pt x="4412624" y="0"/>
                </a:lnTo>
                <a:lnTo>
                  <a:pt x="4412624" y="3811404"/>
                </a:lnTo>
                <a:lnTo>
                  <a:pt x="0" y="38114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672060" y="940654"/>
            <a:ext cx="3151804" cy="4462731"/>
          </a:xfrm>
          <a:custGeom>
            <a:avLst/>
            <a:gdLst/>
            <a:ahLst/>
            <a:cxnLst/>
            <a:rect l="l" t="t" r="r" b="b"/>
            <a:pathLst>
              <a:path w="3151804" h="4462731">
                <a:moveTo>
                  <a:pt x="0" y="0"/>
                </a:moveTo>
                <a:lnTo>
                  <a:pt x="3151804" y="0"/>
                </a:lnTo>
                <a:lnTo>
                  <a:pt x="3151804" y="4462732"/>
                </a:lnTo>
                <a:lnTo>
                  <a:pt x="0" y="446273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396913" y="5275421"/>
            <a:ext cx="4412624" cy="3811404"/>
          </a:xfrm>
          <a:custGeom>
            <a:avLst/>
            <a:gdLst/>
            <a:ahLst/>
            <a:cxnLst/>
            <a:rect l="l" t="t" r="r" b="b"/>
            <a:pathLst>
              <a:path w="4412624" h="3811404">
                <a:moveTo>
                  <a:pt x="0" y="0"/>
                </a:moveTo>
                <a:lnTo>
                  <a:pt x="4412624" y="0"/>
                </a:lnTo>
                <a:lnTo>
                  <a:pt x="4412624" y="3811404"/>
                </a:lnTo>
                <a:lnTo>
                  <a:pt x="0" y="381140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517781" y="1375796"/>
            <a:ext cx="5524653" cy="8079931"/>
          </a:xfrm>
          <a:custGeom>
            <a:avLst/>
            <a:gdLst/>
            <a:ahLst/>
            <a:cxnLst/>
            <a:rect l="l" t="t" r="r" b="b"/>
            <a:pathLst>
              <a:path w="5524653" h="8079931">
                <a:moveTo>
                  <a:pt x="0" y="0"/>
                </a:moveTo>
                <a:lnTo>
                  <a:pt x="5524653" y="0"/>
                </a:lnTo>
                <a:lnTo>
                  <a:pt x="5524653" y="8079931"/>
                </a:lnTo>
                <a:lnTo>
                  <a:pt x="0" y="807993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7740020" y="2716689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3 ngón tay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96277" y="3055339"/>
            <a:ext cx="3875817" cy="5536882"/>
          </a:xfrm>
          <a:custGeom>
            <a:avLst/>
            <a:gdLst/>
            <a:ahLst/>
            <a:cxnLst/>
            <a:rect l="l" t="t" r="r" b="b"/>
            <a:pathLst>
              <a:path w="3875817" h="5536882">
                <a:moveTo>
                  <a:pt x="0" y="0"/>
                </a:moveTo>
                <a:lnTo>
                  <a:pt x="3875817" y="0"/>
                </a:lnTo>
                <a:lnTo>
                  <a:pt x="3875817" y="5536882"/>
                </a:lnTo>
                <a:lnTo>
                  <a:pt x="0" y="55368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342009" y="680776"/>
            <a:ext cx="8821943" cy="800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21"/>
              </a:lnSpc>
            </a:pPr>
            <a:r>
              <a:rPr lang="en-US" sz="344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3 con gấu</a:t>
            </a:r>
          </a:p>
        </p:txBody>
      </p:sp>
      <p:sp>
        <p:nvSpPr>
          <p:cNvPr id="25" name="Freeform 25"/>
          <p:cNvSpPr/>
          <p:nvPr/>
        </p:nvSpPr>
        <p:spPr>
          <a:xfrm>
            <a:off x="7680115" y="3238323"/>
            <a:ext cx="3875817" cy="5536882"/>
          </a:xfrm>
          <a:custGeom>
            <a:avLst/>
            <a:gdLst/>
            <a:ahLst/>
            <a:cxnLst/>
            <a:rect l="l" t="t" r="r" b="b"/>
            <a:pathLst>
              <a:path w="3875817" h="5536882">
                <a:moveTo>
                  <a:pt x="0" y="0"/>
                </a:moveTo>
                <a:lnTo>
                  <a:pt x="3875817" y="0"/>
                </a:lnTo>
                <a:lnTo>
                  <a:pt x="3875817" y="5536882"/>
                </a:lnTo>
                <a:lnTo>
                  <a:pt x="0" y="55368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163952" y="3421307"/>
            <a:ext cx="3875817" cy="5536882"/>
          </a:xfrm>
          <a:custGeom>
            <a:avLst/>
            <a:gdLst/>
            <a:ahLst/>
            <a:cxnLst/>
            <a:rect l="l" t="t" r="r" b="b"/>
            <a:pathLst>
              <a:path w="3875817" h="5536882">
                <a:moveTo>
                  <a:pt x="0" y="0"/>
                </a:moveTo>
                <a:lnTo>
                  <a:pt x="3875817" y="0"/>
                </a:lnTo>
                <a:lnTo>
                  <a:pt x="3875817" y="5536882"/>
                </a:lnTo>
                <a:lnTo>
                  <a:pt x="0" y="55368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832878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1284214">
            <a:off x="8171440" y="2704912"/>
            <a:ext cx="5307295" cy="3317060"/>
          </a:xfrm>
          <a:custGeom>
            <a:avLst/>
            <a:gdLst/>
            <a:ahLst/>
            <a:cxnLst/>
            <a:rect l="l" t="t" r="r" b="b"/>
            <a:pathLst>
              <a:path w="5307295" h="3317060">
                <a:moveTo>
                  <a:pt x="0" y="0"/>
                </a:moveTo>
                <a:lnTo>
                  <a:pt x="5307295" y="0"/>
                </a:lnTo>
                <a:lnTo>
                  <a:pt x="5307295" y="3317060"/>
                </a:lnTo>
                <a:lnTo>
                  <a:pt x="0" y="3317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2626673">
            <a:off x="6224634" y="2368239"/>
            <a:ext cx="5085911" cy="3178694"/>
          </a:xfrm>
          <a:custGeom>
            <a:avLst/>
            <a:gdLst/>
            <a:ahLst/>
            <a:cxnLst/>
            <a:rect l="l" t="t" r="r" b="b"/>
            <a:pathLst>
              <a:path w="5085911" h="3178694">
                <a:moveTo>
                  <a:pt x="0" y="0"/>
                </a:moveTo>
                <a:lnTo>
                  <a:pt x="5085911" y="0"/>
                </a:lnTo>
                <a:lnTo>
                  <a:pt x="5085911" y="3178694"/>
                </a:lnTo>
                <a:lnTo>
                  <a:pt x="0" y="317869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5789563">
            <a:off x="3192715" y="2535080"/>
            <a:ext cx="5278357" cy="3298973"/>
          </a:xfrm>
          <a:custGeom>
            <a:avLst/>
            <a:gdLst/>
            <a:ahLst/>
            <a:cxnLst/>
            <a:rect l="l" t="t" r="r" b="b"/>
            <a:pathLst>
              <a:path w="5278357" h="3298973">
                <a:moveTo>
                  <a:pt x="0" y="0"/>
                </a:moveTo>
                <a:lnTo>
                  <a:pt x="5278357" y="0"/>
                </a:lnTo>
                <a:lnTo>
                  <a:pt x="5278357" y="3298973"/>
                </a:lnTo>
                <a:lnTo>
                  <a:pt x="0" y="329897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78652" y="5796672"/>
            <a:ext cx="9081910" cy="3803050"/>
          </a:xfrm>
          <a:custGeom>
            <a:avLst/>
            <a:gdLst/>
            <a:ahLst/>
            <a:cxnLst/>
            <a:rect l="l" t="t" r="r" b="b"/>
            <a:pathLst>
              <a:path w="9081910" h="3803050">
                <a:moveTo>
                  <a:pt x="0" y="0"/>
                </a:moveTo>
                <a:lnTo>
                  <a:pt x="9081910" y="0"/>
                </a:lnTo>
                <a:lnTo>
                  <a:pt x="9081910" y="3803050"/>
                </a:lnTo>
                <a:lnTo>
                  <a:pt x="0" y="380305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172861" y="3512274"/>
            <a:ext cx="3024880" cy="32009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546536" y="3883009"/>
            <a:ext cx="1876275" cy="2784824"/>
          </a:xfrm>
          <a:custGeom>
            <a:avLst/>
            <a:gdLst/>
            <a:ahLst/>
            <a:cxnLst/>
            <a:rect l="l" t="t" r="r" b="b"/>
            <a:pathLst>
              <a:path w="1876275" h="2784824">
                <a:moveTo>
                  <a:pt x="0" y="0"/>
                </a:moveTo>
                <a:lnTo>
                  <a:pt x="1876275" y="0"/>
                </a:lnTo>
                <a:lnTo>
                  <a:pt x="1876275" y="2784824"/>
                </a:lnTo>
                <a:lnTo>
                  <a:pt x="0" y="27848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554423" y="5450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2754302" y="871226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761030" y="9979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2026736" y="54508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3087480" y="6547897"/>
            <a:ext cx="1993312" cy="1499967"/>
          </a:xfrm>
          <a:custGeom>
            <a:avLst/>
            <a:gdLst/>
            <a:ahLst/>
            <a:cxnLst/>
            <a:rect l="l" t="t" r="r" b="b"/>
            <a:pathLst>
              <a:path w="1993312" h="1499967">
                <a:moveTo>
                  <a:pt x="0" y="0"/>
                </a:moveTo>
                <a:lnTo>
                  <a:pt x="1993312" y="0"/>
                </a:lnTo>
                <a:lnTo>
                  <a:pt x="1993312" y="1499967"/>
                </a:lnTo>
                <a:lnTo>
                  <a:pt x="0" y="149996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864750" y="1148716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3322095" y="2742000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4811702" y="2558488"/>
            <a:ext cx="1489607" cy="1227064"/>
          </a:xfrm>
          <a:custGeom>
            <a:avLst/>
            <a:gdLst/>
            <a:ahLst/>
            <a:cxnLst/>
            <a:rect l="l" t="t" r="r" b="b"/>
            <a:pathLst>
              <a:path w="1489607" h="1227064">
                <a:moveTo>
                  <a:pt x="0" y="0"/>
                </a:moveTo>
                <a:lnTo>
                  <a:pt x="1489607" y="0"/>
                </a:lnTo>
                <a:lnTo>
                  <a:pt x="1489607" y="1227064"/>
                </a:lnTo>
                <a:lnTo>
                  <a:pt x="0" y="122706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4700009" y="6319964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7" y="0"/>
                </a:lnTo>
                <a:lnTo>
                  <a:pt x="1308697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3210402" y="7057753"/>
            <a:ext cx="1308697" cy="1280888"/>
          </a:xfrm>
          <a:custGeom>
            <a:avLst/>
            <a:gdLst/>
            <a:ahLst/>
            <a:cxnLst/>
            <a:rect l="l" t="t" r="r" b="b"/>
            <a:pathLst>
              <a:path w="1308697" h="1280888">
                <a:moveTo>
                  <a:pt x="0" y="0"/>
                </a:moveTo>
                <a:lnTo>
                  <a:pt x="1308697" y="0"/>
                </a:lnTo>
                <a:lnTo>
                  <a:pt x="1308697" y="1280888"/>
                </a:lnTo>
                <a:lnTo>
                  <a:pt x="0" y="128088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3087480" y="1649053"/>
            <a:ext cx="1484570" cy="2767023"/>
          </a:xfrm>
          <a:custGeom>
            <a:avLst/>
            <a:gdLst/>
            <a:ahLst/>
            <a:cxnLst/>
            <a:rect l="l" t="t" r="r" b="b"/>
            <a:pathLst>
              <a:path w="1484570" h="2767023">
                <a:moveTo>
                  <a:pt x="0" y="0"/>
                </a:moveTo>
                <a:lnTo>
                  <a:pt x="1484570" y="0"/>
                </a:lnTo>
                <a:lnTo>
                  <a:pt x="1484570" y="2767023"/>
                </a:lnTo>
                <a:lnTo>
                  <a:pt x="0" y="276702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299218" y="21172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207052" y="7613623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Có .... quả bóng</a:t>
            </a:r>
          </a:p>
        </p:txBody>
      </p:sp>
      <p:sp>
        <p:nvSpPr>
          <p:cNvPr id="25" name="Freeform 25"/>
          <p:cNvSpPr/>
          <p:nvPr/>
        </p:nvSpPr>
        <p:spPr>
          <a:xfrm>
            <a:off x="7728435" y="2117288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2694737" y="226982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67" t="-13961" r="-4385" b="-1445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5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1659349" y="693190"/>
            <a:ext cx="15917348" cy="9164462"/>
            <a:chOff x="0" y="0"/>
            <a:chExt cx="3764577" cy="216746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93558" y="2341596"/>
            <a:ext cx="4442740" cy="4842224"/>
          </a:xfrm>
          <a:custGeom>
            <a:avLst/>
            <a:gdLst/>
            <a:ahLst/>
            <a:cxnLst/>
            <a:rect l="l" t="t" r="r" b="b"/>
            <a:pathLst>
              <a:path w="4442740" h="4842224">
                <a:moveTo>
                  <a:pt x="0" y="0"/>
                </a:moveTo>
                <a:lnTo>
                  <a:pt x="4442741" y="0"/>
                </a:lnTo>
                <a:lnTo>
                  <a:pt x="4442741" y="4842224"/>
                </a:lnTo>
                <a:lnTo>
                  <a:pt x="0" y="4842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5207052" y="7613623"/>
            <a:ext cx="8821943" cy="13053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92"/>
              </a:lnSpc>
            </a:pPr>
            <a:r>
              <a:rPr lang="en-US" sz="5600">
                <a:solidFill>
                  <a:srgbClr val="F95C47"/>
                </a:solidFill>
                <a:latin typeface="Paytone One"/>
                <a:ea typeface="Paytone One"/>
                <a:cs typeface="Paytone One"/>
                <a:sym typeface="Paytone One"/>
              </a:rPr>
              <a:t>Có .... cầu thủ</a:t>
            </a:r>
          </a:p>
        </p:txBody>
      </p:sp>
      <p:sp>
        <p:nvSpPr>
          <p:cNvPr id="25" name="Freeform 25"/>
          <p:cNvSpPr/>
          <p:nvPr/>
        </p:nvSpPr>
        <p:spPr>
          <a:xfrm>
            <a:off x="7062188" y="2341596"/>
            <a:ext cx="4442740" cy="4842224"/>
          </a:xfrm>
          <a:custGeom>
            <a:avLst/>
            <a:gdLst/>
            <a:ahLst/>
            <a:cxnLst/>
            <a:rect l="l" t="t" r="r" b="b"/>
            <a:pathLst>
              <a:path w="4442740" h="4842224">
                <a:moveTo>
                  <a:pt x="0" y="0"/>
                </a:moveTo>
                <a:lnTo>
                  <a:pt x="4442740" y="0"/>
                </a:lnTo>
                <a:lnTo>
                  <a:pt x="4442740" y="4842224"/>
                </a:lnTo>
                <a:lnTo>
                  <a:pt x="0" y="4842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930817" y="2341596"/>
            <a:ext cx="4442740" cy="4842224"/>
          </a:xfrm>
          <a:custGeom>
            <a:avLst/>
            <a:gdLst/>
            <a:ahLst/>
            <a:cxnLst/>
            <a:rect l="l" t="t" r="r" b="b"/>
            <a:pathLst>
              <a:path w="4442740" h="4842224">
                <a:moveTo>
                  <a:pt x="0" y="0"/>
                </a:moveTo>
                <a:lnTo>
                  <a:pt x="4442740" y="0"/>
                </a:lnTo>
                <a:lnTo>
                  <a:pt x="4442740" y="4842224"/>
                </a:lnTo>
                <a:lnTo>
                  <a:pt x="0" y="4842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Office PowerPoint</Application>
  <PresentationFormat>Custom</PresentationFormat>
  <Paragraphs>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Paytone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 Số 3</dc:title>
  <dc:creator>NHAN</dc:creator>
  <cp:lastModifiedBy>WINDOWS 10 PRO</cp:lastModifiedBy>
  <cp:revision>3</cp:revision>
  <dcterms:created xsi:type="dcterms:W3CDTF">2006-08-16T00:00:00Z</dcterms:created>
  <dcterms:modified xsi:type="dcterms:W3CDTF">2025-01-20T12:32:23Z</dcterms:modified>
  <dc:identifier>DAGN_hQFZ9Q</dc:identifier>
</cp:coreProperties>
</file>