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</p:sldIdLst>
  <p:sldSz cx="18288000" cy="10287000"/>
  <p:notesSz cx="6858000" cy="9144000"/>
  <p:embeddedFontLst>
    <p:embeddedFont>
      <p:font typeface="Paytone One" panose="020B0604020202020204" charset="0"/>
      <p:regular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7" d="100"/>
          <a:sy n="47" d="100"/>
        </p:scale>
        <p:origin x="570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8.svg"/><Relationship Id="rId7" Type="http://schemas.openxmlformats.org/officeDocument/2006/relationships/image" Target="../media/image4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0.sv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8.svg"/><Relationship Id="rId7" Type="http://schemas.openxmlformats.org/officeDocument/2006/relationships/image" Target="../media/image4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0.sv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8.svg"/><Relationship Id="rId7" Type="http://schemas.openxmlformats.org/officeDocument/2006/relationships/image" Target="../media/image4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0.sv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8.svg"/><Relationship Id="rId7" Type="http://schemas.openxmlformats.org/officeDocument/2006/relationships/image" Target="../media/image4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0.svg"/><Relationship Id="rId10" Type="http://schemas.openxmlformats.org/officeDocument/2006/relationships/image" Target="../media/image7.png"/><Relationship Id="rId4" Type="http://schemas.openxmlformats.org/officeDocument/2006/relationships/image" Target="../media/image5.png"/><Relationship Id="rId9" Type="http://schemas.openxmlformats.org/officeDocument/2006/relationships/image" Target="../media/image12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8.svg"/><Relationship Id="rId7" Type="http://schemas.openxmlformats.org/officeDocument/2006/relationships/image" Target="../media/image4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0.svg"/><Relationship Id="rId10" Type="http://schemas.openxmlformats.org/officeDocument/2006/relationships/image" Target="../media/image16.sv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8.svg"/><Relationship Id="rId7" Type="http://schemas.openxmlformats.org/officeDocument/2006/relationships/image" Target="../media/image4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0.svg"/><Relationship Id="rId4" Type="http://schemas.openxmlformats.org/officeDocument/2006/relationships/image" Target="../media/image5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svg"/><Relationship Id="rId7" Type="http://schemas.openxmlformats.org/officeDocument/2006/relationships/image" Target="../media/image4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0.sv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svg"/><Relationship Id="rId7" Type="http://schemas.openxmlformats.org/officeDocument/2006/relationships/image" Target="../media/image4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0.svg"/><Relationship Id="rId10" Type="http://schemas.openxmlformats.org/officeDocument/2006/relationships/image" Target="../media/image14.png"/><Relationship Id="rId4" Type="http://schemas.openxmlformats.org/officeDocument/2006/relationships/image" Target="../media/image5.png"/><Relationship Id="rId9" Type="http://schemas.openxmlformats.org/officeDocument/2006/relationships/image" Target="../media/image21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8.svg"/><Relationship Id="rId7" Type="http://schemas.openxmlformats.org/officeDocument/2006/relationships/image" Target="../media/image4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26.svg"/><Relationship Id="rId5" Type="http://schemas.openxmlformats.org/officeDocument/2006/relationships/image" Target="../media/image10.svg"/><Relationship Id="rId10" Type="http://schemas.openxmlformats.org/officeDocument/2006/relationships/image" Target="../media/image16.png"/><Relationship Id="rId4" Type="http://schemas.openxmlformats.org/officeDocument/2006/relationships/image" Target="../media/image5.png"/><Relationship Id="rId9" Type="http://schemas.openxmlformats.org/officeDocument/2006/relationships/image" Target="../media/image24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8.svg"/><Relationship Id="rId7" Type="http://schemas.openxmlformats.org/officeDocument/2006/relationships/image" Target="../media/image4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0.svg"/><Relationship Id="rId10" Type="http://schemas.openxmlformats.org/officeDocument/2006/relationships/image" Target="../media/image18.png"/><Relationship Id="rId4" Type="http://schemas.openxmlformats.org/officeDocument/2006/relationships/image" Target="../media/image5.png"/><Relationship Id="rId9" Type="http://schemas.openxmlformats.org/officeDocument/2006/relationships/image" Target="../media/image28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8.svg"/><Relationship Id="rId7" Type="http://schemas.openxmlformats.org/officeDocument/2006/relationships/image" Target="../media/image4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0.svg"/><Relationship Id="rId4" Type="http://schemas.openxmlformats.org/officeDocument/2006/relationships/image" Target="../media/image5.png"/><Relationship Id="rId9" Type="http://schemas.openxmlformats.org/officeDocument/2006/relationships/image" Target="../media/image3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1E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9398517">
            <a:off x="11555798" y="-471851"/>
            <a:ext cx="8377361" cy="6823741"/>
          </a:xfrm>
          <a:custGeom>
            <a:avLst/>
            <a:gdLst/>
            <a:ahLst/>
            <a:cxnLst/>
            <a:rect l="l" t="t" r="r" b="b"/>
            <a:pathLst>
              <a:path w="8377361" h="6823741">
                <a:moveTo>
                  <a:pt x="0" y="0"/>
                </a:moveTo>
                <a:lnTo>
                  <a:pt x="8377361" y="0"/>
                </a:lnTo>
                <a:lnTo>
                  <a:pt x="8377361" y="6823741"/>
                </a:lnTo>
                <a:lnTo>
                  <a:pt x="0" y="682374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1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1475395" y="4002014"/>
            <a:ext cx="9927190" cy="8086147"/>
          </a:xfrm>
          <a:custGeom>
            <a:avLst/>
            <a:gdLst/>
            <a:ahLst/>
            <a:cxnLst/>
            <a:rect l="l" t="t" r="r" b="b"/>
            <a:pathLst>
              <a:path w="9927190" h="8086147">
                <a:moveTo>
                  <a:pt x="0" y="0"/>
                </a:moveTo>
                <a:lnTo>
                  <a:pt x="9927190" y="0"/>
                </a:lnTo>
                <a:lnTo>
                  <a:pt x="9927190" y="8086147"/>
                </a:lnTo>
                <a:lnTo>
                  <a:pt x="0" y="80861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4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2921995" y="2465535"/>
            <a:ext cx="12444010" cy="5986831"/>
            <a:chOff x="0" y="0"/>
            <a:chExt cx="3123386" cy="150266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123386" cy="1502665"/>
            </a:xfrm>
            <a:custGeom>
              <a:avLst/>
              <a:gdLst/>
              <a:ahLst/>
              <a:cxnLst/>
              <a:rect l="l" t="t" r="r" b="b"/>
              <a:pathLst>
                <a:path w="3123386" h="1502665">
                  <a:moveTo>
                    <a:pt x="1561693" y="0"/>
                  </a:moveTo>
                  <a:cubicBezTo>
                    <a:pt x="699194" y="0"/>
                    <a:pt x="0" y="336383"/>
                    <a:pt x="0" y="751333"/>
                  </a:cubicBezTo>
                  <a:cubicBezTo>
                    <a:pt x="0" y="1166282"/>
                    <a:pt x="699194" y="1502665"/>
                    <a:pt x="1561693" y="1502665"/>
                  </a:cubicBezTo>
                  <a:cubicBezTo>
                    <a:pt x="2424192" y="1502665"/>
                    <a:pt x="3123386" y="1166282"/>
                    <a:pt x="3123386" y="751333"/>
                  </a:cubicBezTo>
                  <a:cubicBezTo>
                    <a:pt x="3123386" y="336383"/>
                    <a:pt x="2424192" y="0"/>
                    <a:pt x="156169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292817" y="102775"/>
              <a:ext cx="2537751" cy="12590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 rot="1525063">
            <a:off x="2439738" y="1606523"/>
            <a:ext cx="2096924" cy="2666994"/>
          </a:xfrm>
          <a:custGeom>
            <a:avLst/>
            <a:gdLst/>
            <a:ahLst/>
            <a:cxnLst/>
            <a:rect l="l" t="t" r="r" b="b"/>
            <a:pathLst>
              <a:path w="2096924" h="2666994">
                <a:moveTo>
                  <a:pt x="0" y="0"/>
                </a:moveTo>
                <a:lnTo>
                  <a:pt x="2096924" y="0"/>
                </a:lnTo>
                <a:lnTo>
                  <a:pt x="2096924" y="2666993"/>
                </a:lnTo>
                <a:lnTo>
                  <a:pt x="0" y="266699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1089338">
            <a:off x="13877177" y="6252797"/>
            <a:ext cx="2562315" cy="2292107"/>
          </a:xfrm>
          <a:custGeom>
            <a:avLst/>
            <a:gdLst/>
            <a:ahLst/>
            <a:cxnLst/>
            <a:rect l="l" t="t" r="r" b="b"/>
            <a:pathLst>
              <a:path w="2562315" h="2292107">
                <a:moveTo>
                  <a:pt x="0" y="0"/>
                </a:moveTo>
                <a:lnTo>
                  <a:pt x="2562315" y="0"/>
                </a:lnTo>
                <a:lnTo>
                  <a:pt x="2562315" y="2292108"/>
                </a:lnTo>
                <a:lnTo>
                  <a:pt x="0" y="229210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4743699" y="3740865"/>
            <a:ext cx="9844884" cy="31599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2798"/>
              </a:lnSpc>
            </a:pPr>
            <a:r>
              <a:rPr lang="en-US" sz="8256">
                <a:solidFill>
                  <a:srgbClr val="2479DF"/>
                </a:solidFill>
                <a:latin typeface="Paytone One"/>
                <a:ea typeface="Paytone One"/>
                <a:cs typeface="Paytone One"/>
                <a:sym typeface="Paytone One"/>
              </a:rPr>
              <a:t>So sánh chiều cao, cân nặng</a:t>
            </a:r>
          </a:p>
        </p:txBody>
      </p:sp>
    </p:spTree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1E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80372" y="596882"/>
            <a:ext cx="16894236" cy="9272820"/>
            <a:chOff x="0" y="0"/>
            <a:chExt cx="4449511" cy="244222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49511" cy="2442224"/>
            </a:xfrm>
            <a:custGeom>
              <a:avLst/>
              <a:gdLst/>
              <a:ahLst/>
              <a:cxnLst/>
              <a:rect l="l" t="t" r="r" b="b"/>
              <a:pathLst>
                <a:path w="4449511" h="2442224">
                  <a:moveTo>
                    <a:pt x="23371" y="0"/>
                  </a:moveTo>
                  <a:lnTo>
                    <a:pt x="4426140" y="0"/>
                  </a:lnTo>
                  <a:cubicBezTo>
                    <a:pt x="4439047" y="0"/>
                    <a:pt x="4449511" y="10464"/>
                    <a:pt x="4449511" y="23371"/>
                  </a:cubicBezTo>
                  <a:lnTo>
                    <a:pt x="4449511" y="2418853"/>
                  </a:lnTo>
                  <a:cubicBezTo>
                    <a:pt x="4449511" y="2431760"/>
                    <a:pt x="4439047" y="2442224"/>
                    <a:pt x="4426140" y="2442224"/>
                  </a:cubicBezTo>
                  <a:lnTo>
                    <a:pt x="23371" y="2442224"/>
                  </a:lnTo>
                  <a:cubicBezTo>
                    <a:pt x="10464" y="2442224"/>
                    <a:pt x="0" y="2431760"/>
                    <a:pt x="0" y="2418853"/>
                  </a:cubicBezTo>
                  <a:lnTo>
                    <a:pt x="0" y="23371"/>
                  </a:lnTo>
                  <a:cubicBezTo>
                    <a:pt x="0" y="10464"/>
                    <a:pt x="10464" y="0"/>
                    <a:pt x="23371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449511" cy="24803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379124" y="219098"/>
            <a:ext cx="1299152" cy="1396938"/>
          </a:xfrm>
          <a:custGeom>
            <a:avLst/>
            <a:gdLst/>
            <a:ahLst/>
            <a:cxnLst/>
            <a:rect l="l" t="t" r="r" b="b"/>
            <a:pathLst>
              <a:path w="1299152" h="1396938">
                <a:moveTo>
                  <a:pt x="0" y="0"/>
                </a:moveTo>
                <a:lnTo>
                  <a:pt x="1299152" y="0"/>
                </a:lnTo>
                <a:lnTo>
                  <a:pt x="1299152" y="1396937"/>
                </a:lnTo>
                <a:lnTo>
                  <a:pt x="0" y="13969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6084095" y="7505625"/>
            <a:ext cx="1590513" cy="2642846"/>
          </a:xfrm>
          <a:custGeom>
            <a:avLst/>
            <a:gdLst/>
            <a:ahLst/>
            <a:cxnLst/>
            <a:rect l="l" t="t" r="r" b="b"/>
            <a:pathLst>
              <a:path w="1590513" h="2642846">
                <a:moveTo>
                  <a:pt x="0" y="0"/>
                </a:moveTo>
                <a:lnTo>
                  <a:pt x="1590513" y="0"/>
                </a:lnTo>
                <a:lnTo>
                  <a:pt x="1590513" y="2642846"/>
                </a:lnTo>
                <a:lnTo>
                  <a:pt x="0" y="264284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1846754">
            <a:off x="16384216" y="767864"/>
            <a:ext cx="1028202" cy="1307730"/>
          </a:xfrm>
          <a:custGeom>
            <a:avLst/>
            <a:gdLst/>
            <a:ahLst/>
            <a:cxnLst/>
            <a:rect l="l" t="t" r="r" b="b"/>
            <a:pathLst>
              <a:path w="1028202" h="1307730">
                <a:moveTo>
                  <a:pt x="0" y="0"/>
                </a:moveTo>
                <a:lnTo>
                  <a:pt x="1028202" y="0"/>
                </a:lnTo>
                <a:lnTo>
                  <a:pt x="1028202" y="1307730"/>
                </a:lnTo>
                <a:lnTo>
                  <a:pt x="0" y="130773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766213" flipH="1">
            <a:off x="266271" y="8924512"/>
            <a:ext cx="1028202" cy="1307730"/>
          </a:xfrm>
          <a:custGeom>
            <a:avLst/>
            <a:gdLst/>
            <a:ahLst/>
            <a:cxnLst/>
            <a:rect l="l" t="t" r="r" b="b"/>
            <a:pathLst>
              <a:path w="1028202" h="1307730">
                <a:moveTo>
                  <a:pt x="1028202" y="0"/>
                </a:moveTo>
                <a:lnTo>
                  <a:pt x="0" y="0"/>
                </a:lnTo>
                <a:lnTo>
                  <a:pt x="0" y="1307730"/>
                </a:lnTo>
                <a:lnTo>
                  <a:pt x="1028202" y="1307730"/>
                </a:lnTo>
                <a:lnTo>
                  <a:pt x="1028202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2807522" y="1421729"/>
            <a:ext cx="12418092" cy="6898940"/>
          </a:xfrm>
          <a:custGeom>
            <a:avLst/>
            <a:gdLst/>
            <a:ahLst/>
            <a:cxnLst/>
            <a:rect l="l" t="t" r="r" b="b"/>
            <a:pathLst>
              <a:path w="12418092" h="6898940">
                <a:moveTo>
                  <a:pt x="0" y="0"/>
                </a:moveTo>
                <a:lnTo>
                  <a:pt x="12418093" y="0"/>
                </a:lnTo>
                <a:lnTo>
                  <a:pt x="12418093" y="6898940"/>
                </a:lnTo>
                <a:lnTo>
                  <a:pt x="0" y="689894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1E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80372" y="596882"/>
            <a:ext cx="16894236" cy="9272820"/>
            <a:chOff x="0" y="0"/>
            <a:chExt cx="4449511" cy="244222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49511" cy="2442224"/>
            </a:xfrm>
            <a:custGeom>
              <a:avLst/>
              <a:gdLst/>
              <a:ahLst/>
              <a:cxnLst/>
              <a:rect l="l" t="t" r="r" b="b"/>
              <a:pathLst>
                <a:path w="4449511" h="2442224">
                  <a:moveTo>
                    <a:pt x="23371" y="0"/>
                  </a:moveTo>
                  <a:lnTo>
                    <a:pt x="4426140" y="0"/>
                  </a:lnTo>
                  <a:cubicBezTo>
                    <a:pt x="4439047" y="0"/>
                    <a:pt x="4449511" y="10464"/>
                    <a:pt x="4449511" y="23371"/>
                  </a:cubicBezTo>
                  <a:lnTo>
                    <a:pt x="4449511" y="2418853"/>
                  </a:lnTo>
                  <a:cubicBezTo>
                    <a:pt x="4449511" y="2431760"/>
                    <a:pt x="4439047" y="2442224"/>
                    <a:pt x="4426140" y="2442224"/>
                  </a:cubicBezTo>
                  <a:lnTo>
                    <a:pt x="23371" y="2442224"/>
                  </a:lnTo>
                  <a:cubicBezTo>
                    <a:pt x="10464" y="2442224"/>
                    <a:pt x="0" y="2431760"/>
                    <a:pt x="0" y="2418853"/>
                  </a:cubicBezTo>
                  <a:lnTo>
                    <a:pt x="0" y="23371"/>
                  </a:lnTo>
                  <a:cubicBezTo>
                    <a:pt x="0" y="10464"/>
                    <a:pt x="10464" y="0"/>
                    <a:pt x="23371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449511" cy="24803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379124" y="219098"/>
            <a:ext cx="1299152" cy="1396938"/>
          </a:xfrm>
          <a:custGeom>
            <a:avLst/>
            <a:gdLst/>
            <a:ahLst/>
            <a:cxnLst/>
            <a:rect l="l" t="t" r="r" b="b"/>
            <a:pathLst>
              <a:path w="1299152" h="1396938">
                <a:moveTo>
                  <a:pt x="0" y="0"/>
                </a:moveTo>
                <a:lnTo>
                  <a:pt x="1299152" y="0"/>
                </a:lnTo>
                <a:lnTo>
                  <a:pt x="1299152" y="1396937"/>
                </a:lnTo>
                <a:lnTo>
                  <a:pt x="0" y="13969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6084095" y="7505625"/>
            <a:ext cx="1590513" cy="2642846"/>
          </a:xfrm>
          <a:custGeom>
            <a:avLst/>
            <a:gdLst/>
            <a:ahLst/>
            <a:cxnLst/>
            <a:rect l="l" t="t" r="r" b="b"/>
            <a:pathLst>
              <a:path w="1590513" h="2642846">
                <a:moveTo>
                  <a:pt x="0" y="0"/>
                </a:moveTo>
                <a:lnTo>
                  <a:pt x="1590513" y="0"/>
                </a:lnTo>
                <a:lnTo>
                  <a:pt x="1590513" y="2642846"/>
                </a:lnTo>
                <a:lnTo>
                  <a:pt x="0" y="264284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1846754">
            <a:off x="16384216" y="767864"/>
            <a:ext cx="1028202" cy="1307730"/>
          </a:xfrm>
          <a:custGeom>
            <a:avLst/>
            <a:gdLst/>
            <a:ahLst/>
            <a:cxnLst/>
            <a:rect l="l" t="t" r="r" b="b"/>
            <a:pathLst>
              <a:path w="1028202" h="1307730">
                <a:moveTo>
                  <a:pt x="0" y="0"/>
                </a:moveTo>
                <a:lnTo>
                  <a:pt x="1028202" y="0"/>
                </a:lnTo>
                <a:lnTo>
                  <a:pt x="1028202" y="1307730"/>
                </a:lnTo>
                <a:lnTo>
                  <a:pt x="0" y="130773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766213" flipH="1">
            <a:off x="266271" y="8924512"/>
            <a:ext cx="1028202" cy="1307730"/>
          </a:xfrm>
          <a:custGeom>
            <a:avLst/>
            <a:gdLst/>
            <a:ahLst/>
            <a:cxnLst/>
            <a:rect l="l" t="t" r="r" b="b"/>
            <a:pathLst>
              <a:path w="1028202" h="1307730">
                <a:moveTo>
                  <a:pt x="1028202" y="0"/>
                </a:moveTo>
                <a:lnTo>
                  <a:pt x="0" y="0"/>
                </a:lnTo>
                <a:lnTo>
                  <a:pt x="0" y="1307730"/>
                </a:lnTo>
                <a:lnTo>
                  <a:pt x="1028202" y="1307730"/>
                </a:lnTo>
                <a:lnTo>
                  <a:pt x="1028202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2774751" y="1028700"/>
            <a:ext cx="13473821" cy="7837067"/>
          </a:xfrm>
          <a:custGeom>
            <a:avLst/>
            <a:gdLst/>
            <a:ahLst/>
            <a:cxnLst/>
            <a:rect l="l" t="t" r="r" b="b"/>
            <a:pathLst>
              <a:path w="13473821" h="7837067">
                <a:moveTo>
                  <a:pt x="0" y="0"/>
                </a:moveTo>
                <a:lnTo>
                  <a:pt x="13473822" y="0"/>
                </a:lnTo>
                <a:lnTo>
                  <a:pt x="13473822" y="7837067"/>
                </a:lnTo>
                <a:lnTo>
                  <a:pt x="0" y="7837067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</p:spTree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1E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80372" y="596882"/>
            <a:ext cx="16894236" cy="9272820"/>
            <a:chOff x="0" y="0"/>
            <a:chExt cx="4449511" cy="244222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49511" cy="2442224"/>
            </a:xfrm>
            <a:custGeom>
              <a:avLst/>
              <a:gdLst/>
              <a:ahLst/>
              <a:cxnLst/>
              <a:rect l="l" t="t" r="r" b="b"/>
              <a:pathLst>
                <a:path w="4449511" h="2442224">
                  <a:moveTo>
                    <a:pt x="23371" y="0"/>
                  </a:moveTo>
                  <a:lnTo>
                    <a:pt x="4426140" y="0"/>
                  </a:lnTo>
                  <a:cubicBezTo>
                    <a:pt x="4439047" y="0"/>
                    <a:pt x="4449511" y="10464"/>
                    <a:pt x="4449511" y="23371"/>
                  </a:cubicBezTo>
                  <a:lnTo>
                    <a:pt x="4449511" y="2418853"/>
                  </a:lnTo>
                  <a:cubicBezTo>
                    <a:pt x="4449511" y="2431760"/>
                    <a:pt x="4439047" y="2442224"/>
                    <a:pt x="4426140" y="2442224"/>
                  </a:cubicBezTo>
                  <a:lnTo>
                    <a:pt x="23371" y="2442224"/>
                  </a:lnTo>
                  <a:cubicBezTo>
                    <a:pt x="10464" y="2442224"/>
                    <a:pt x="0" y="2431760"/>
                    <a:pt x="0" y="2418853"/>
                  </a:cubicBezTo>
                  <a:lnTo>
                    <a:pt x="0" y="23371"/>
                  </a:lnTo>
                  <a:cubicBezTo>
                    <a:pt x="0" y="10464"/>
                    <a:pt x="10464" y="0"/>
                    <a:pt x="23371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449511" cy="24803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379124" y="219098"/>
            <a:ext cx="1299152" cy="1396938"/>
          </a:xfrm>
          <a:custGeom>
            <a:avLst/>
            <a:gdLst/>
            <a:ahLst/>
            <a:cxnLst/>
            <a:rect l="l" t="t" r="r" b="b"/>
            <a:pathLst>
              <a:path w="1299152" h="1396938">
                <a:moveTo>
                  <a:pt x="0" y="0"/>
                </a:moveTo>
                <a:lnTo>
                  <a:pt x="1299152" y="0"/>
                </a:lnTo>
                <a:lnTo>
                  <a:pt x="1299152" y="1396937"/>
                </a:lnTo>
                <a:lnTo>
                  <a:pt x="0" y="13969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6084095" y="7505625"/>
            <a:ext cx="1590513" cy="2642846"/>
          </a:xfrm>
          <a:custGeom>
            <a:avLst/>
            <a:gdLst/>
            <a:ahLst/>
            <a:cxnLst/>
            <a:rect l="l" t="t" r="r" b="b"/>
            <a:pathLst>
              <a:path w="1590513" h="2642846">
                <a:moveTo>
                  <a:pt x="0" y="0"/>
                </a:moveTo>
                <a:lnTo>
                  <a:pt x="1590513" y="0"/>
                </a:lnTo>
                <a:lnTo>
                  <a:pt x="1590513" y="2642846"/>
                </a:lnTo>
                <a:lnTo>
                  <a:pt x="0" y="264284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1846754">
            <a:off x="16384216" y="767864"/>
            <a:ext cx="1028202" cy="1307730"/>
          </a:xfrm>
          <a:custGeom>
            <a:avLst/>
            <a:gdLst/>
            <a:ahLst/>
            <a:cxnLst/>
            <a:rect l="l" t="t" r="r" b="b"/>
            <a:pathLst>
              <a:path w="1028202" h="1307730">
                <a:moveTo>
                  <a:pt x="0" y="0"/>
                </a:moveTo>
                <a:lnTo>
                  <a:pt x="1028202" y="0"/>
                </a:lnTo>
                <a:lnTo>
                  <a:pt x="1028202" y="1307730"/>
                </a:lnTo>
                <a:lnTo>
                  <a:pt x="0" y="130773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766213" flipH="1">
            <a:off x="266271" y="8924512"/>
            <a:ext cx="1028202" cy="1307730"/>
          </a:xfrm>
          <a:custGeom>
            <a:avLst/>
            <a:gdLst/>
            <a:ahLst/>
            <a:cxnLst/>
            <a:rect l="l" t="t" r="r" b="b"/>
            <a:pathLst>
              <a:path w="1028202" h="1307730">
                <a:moveTo>
                  <a:pt x="1028202" y="0"/>
                </a:moveTo>
                <a:lnTo>
                  <a:pt x="0" y="0"/>
                </a:lnTo>
                <a:lnTo>
                  <a:pt x="0" y="1307730"/>
                </a:lnTo>
                <a:lnTo>
                  <a:pt x="1028202" y="1307730"/>
                </a:lnTo>
                <a:lnTo>
                  <a:pt x="1028202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3289621" y="669127"/>
            <a:ext cx="10931141" cy="9200575"/>
          </a:xfrm>
          <a:custGeom>
            <a:avLst/>
            <a:gdLst/>
            <a:ahLst/>
            <a:cxnLst/>
            <a:rect l="l" t="t" r="r" b="b"/>
            <a:pathLst>
              <a:path w="10931141" h="9200575">
                <a:moveTo>
                  <a:pt x="0" y="0"/>
                </a:moveTo>
                <a:lnTo>
                  <a:pt x="10931141" y="0"/>
                </a:lnTo>
                <a:lnTo>
                  <a:pt x="10931141" y="9200575"/>
                </a:lnTo>
                <a:lnTo>
                  <a:pt x="0" y="920057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27771" r="-22019"/>
            </a:stretch>
          </a:blipFill>
        </p:spPr>
      </p:sp>
    </p:spTree>
  </p:cSld>
  <p:clrMapOvr>
    <a:masterClrMapping/>
  </p:clrMapOvr>
  <p:transition spd="slow">
    <p:cov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1E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9398517">
            <a:off x="11555798" y="-471851"/>
            <a:ext cx="8377361" cy="6823741"/>
          </a:xfrm>
          <a:custGeom>
            <a:avLst/>
            <a:gdLst/>
            <a:ahLst/>
            <a:cxnLst/>
            <a:rect l="l" t="t" r="r" b="b"/>
            <a:pathLst>
              <a:path w="8377361" h="6823741">
                <a:moveTo>
                  <a:pt x="0" y="0"/>
                </a:moveTo>
                <a:lnTo>
                  <a:pt x="8377361" y="0"/>
                </a:lnTo>
                <a:lnTo>
                  <a:pt x="8377361" y="6823741"/>
                </a:lnTo>
                <a:lnTo>
                  <a:pt x="0" y="682374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1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1475395" y="4002014"/>
            <a:ext cx="9927190" cy="8086147"/>
          </a:xfrm>
          <a:custGeom>
            <a:avLst/>
            <a:gdLst/>
            <a:ahLst/>
            <a:cxnLst/>
            <a:rect l="l" t="t" r="r" b="b"/>
            <a:pathLst>
              <a:path w="9927190" h="8086147">
                <a:moveTo>
                  <a:pt x="0" y="0"/>
                </a:moveTo>
                <a:lnTo>
                  <a:pt x="9927190" y="0"/>
                </a:lnTo>
                <a:lnTo>
                  <a:pt x="9927190" y="8086147"/>
                </a:lnTo>
                <a:lnTo>
                  <a:pt x="0" y="80861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4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2921995" y="2465535"/>
            <a:ext cx="12444010" cy="5986831"/>
            <a:chOff x="0" y="0"/>
            <a:chExt cx="3123386" cy="150266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123386" cy="1502665"/>
            </a:xfrm>
            <a:custGeom>
              <a:avLst/>
              <a:gdLst/>
              <a:ahLst/>
              <a:cxnLst/>
              <a:rect l="l" t="t" r="r" b="b"/>
              <a:pathLst>
                <a:path w="3123386" h="1502665">
                  <a:moveTo>
                    <a:pt x="1561693" y="0"/>
                  </a:moveTo>
                  <a:cubicBezTo>
                    <a:pt x="699194" y="0"/>
                    <a:pt x="0" y="336383"/>
                    <a:pt x="0" y="751333"/>
                  </a:cubicBezTo>
                  <a:cubicBezTo>
                    <a:pt x="0" y="1166282"/>
                    <a:pt x="699194" y="1502665"/>
                    <a:pt x="1561693" y="1502665"/>
                  </a:cubicBezTo>
                  <a:cubicBezTo>
                    <a:pt x="2424192" y="1502665"/>
                    <a:pt x="3123386" y="1166282"/>
                    <a:pt x="3123386" y="751333"/>
                  </a:cubicBezTo>
                  <a:cubicBezTo>
                    <a:pt x="3123386" y="336383"/>
                    <a:pt x="2424192" y="0"/>
                    <a:pt x="156169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292817" y="102775"/>
              <a:ext cx="2537751" cy="12590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 rot="1525063">
            <a:off x="2439738" y="1606523"/>
            <a:ext cx="2096924" cy="2666994"/>
          </a:xfrm>
          <a:custGeom>
            <a:avLst/>
            <a:gdLst/>
            <a:ahLst/>
            <a:cxnLst/>
            <a:rect l="l" t="t" r="r" b="b"/>
            <a:pathLst>
              <a:path w="2096924" h="2666994">
                <a:moveTo>
                  <a:pt x="0" y="0"/>
                </a:moveTo>
                <a:lnTo>
                  <a:pt x="2096924" y="0"/>
                </a:lnTo>
                <a:lnTo>
                  <a:pt x="2096924" y="2666993"/>
                </a:lnTo>
                <a:lnTo>
                  <a:pt x="0" y="266699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1089338">
            <a:off x="13877177" y="6252797"/>
            <a:ext cx="2562315" cy="2292107"/>
          </a:xfrm>
          <a:custGeom>
            <a:avLst/>
            <a:gdLst/>
            <a:ahLst/>
            <a:cxnLst/>
            <a:rect l="l" t="t" r="r" b="b"/>
            <a:pathLst>
              <a:path w="2562315" h="2292107">
                <a:moveTo>
                  <a:pt x="0" y="0"/>
                </a:moveTo>
                <a:lnTo>
                  <a:pt x="2562315" y="0"/>
                </a:lnTo>
                <a:lnTo>
                  <a:pt x="2562315" y="2292108"/>
                </a:lnTo>
                <a:lnTo>
                  <a:pt x="0" y="229210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4743699" y="3778965"/>
            <a:ext cx="9844884" cy="2670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0849"/>
              </a:lnSpc>
            </a:pPr>
            <a:r>
              <a:rPr lang="en-US" sz="6999">
                <a:solidFill>
                  <a:srgbClr val="2479DF"/>
                </a:solidFill>
                <a:latin typeface="Paytone One"/>
                <a:ea typeface="Paytone One"/>
                <a:cs typeface="Paytone One"/>
                <a:sym typeface="Paytone One"/>
              </a:rPr>
              <a:t>Chúc các bé có những khám phá thú vị!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1E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80372" y="596882"/>
            <a:ext cx="16894236" cy="9272820"/>
            <a:chOff x="0" y="0"/>
            <a:chExt cx="4449511" cy="244222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49511" cy="2442224"/>
            </a:xfrm>
            <a:custGeom>
              <a:avLst/>
              <a:gdLst/>
              <a:ahLst/>
              <a:cxnLst/>
              <a:rect l="l" t="t" r="r" b="b"/>
              <a:pathLst>
                <a:path w="4449511" h="2442224">
                  <a:moveTo>
                    <a:pt x="23371" y="0"/>
                  </a:moveTo>
                  <a:lnTo>
                    <a:pt x="4426140" y="0"/>
                  </a:lnTo>
                  <a:cubicBezTo>
                    <a:pt x="4439047" y="0"/>
                    <a:pt x="4449511" y="10464"/>
                    <a:pt x="4449511" y="23371"/>
                  </a:cubicBezTo>
                  <a:lnTo>
                    <a:pt x="4449511" y="2418853"/>
                  </a:lnTo>
                  <a:cubicBezTo>
                    <a:pt x="4449511" y="2431760"/>
                    <a:pt x="4439047" y="2442224"/>
                    <a:pt x="4426140" y="2442224"/>
                  </a:cubicBezTo>
                  <a:lnTo>
                    <a:pt x="23371" y="2442224"/>
                  </a:lnTo>
                  <a:cubicBezTo>
                    <a:pt x="10464" y="2442224"/>
                    <a:pt x="0" y="2431760"/>
                    <a:pt x="0" y="2418853"/>
                  </a:cubicBezTo>
                  <a:lnTo>
                    <a:pt x="0" y="23371"/>
                  </a:lnTo>
                  <a:cubicBezTo>
                    <a:pt x="0" y="10464"/>
                    <a:pt x="10464" y="0"/>
                    <a:pt x="23371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449511" cy="24803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678332" y="366922"/>
            <a:ext cx="2323351" cy="2498227"/>
          </a:xfrm>
          <a:custGeom>
            <a:avLst/>
            <a:gdLst/>
            <a:ahLst/>
            <a:cxnLst/>
            <a:rect l="l" t="t" r="r" b="b"/>
            <a:pathLst>
              <a:path w="2323351" h="2498227">
                <a:moveTo>
                  <a:pt x="0" y="0"/>
                </a:moveTo>
                <a:lnTo>
                  <a:pt x="2323352" y="0"/>
                </a:lnTo>
                <a:lnTo>
                  <a:pt x="2323352" y="2498227"/>
                </a:lnTo>
                <a:lnTo>
                  <a:pt x="0" y="24982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6084095" y="7505625"/>
            <a:ext cx="1590513" cy="2642846"/>
          </a:xfrm>
          <a:custGeom>
            <a:avLst/>
            <a:gdLst/>
            <a:ahLst/>
            <a:cxnLst/>
            <a:rect l="l" t="t" r="r" b="b"/>
            <a:pathLst>
              <a:path w="1590513" h="2642846">
                <a:moveTo>
                  <a:pt x="0" y="0"/>
                </a:moveTo>
                <a:lnTo>
                  <a:pt x="1590513" y="0"/>
                </a:lnTo>
                <a:lnTo>
                  <a:pt x="1590513" y="2642846"/>
                </a:lnTo>
                <a:lnTo>
                  <a:pt x="0" y="264284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1846754">
            <a:off x="16384216" y="767864"/>
            <a:ext cx="1028202" cy="1307730"/>
          </a:xfrm>
          <a:custGeom>
            <a:avLst/>
            <a:gdLst/>
            <a:ahLst/>
            <a:cxnLst/>
            <a:rect l="l" t="t" r="r" b="b"/>
            <a:pathLst>
              <a:path w="1028202" h="1307730">
                <a:moveTo>
                  <a:pt x="0" y="0"/>
                </a:moveTo>
                <a:lnTo>
                  <a:pt x="1028202" y="0"/>
                </a:lnTo>
                <a:lnTo>
                  <a:pt x="1028202" y="1307730"/>
                </a:lnTo>
                <a:lnTo>
                  <a:pt x="0" y="130773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8559797" y="3372534"/>
            <a:ext cx="5514674" cy="5454514"/>
          </a:xfrm>
          <a:custGeom>
            <a:avLst/>
            <a:gdLst/>
            <a:ahLst/>
            <a:cxnLst/>
            <a:rect l="l" t="t" r="r" b="b"/>
            <a:pathLst>
              <a:path w="5514674" h="5454514">
                <a:moveTo>
                  <a:pt x="0" y="0"/>
                </a:moveTo>
                <a:lnTo>
                  <a:pt x="5514674" y="0"/>
                </a:lnTo>
                <a:lnTo>
                  <a:pt x="5514674" y="5454514"/>
                </a:lnTo>
                <a:lnTo>
                  <a:pt x="0" y="545451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3868320" y="1273905"/>
            <a:ext cx="2036826" cy="8229600"/>
          </a:xfrm>
          <a:custGeom>
            <a:avLst/>
            <a:gdLst/>
            <a:ahLst/>
            <a:cxnLst/>
            <a:rect l="l" t="t" r="r" b="b"/>
            <a:pathLst>
              <a:path w="2036826" h="8229600">
                <a:moveTo>
                  <a:pt x="0" y="0"/>
                </a:moveTo>
                <a:lnTo>
                  <a:pt x="2036826" y="0"/>
                </a:lnTo>
                <a:lnTo>
                  <a:pt x="2036826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5550886" y="1112749"/>
            <a:ext cx="7393280" cy="5032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516"/>
              </a:lnSpc>
            </a:pPr>
            <a:r>
              <a:rPr lang="en-US" sz="4508">
                <a:solidFill>
                  <a:srgbClr val="2479DF"/>
                </a:solidFill>
                <a:latin typeface="Paytone One"/>
                <a:ea typeface="Paytone One"/>
                <a:cs typeface="Paytone One"/>
                <a:sym typeface="Paytone One"/>
              </a:rPr>
              <a:t>Dụng cụ đo  chiều cao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1E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80372" y="596882"/>
            <a:ext cx="16894236" cy="9272820"/>
            <a:chOff x="0" y="0"/>
            <a:chExt cx="4449511" cy="244222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49511" cy="2442224"/>
            </a:xfrm>
            <a:custGeom>
              <a:avLst/>
              <a:gdLst/>
              <a:ahLst/>
              <a:cxnLst/>
              <a:rect l="l" t="t" r="r" b="b"/>
              <a:pathLst>
                <a:path w="4449511" h="2442224">
                  <a:moveTo>
                    <a:pt x="23371" y="0"/>
                  </a:moveTo>
                  <a:lnTo>
                    <a:pt x="4426140" y="0"/>
                  </a:lnTo>
                  <a:cubicBezTo>
                    <a:pt x="4439047" y="0"/>
                    <a:pt x="4449511" y="10464"/>
                    <a:pt x="4449511" y="23371"/>
                  </a:cubicBezTo>
                  <a:lnTo>
                    <a:pt x="4449511" y="2418853"/>
                  </a:lnTo>
                  <a:cubicBezTo>
                    <a:pt x="4449511" y="2431760"/>
                    <a:pt x="4439047" y="2442224"/>
                    <a:pt x="4426140" y="2442224"/>
                  </a:cubicBezTo>
                  <a:lnTo>
                    <a:pt x="23371" y="2442224"/>
                  </a:lnTo>
                  <a:cubicBezTo>
                    <a:pt x="10464" y="2442224"/>
                    <a:pt x="0" y="2431760"/>
                    <a:pt x="0" y="2418853"/>
                  </a:cubicBezTo>
                  <a:lnTo>
                    <a:pt x="0" y="23371"/>
                  </a:lnTo>
                  <a:cubicBezTo>
                    <a:pt x="0" y="10464"/>
                    <a:pt x="10464" y="0"/>
                    <a:pt x="23371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449511" cy="24803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678332" y="366922"/>
            <a:ext cx="2323351" cy="2498227"/>
          </a:xfrm>
          <a:custGeom>
            <a:avLst/>
            <a:gdLst/>
            <a:ahLst/>
            <a:cxnLst/>
            <a:rect l="l" t="t" r="r" b="b"/>
            <a:pathLst>
              <a:path w="2323351" h="2498227">
                <a:moveTo>
                  <a:pt x="0" y="0"/>
                </a:moveTo>
                <a:lnTo>
                  <a:pt x="2323352" y="0"/>
                </a:lnTo>
                <a:lnTo>
                  <a:pt x="2323352" y="2498227"/>
                </a:lnTo>
                <a:lnTo>
                  <a:pt x="0" y="24982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6084095" y="7505625"/>
            <a:ext cx="1590513" cy="2642846"/>
          </a:xfrm>
          <a:custGeom>
            <a:avLst/>
            <a:gdLst/>
            <a:ahLst/>
            <a:cxnLst/>
            <a:rect l="l" t="t" r="r" b="b"/>
            <a:pathLst>
              <a:path w="1590513" h="2642846">
                <a:moveTo>
                  <a:pt x="0" y="0"/>
                </a:moveTo>
                <a:lnTo>
                  <a:pt x="1590513" y="0"/>
                </a:lnTo>
                <a:lnTo>
                  <a:pt x="1590513" y="2642846"/>
                </a:lnTo>
                <a:lnTo>
                  <a:pt x="0" y="264284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1846754">
            <a:off x="16384216" y="767864"/>
            <a:ext cx="1028202" cy="1307730"/>
          </a:xfrm>
          <a:custGeom>
            <a:avLst/>
            <a:gdLst/>
            <a:ahLst/>
            <a:cxnLst/>
            <a:rect l="l" t="t" r="r" b="b"/>
            <a:pathLst>
              <a:path w="1028202" h="1307730">
                <a:moveTo>
                  <a:pt x="0" y="0"/>
                </a:moveTo>
                <a:lnTo>
                  <a:pt x="1028202" y="0"/>
                </a:lnTo>
                <a:lnTo>
                  <a:pt x="1028202" y="1307730"/>
                </a:lnTo>
                <a:lnTo>
                  <a:pt x="0" y="130773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9207073" y="1814037"/>
            <a:ext cx="6877022" cy="7912202"/>
          </a:xfrm>
          <a:custGeom>
            <a:avLst/>
            <a:gdLst/>
            <a:ahLst/>
            <a:cxnLst/>
            <a:rect l="l" t="t" r="r" b="b"/>
            <a:pathLst>
              <a:path w="6877022" h="7912202">
                <a:moveTo>
                  <a:pt x="0" y="0"/>
                </a:moveTo>
                <a:lnTo>
                  <a:pt x="6877022" y="0"/>
                </a:lnTo>
                <a:lnTo>
                  <a:pt x="6877022" y="7912202"/>
                </a:lnTo>
                <a:lnTo>
                  <a:pt x="0" y="791220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2222159" y="2246575"/>
            <a:ext cx="6344555" cy="7602408"/>
          </a:xfrm>
          <a:custGeom>
            <a:avLst/>
            <a:gdLst/>
            <a:ahLst/>
            <a:cxnLst/>
            <a:rect l="l" t="t" r="r" b="b"/>
            <a:pathLst>
              <a:path w="6344555" h="7602408">
                <a:moveTo>
                  <a:pt x="0" y="0"/>
                </a:moveTo>
                <a:lnTo>
                  <a:pt x="6344555" y="0"/>
                </a:lnTo>
                <a:lnTo>
                  <a:pt x="6344555" y="7602408"/>
                </a:lnTo>
                <a:lnTo>
                  <a:pt x="0" y="760240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5550886" y="1112749"/>
            <a:ext cx="5620737" cy="5032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516"/>
              </a:lnSpc>
            </a:pPr>
            <a:r>
              <a:rPr lang="en-US" sz="4508">
                <a:solidFill>
                  <a:srgbClr val="2479DF"/>
                </a:solidFill>
                <a:latin typeface="Paytone One"/>
                <a:ea typeface="Paytone One"/>
                <a:cs typeface="Paytone One"/>
                <a:sym typeface="Paytone One"/>
              </a:rPr>
              <a:t>Cách đo chiều cao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1E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80372" y="596882"/>
            <a:ext cx="16894236" cy="9272820"/>
            <a:chOff x="0" y="0"/>
            <a:chExt cx="4449511" cy="244222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49511" cy="2442224"/>
            </a:xfrm>
            <a:custGeom>
              <a:avLst/>
              <a:gdLst/>
              <a:ahLst/>
              <a:cxnLst/>
              <a:rect l="l" t="t" r="r" b="b"/>
              <a:pathLst>
                <a:path w="4449511" h="2442224">
                  <a:moveTo>
                    <a:pt x="23371" y="0"/>
                  </a:moveTo>
                  <a:lnTo>
                    <a:pt x="4426140" y="0"/>
                  </a:lnTo>
                  <a:cubicBezTo>
                    <a:pt x="4439047" y="0"/>
                    <a:pt x="4449511" y="10464"/>
                    <a:pt x="4449511" y="23371"/>
                  </a:cubicBezTo>
                  <a:lnTo>
                    <a:pt x="4449511" y="2418853"/>
                  </a:lnTo>
                  <a:cubicBezTo>
                    <a:pt x="4449511" y="2431760"/>
                    <a:pt x="4439047" y="2442224"/>
                    <a:pt x="4426140" y="2442224"/>
                  </a:cubicBezTo>
                  <a:lnTo>
                    <a:pt x="23371" y="2442224"/>
                  </a:lnTo>
                  <a:cubicBezTo>
                    <a:pt x="10464" y="2442224"/>
                    <a:pt x="0" y="2431760"/>
                    <a:pt x="0" y="2418853"/>
                  </a:cubicBezTo>
                  <a:lnTo>
                    <a:pt x="0" y="23371"/>
                  </a:lnTo>
                  <a:cubicBezTo>
                    <a:pt x="0" y="10464"/>
                    <a:pt x="10464" y="0"/>
                    <a:pt x="23371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449511" cy="24803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678332" y="366922"/>
            <a:ext cx="2323351" cy="2498227"/>
          </a:xfrm>
          <a:custGeom>
            <a:avLst/>
            <a:gdLst/>
            <a:ahLst/>
            <a:cxnLst/>
            <a:rect l="l" t="t" r="r" b="b"/>
            <a:pathLst>
              <a:path w="2323351" h="2498227">
                <a:moveTo>
                  <a:pt x="0" y="0"/>
                </a:moveTo>
                <a:lnTo>
                  <a:pt x="2323352" y="0"/>
                </a:lnTo>
                <a:lnTo>
                  <a:pt x="2323352" y="2498227"/>
                </a:lnTo>
                <a:lnTo>
                  <a:pt x="0" y="24982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6084095" y="7505625"/>
            <a:ext cx="1590513" cy="2642846"/>
          </a:xfrm>
          <a:custGeom>
            <a:avLst/>
            <a:gdLst/>
            <a:ahLst/>
            <a:cxnLst/>
            <a:rect l="l" t="t" r="r" b="b"/>
            <a:pathLst>
              <a:path w="1590513" h="2642846">
                <a:moveTo>
                  <a:pt x="0" y="0"/>
                </a:moveTo>
                <a:lnTo>
                  <a:pt x="1590513" y="0"/>
                </a:lnTo>
                <a:lnTo>
                  <a:pt x="1590513" y="2642846"/>
                </a:lnTo>
                <a:lnTo>
                  <a:pt x="0" y="264284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1846754">
            <a:off x="16384216" y="767864"/>
            <a:ext cx="1028202" cy="1307730"/>
          </a:xfrm>
          <a:custGeom>
            <a:avLst/>
            <a:gdLst/>
            <a:ahLst/>
            <a:cxnLst/>
            <a:rect l="l" t="t" r="r" b="b"/>
            <a:pathLst>
              <a:path w="1028202" h="1307730">
                <a:moveTo>
                  <a:pt x="0" y="0"/>
                </a:moveTo>
                <a:lnTo>
                  <a:pt x="1028202" y="0"/>
                </a:lnTo>
                <a:lnTo>
                  <a:pt x="1028202" y="1307730"/>
                </a:lnTo>
                <a:lnTo>
                  <a:pt x="0" y="130773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766213" flipH="1">
            <a:off x="810147" y="8173183"/>
            <a:ext cx="1028202" cy="1307730"/>
          </a:xfrm>
          <a:custGeom>
            <a:avLst/>
            <a:gdLst/>
            <a:ahLst/>
            <a:cxnLst/>
            <a:rect l="l" t="t" r="r" b="b"/>
            <a:pathLst>
              <a:path w="1028202" h="1307730">
                <a:moveTo>
                  <a:pt x="1028203" y="0"/>
                </a:moveTo>
                <a:lnTo>
                  <a:pt x="0" y="0"/>
                </a:lnTo>
                <a:lnTo>
                  <a:pt x="0" y="1307730"/>
                </a:lnTo>
                <a:lnTo>
                  <a:pt x="1028203" y="1307730"/>
                </a:lnTo>
                <a:lnTo>
                  <a:pt x="1028203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1171624" y="1616035"/>
            <a:ext cx="2105406" cy="8229600"/>
          </a:xfrm>
          <a:custGeom>
            <a:avLst/>
            <a:gdLst/>
            <a:ahLst/>
            <a:cxnLst/>
            <a:rect l="l" t="t" r="r" b="b"/>
            <a:pathLst>
              <a:path w="2105406" h="8229600">
                <a:moveTo>
                  <a:pt x="0" y="0"/>
                </a:moveTo>
                <a:lnTo>
                  <a:pt x="2105406" y="0"/>
                </a:lnTo>
                <a:lnTo>
                  <a:pt x="2105406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5550886" y="1112749"/>
            <a:ext cx="5620737" cy="5032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516"/>
              </a:lnSpc>
            </a:pPr>
            <a:r>
              <a:rPr lang="en-US" sz="4508">
                <a:solidFill>
                  <a:srgbClr val="2479DF"/>
                </a:solidFill>
                <a:latin typeface="Paytone One"/>
                <a:ea typeface="Paytone One"/>
                <a:cs typeface="Paytone One"/>
                <a:sym typeface="Paytone One"/>
              </a:rPr>
              <a:t>Cách đo chiều cao</a:t>
            </a:r>
          </a:p>
        </p:txBody>
      </p:sp>
      <p:sp>
        <p:nvSpPr>
          <p:cNvPr id="11" name="Freeform 11"/>
          <p:cNvSpPr/>
          <p:nvPr/>
        </p:nvSpPr>
        <p:spPr>
          <a:xfrm>
            <a:off x="4219242" y="2222509"/>
            <a:ext cx="3106424" cy="7623126"/>
          </a:xfrm>
          <a:custGeom>
            <a:avLst/>
            <a:gdLst/>
            <a:ahLst/>
            <a:cxnLst/>
            <a:rect l="l" t="t" r="r" b="b"/>
            <a:pathLst>
              <a:path w="3106424" h="7623126">
                <a:moveTo>
                  <a:pt x="0" y="0"/>
                </a:moveTo>
                <a:lnTo>
                  <a:pt x="3106424" y="0"/>
                </a:lnTo>
                <a:lnTo>
                  <a:pt x="3106424" y="7623126"/>
                </a:lnTo>
                <a:lnTo>
                  <a:pt x="0" y="7623126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1E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80372" y="596882"/>
            <a:ext cx="16894236" cy="9272820"/>
            <a:chOff x="0" y="0"/>
            <a:chExt cx="4449511" cy="244222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49511" cy="2442224"/>
            </a:xfrm>
            <a:custGeom>
              <a:avLst/>
              <a:gdLst/>
              <a:ahLst/>
              <a:cxnLst/>
              <a:rect l="l" t="t" r="r" b="b"/>
              <a:pathLst>
                <a:path w="4449511" h="2442224">
                  <a:moveTo>
                    <a:pt x="23371" y="0"/>
                  </a:moveTo>
                  <a:lnTo>
                    <a:pt x="4426140" y="0"/>
                  </a:lnTo>
                  <a:cubicBezTo>
                    <a:pt x="4439047" y="0"/>
                    <a:pt x="4449511" y="10464"/>
                    <a:pt x="4449511" y="23371"/>
                  </a:cubicBezTo>
                  <a:lnTo>
                    <a:pt x="4449511" y="2418853"/>
                  </a:lnTo>
                  <a:cubicBezTo>
                    <a:pt x="4449511" y="2431760"/>
                    <a:pt x="4439047" y="2442224"/>
                    <a:pt x="4426140" y="2442224"/>
                  </a:cubicBezTo>
                  <a:lnTo>
                    <a:pt x="23371" y="2442224"/>
                  </a:lnTo>
                  <a:cubicBezTo>
                    <a:pt x="10464" y="2442224"/>
                    <a:pt x="0" y="2431760"/>
                    <a:pt x="0" y="2418853"/>
                  </a:cubicBezTo>
                  <a:lnTo>
                    <a:pt x="0" y="23371"/>
                  </a:lnTo>
                  <a:cubicBezTo>
                    <a:pt x="0" y="10464"/>
                    <a:pt x="10464" y="0"/>
                    <a:pt x="23371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449511" cy="24803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678332" y="366922"/>
            <a:ext cx="2323351" cy="2498227"/>
          </a:xfrm>
          <a:custGeom>
            <a:avLst/>
            <a:gdLst/>
            <a:ahLst/>
            <a:cxnLst/>
            <a:rect l="l" t="t" r="r" b="b"/>
            <a:pathLst>
              <a:path w="2323351" h="2498227">
                <a:moveTo>
                  <a:pt x="0" y="0"/>
                </a:moveTo>
                <a:lnTo>
                  <a:pt x="2323352" y="0"/>
                </a:lnTo>
                <a:lnTo>
                  <a:pt x="2323352" y="2498227"/>
                </a:lnTo>
                <a:lnTo>
                  <a:pt x="0" y="24982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6084095" y="7505625"/>
            <a:ext cx="1590513" cy="2642846"/>
          </a:xfrm>
          <a:custGeom>
            <a:avLst/>
            <a:gdLst/>
            <a:ahLst/>
            <a:cxnLst/>
            <a:rect l="l" t="t" r="r" b="b"/>
            <a:pathLst>
              <a:path w="1590513" h="2642846">
                <a:moveTo>
                  <a:pt x="0" y="0"/>
                </a:moveTo>
                <a:lnTo>
                  <a:pt x="1590513" y="0"/>
                </a:lnTo>
                <a:lnTo>
                  <a:pt x="1590513" y="2642846"/>
                </a:lnTo>
                <a:lnTo>
                  <a:pt x="0" y="264284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1846754">
            <a:off x="16384216" y="767864"/>
            <a:ext cx="1028202" cy="1307730"/>
          </a:xfrm>
          <a:custGeom>
            <a:avLst/>
            <a:gdLst/>
            <a:ahLst/>
            <a:cxnLst/>
            <a:rect l="l" t="t" r="r" b="b"/>
            <a:pathLst>
              <a:path w="1028202" h="1307730">
                <a:moveTo>
                  <a:pt x="0" y="0"/>
                </a:moveTo>
                <a:lnTo>
                  <a:pt x="1028202" y="0"/>
                </a:lnTo>
                <a:lnTo>
                  <a:pt x="1028202" y="1307730"/>
                </a:lnTo>
                <a:lnTo>
                  <a:pt x="0" y="130773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766213" flipH="1">
            <a:off x="810147" y="8173183"/>
            <a:ext cx="1028202" cy="1307730"/>
          </a:xfrm>
          <a:custGeom>
            <a:avLst/>
            <a:gdLst/>
            <a:ahLst/>
            <a:cxnLst/>
            <a:rect l="l" t="t" r="r" b="b"/>
            <a:pathLst>
              <a:path w="1028202" h="1307730">
                <a:moveTo>
                  <a:pt x="1028203" y="0"/>
                </a:moveTo>
                <a:lnTo>
                  <a:pt x="0" y="0"/>
                </a:lnTo>
                <a:lnTo>
                  <a:pt x="0" y="1307730"/>
                </a:lnTo>
                <a:lnTo>
                  <a:pt x="1028203" y="1307730"/>
                </a:lnTo>
                <a:lnTo>
                  <a:pt x="1028203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5207296" y="2046534"/>
            <a:ext cx="6447268" cy="7698230"/>
          </a:xfrm>
          <a:custGeom>
            <a:avLst/>
            <a:gdLst/>
            <a:ahLst/>
            <a:cxnLst/>
            <a:rect l="l" t="t" r="r" b="b"/>
            <a:pathLst>
              <a:path w="6447268" h="7698230">
                <a:moveTo>
                  <a:pt x="0" y="0"/>
                </a:moveTo>
                <a:lnTo>
                  <a:pt x="6447268" y="0"/>
                </a:lnTo>
                <a:lnTo>
                  <a:pt x="6447268" y="7698230"/>
                </a:lnTo>
                <a:lnTo>
                  <a:pt x="0" y="769823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5550886" y="1112749"/>
            <a:ext cx="5620737" cy="5032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516"/>
              </a:lnSpc>
            </a:pPr>
            <a:r>
              <a:rPr lang="en-US" sz="4508">
                <a:solidFill>
                  <a:srgbClr val="2479DF"/>
                </a:solidFill>
                <a:latin typeface="Paytone One"/>
                <a:ea typeface="Paytone One"/>
                <a:cs typeface="Paytone One"/>
                <a:sym typeface="Paytone One"/>
              </a:rPr>
              <a:t>So sánh chiều cao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1E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80372" y="596882"/>
            <a:ext cx="16894236" cy="9272820"/>
            <a:chOff x="0" y="0"/>
            <a:chExt cx="4449511" cy="244222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49511" cy="2442224"/>
            </a:xfrm>
            <a:custGeom>
              <a:avLst/>
              <a:gdLst/>
              <a:ahLst/>
              <a:cxnLst/>
              <a:rect l="l" t="t" r="r" b="b"/>
              <a:pathLst>
                <a:path w="4449511" h="2442224">
                  <a:moveTo>
                    <a:pt x="23371" y="0"/>
                  </a:moveTo>
                  <a:lnTo>
                    <a:pt x="4426140" y="0"/>
                  </a:lnTo>
                  <a:cubicBezTo>
                    <a:pt x="4439047" y="0"/>
                    <a:pt x="4449511" y="10464"/>
                    <a:pt x="4449511" y="23371"/>
                  </a:cubicBezTo>
                  <a:lnTo>
                    <a:pt x="4449511" y="2418853"/>
                  </a:lnTo>
                  <a:cubicBezTo>
                    <a:pt x="4449511" y="2431760"/>
                    <a:pt x="4439047" y="2442224"/>
                    <a:pt x="4426140" y="2442224"/>
                  </a:cubicBezTo>
                  <a:lnTo>
                    <a:pt x="23371" y="2442224"/>
                  </a:lnTo>
                  <a:cubicBezTo>
                    <a:pt x="10464" y="2442224"/>
                    <a:pt x="0" y="2431760"/>
                    <a:pt x="0" y="2418853"/>
                  </a:cubicBezTo>
                  <a:lnTo>
                    <a:pt x="0" y="23371"/>
                  </a:lnTo>
                  <a:cubicBezTo>
                    <a:pt x="0" y="10464"/>
                    <a:pt x="10464" y="0"/>
                    <a:pt x="23371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449511" cy="24803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678332" y="366922"/>
            <a:ext cx="2323351" cy="2498227"/>
          </a:xfrm>
          <a:custGeom>
            <a:avLst/>
            <a:gdLst/>
            <a:ahLst/>
            <a:cxnLst/>
            <a:rect l="l" t="t" r="r" b="b"/>
            <a:pathLst>
              <a:path w="2323351" h="2498227">
                <a:moveTo>
                  <a:pt x="0" y="0"/>
                </a:moveTo>
                <a:lnTo>
                  <a:pt x="2323352" y="0"/>
                </a:lnTo>
                <a:lnTo>
                  <a:pt x="2323352" y="2498227"/>
                </a:lnTo>
                <a:lnTo>
                  <a:pt x="0" y="24982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6084095" y="7505625"/>
            <a:ext cx="1590513" cy="2642846"/>
          </a:xfrm>
          <a:custGeom>
            <a:avLst/>
            <a:gdLst/>
            <a:ahLst/>
            <a:cxnLst/>
            <a:rect l="l" t="t" r="r" b="b"/>
            <a:pathLst>
              <a:path w="1590513" h="2642846">
                <a:moveTo>
                  <a:pt x="0" y="0"/>
                </a:moveTo>
                <a:lnTo>
                  <a:pt x="1590513" y="0"/>
                </a:lnTo>
                <a:lnTo>
                  <a:pt x="1590513" y="2642846"/>
                </a:lnTo>
                <a:lnTo>
                  <a:pt x="0" y="264284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1846754">
            <a:off x="16384216" y="767864"/>
            <a:ext cx="1028202" cy="1307730"/>
          </a:xfrm>
          <a:custGeom>
            <a:avLst/>
            <a:gdLst/>
            <a:ahLst/>
            <a:cxnLst/>
            <a:rect l="l" t="t" r="r" b="b"/>
            <a:pathLst>
              <a:path w="1028202" h="1307730">
                <a:moveTo>
                  <a:pt x="0" y="0"/>
                </a:moveTo>
                <a:lnTo>
                  <a:pt x="1028202" y="0"/>
                </a:lnTo>
                <a:lnTo>
                  <a:pt x="1028202" y="1307730"/>
                </a:lnTo>
                <a:lnTo>
                  <a:pt x="0" y="130773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766213" flipH="1">
            <a:off x="810147" y="8173183"/>
            <a:ext cx="1028202" cy="1307730"/>
          </a:xfrm>
          <a:custGeom>
            <a:avLst/>
            <a:gdLst/>
            <a:ahLst/>
            <a:cxnLst/>
            <a:rect l="l" t="t" r="r" b="b"/>
            <a:pathLst>
              <a:path w="1028202" h="1307730">
                <a:moveTo>
                  <a:pt x="1028203" y="0"/>
                </a:moveTo>
                <a:lnTo>
                  <a:pt x="0" y="0"/>
                </a:lnTo>
                <a:lnTo>
                  <a:pt x="0" y="1307730"/>
                </a:lnTo>
                <a:lnTo>
                  <a:pt x="1028203" y="1307730"/>
                </a:lnTo>
                <a:lnTo>
                  <a:pt x="1028203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3001684" y="2865149"/>
            <a:ext cx="6193365" cy="6393151"/>
          </a:xfrm>
          <a:custGeom>
            <a:avLst/>
            <a:gdLst/>
            <a:ahLst/>
            <a:cxnLst/>
            <a:rect l="l" t="t" r="r" b="b"/>
            <a:pathLst>
              <a:path w="6193365" h="6393151">
                <a:moveTo>
                  <a:pt x="0" y="0"/>
                </a:moveTo>
                <a:lnTo>
                  <a:pt x="6193365" y="0"/>
                </a:lnTo>
                <a:lnTo>
                  <a:pt x="6193365" y="6393151"/>
                </a:lnTo>
                <a:lnTo>
                  <a:pt x="0" y="639315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1464210" y="2342294"/>
            <a:ext cx="2350723" cy="6484754"/>
          </a:xfrm>
          <a:custGeom>
            <a:avLst/>
            <a:gdLst/>
            <a:ahLst/>
            <a:cxnLst/>
            <a:rect l="l" t="t" r="r" b="b"/>
            <a:pathLst>
              <a:path w="2350723" h="6484754">
                <a:moveTo>
                  <a:pt x="0" y="0"/>
                </a:moveTo>
                <a:lnTo>
                  <a:pt x="2350723" y="0"/>
                </a:lnTo>
                <a:lnTo>
                  <a:pt x="2350723" y="6484754"/>
                </a:lnTo>
                <a:lnTo>
                  <a:pt x="0" y="6484754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5550886" y="1112749"/>
            <a:ext cx="8596077" cy="5032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516"/>
              </a:lnSpc>
            </a:pPr>
            <a:r>
              <a:rPr lang="en-US" sz="4508">
                <a:solidFill>
                  <a:srgbClr val="2479DF"/>
                </a:solidFill>
                <a:latin typeface="Paytone One"/>
                <a:ea typeface="Paytone One"/>
                <a:cs typeface="Paytone One"/>
                <a:sym typeface="Paytone One"/>
              </a:rPr>
              <a:t>Cách đo trọng lượng cơ thể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1E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80372" y="596882"/>
            <a:ext cx="16894236" cy="9272820"/>
            <a:chOff x="0" y="0"/>
            <a:chExt cx="4449511" cy="244222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49511" cy="2442224"/>
            </a:xfrm>
            <a:custGeom>
              <a:avLst/>
              <a:gdLst/>
              <a:ahLst/>
              <a:cxnLst/>
              <a:rect l="l" t="t" r="r" b="b"/>
              <a:pathLst>
                <a:path w="4449511" h="2442224">
                  <a:moveTo>
                    <a:pt x="23371" y="0"/>
                  </a:moveTo>
                  <a:lnTo>
                    <a:pt x="4426140" y="0"/>
                  </a:lnTo>
                  <a:cubicBezTo>
                    <a:pt x="4439047" y="0"/>
                    <a:pt x="4449511" y="10464"/>
                    <a:pt x="4449511" y="23371"/>
                  </a:cubicBezTo>
                  <a:lnTo>
                    <a:pt x="4449511" y="2418853"/>
                  </a:lnTo>
                  <a:cubicBezTo>
                    <a:pt x="4449511" y="2431760"/>
                    <a:pt x="4439047" y="2442224"/>
                    <a:pt x="4426140" y="2442224"/>
                  </a:cubicBezTo>
                  <a:lnTo>
                    <a:pt x="23371" y="2442224"/>
                  </a:lnTo>
                  <a:cubicBezTo>
                    <a:pt x="10464" y="2442224"/>
                    <a:pt x="0" y="2431760"/>
                    <a:pt x="0" y="2418853"/>
                  </a:cubicBezTo>
                  <a:lnTo>
                    <a:pt x="0" y="23371"/>
                  </a:lnTo>
                  <a:cubicBezTo>
                    <a:pt x="0" y="10464"/>
                    <a:pt x="10464" y="0"/>
                    <a:pt x="23371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449511" cy="24803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678332" y="366922"/>
            <a:ext cx="2323351" cy="2498227"/>
          </a:xfrm>
          <a:custGeom>
            <a:avLst/>
            <a:gdLst/>
            <a:ahLst/>
            <a:cxnLst/>
            <a:rect l="l" t="t" r="r" b="b"/>
            <a:pathLst>
              <a:path w="2323351" h="2498227">
                <a:moveTo>
                  <a:pt x="0" y="0"/>
                </a:moveTo>
                <a:lnTo>
                  <a:pt x="2323352" y="0"/>
                </a:lnTo>
                <a:lnTo>
                  <a:pt x="2323352" y="2498227"/>
                </a:lnTo>
                <a:lnTo>
                  <a:pt x="0" y="24982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6084095" y="7505625"/>
            <a:ext cx="1590513" cy="2642846"/>
          </a:xfrm>
          <a:custGeom>
            <a:avLst/>
            <a:gdLst/>
            <a:ahLst/>
            <a:cxnLst/>
            <a:rect l="l" t="t" r="r" b="b"/>
            <a:pathLst>
              <a:path w="1590513" h="2642846">
                <a:moveTo>
                  <a:pt x="0" y="0"/>
                </a:moveTo>
                <a:lnTo>
                  <a:pt x="1590513" y="0"/>
                </a:lnTo>
                <a:lnTo>
                  <a:pt x="1590513" y="2642846"/>
                </a:lnTo>
                <a:lnTo>
                  <a:pt x="0" y="264284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1846754">
            <a:off x="16384216" y="767864"/>
            <a:ext cx="1028202" cy="1307730"/>
          </a:xfrm>
          <a:custGeom>
            <a:avLst/>
            <a:gdLst/>
            <a:ahLst/>
            <a:cxnLst/>
            <a:rect l="l" t="t" r="r" b="b"/>
            <a:pathLst>
              <a:path w="1028202" h="1307730">
                <a:moveTo>
                  <a:pt x="0" y="0"/>
                </a:moveTo>
                <a:lnTo>
                  <a:pt x="1028202" y="0"/>
                </a:lnTo>
                <a:lnTo>
                  <a:pt x="1028202" y="1307730"/>
                </a:lnTo>
                <a:lnTo>
                  <a:pt x="0" y="130773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766213" flipH="1">
            <a:off x="810147" y="8173183"/>
            <a:ext cx="1028202" cy="1307730"/>
          </a:xfrm>
          <a:custGeom>
            <a:avLst/>
            <a:gdLst/>
            <a:ahLst/>
            <a:cxnLst/>
            <a:rect l="l" t="t" r="r" b="b"/>
            <a:pathLst>
              <a:path w="1028202" h="1307730">
                <a:moveTo>
                  <a:pt x="1028203" y="0"/>
                </a:moveTo>
                <a:lnTo>
                  <a:pt x="0" y="0"/>
                </a:lnTo>
                <a:lnTo>
                  <a:pt x="0" y="1307730"/>
                </a:lnTo>
                <a:lnTo>
                  <a:pt x="1028203" y="1307730"/>
                </a:lnTo>
                <a:lnTo>
                  <a:pt x="1028203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2525217" y="3086100"/>
            <a:ext cx="4905901" cy="5740948"/>
          </a:xfrm>
          <a:custGeom>
            <a:avLst/>
            <a:gdLst/>
            <a:ahLst/>
            <a:cxnLst/>
            <a:rect l="l" t="t" r="r" b="b"/>
            <a:pathLst>
              <a:path w="4905901" h="5740948">
                <a:moveTo>
                  <a:pt x="0" y="0"/>
                </a:moveTo>
                <a:lnTo>
                  <a:pt x="4905901" y="0"/>
                </a:lnTo>
                <a:lnTo>
                  <a:pt x="4905901" y="5740948"/>
                </a:lnTo>
                <a:lnTo>
                  <a:pt x="0" y="574094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9144000" y="3086100"/>
            <a:ext cx="5814957" cy="5740948"/>
          </a:xfrm>
          <a:custGeom>
            <a:avLst/>
            <a:gdLst/>
            <a:ahLst/>
            <a:cxnLst/>
            <a:rect l="l" t="t" r="r" b="b"/>
            <a:pathLst>
              <a:path w="5814957" h="5740948">
                <a:moveTo>
                  <a:pt x="0" y="0"/>
                </a:moveTo>
                <a:lnTo>
                  <a:pt x="5814957" y="0"/>
                </a:lnTo>
                <a:lnTo>
                  <a:pt x="5814957" y="5740948"/>
                </a:lnTo>
                <a:lnTo>
                  <a:pt x="0" y="574094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5550886" y="1112749"/>
            <a:ext cx="5620737" cy="5032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516"/>
              </a:lnSpc>
            </a:pPr>
            <a:r>
              <a:rPr lang="en-US" sz="4508">
                <a:solidFill>
                  <a:srgbClr val="2479DF"/>
                </a:solidFill>
                <a:latin typeface="Paytone One"/>
                <a:ea typeface="Paytone One"/>
                <a:cs typeface="Paytone One"/>
                <a:sym typeface="Paytone One"/>
              </a:rPr>
              <a:t>Dụng cụ </a:t>
            </a:r>
          </a:p>
        </p:txBody>
      </p:sp>
    </p:spTree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1E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80372" y="596882"/>
            <a:ext cx="16894236" cy="9272820"/>
            <a:chOff x="0" y="0"/>
            <a:chExt cx="4449511" cy="244222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49511" cy="2442224"/>
            </a:xfrm>
            <a:custGeom>
              <a:avLst/>
              <a:gdLst/>
              <a:ahLst/>
              <a:cxnLst/>
              <a:rect l="l" t="t" r="r" b="b"/>
              <a:pathLst>
                <a:path w="4449511" h="2442224">
                  <a:moveTo>
                    <a:pt x="23371" y="0"/>
                  </a:moveTo>
                  <a:lnTo>
                    <a:pt x="4426140" y="0"/>
                  </a:lnTo>
                  <a:cubicBezTo>
                    <a:pt x="4439047" y="0"/>
                    <a:pt x="4449511" y="10464"/>
                    <a:pt x="4449511" y="23371"/>
                  </a:cubicBezTo>
                  <a:lnTo>
                    <a:pt x="4449511" y="2418853"/>
                  </a:lnTo>
                  <a:cubicBezTo>
                    <a:pt x="4449511" y="2431760"/>
                    <a:pt x="4439047" y="2442224"/>
                    <a:pt x="4426140" y="2442224"/>
                  </a:cubicBezTo>
                  <a:lnTo>
                    <a:pt x="23371" y="2442224"/>
                  </a:lnTo>
                  <a:cubicBezTo>
                    <a:pt x="10464" y="2442224"/>
                    <a:pt x="0" y="2431760"/>
                    <a:pt x="0" y="2418853"/>
                  </a:cubicBezTo>
                  <a:lnTo>
                    <a:pt x="0" y="23371"/>
                  </a:lnTo>
                  <a:cubicBezTo>
                    <a:pt x="0" y="10464"/>
                    <a:pt x="10464" y="0"/>
                    <a:pt x="23371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449511" cy="24803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379124" y="219098"/>
            <a:ext cx="1299152" cy="1396938"/>
          </a:xfrm>
          <a:custGeom>
            <a:avLst/>
            <a:gdLst/>
            <a:ahLst/>
            <a:cxnLst/>
            <a:rect l="l" t="t" r="r" b="b"/>
            <a:pathLst>
              <a:path w="1299152" h="1396938">
                <a:moveTo>
                  <a:pt x="0" y="0"/>
                </a:moveTo>
                <a:lnTo>
                  <a:pt x="1299152" y="0"/>
                </a:lnTo>
                <a:lnTo>
                  <a:pt x="1299152" y="1396937"/>
                </a:lnTo>
                <a:lnTo>
                  <a:pt x="0" y="13969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6084095" y="7505625"/>
            <a:ext cx="1590513" cy="2642846"/>
          </a:xfrm>
          <a:custGeom>
            <a:avLst/>
            <a:gdLst/>
            <a:ahLst/>
            <a:cxnLst/>
            <a:rect l="l" t="t" r="r" b="b"/>
            <a:pathLst>
              <a:path w="1590513" h="2642846">
                <a:moveTo>
                  <a:pt x="0" y="0"/>
                </a:moveTo>
                <a:lnTo>
                  <a:pt x="1590513" y="0"/>
                </a:lnTo>
                <a:lnTo>
                  <a:pt x="1590513" y="2642846"/>
                </a:lnTo>
                <a:lnTo>
                  <a:pt x="0" y="264284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1846754">
            <a:off x="16384216" y="767864"/>
            <a:ext cx="1028202" cy="1307730"/>
          </a:xfrm>
          <a:custGeom>
            <a:avLst/>
            <a:gdLst/>
            <a:ahLst/>
            <a:cxnLst/>
            <a:rect l="l" t="t" r="r" b="b"/>
            <a:pathLst>
              <a:path w="1028202" h="1307730">
                <a:moveTo>
                  <a:pt x="0" y="0"/>
                </a:moveTo>
                <a:lnTo>
                  <a:pt x="1028202" y="0"/>
                </a:lnTo>
                <a:lnTo>
                  <a:pt x="1028202" y="1307730"/>
                </a:lnTo>
                <a:lnTo>
                  <a:pt x="0" y="130773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766213" flipH="1">
            <a:off x="266271" y="8924512"/>
            <a:ext cx="1028202" cy="1307730"/>
          </a:xfrm>
          <a:custGeom>
            <a:avLst/>
            <a:gdLst/>
            <a:ahLst/>
            <a:cxnLst/>
            <a:rect l="l" t="t" r="r" b="b"/>
            <a:pathLst>
              <a:path w="1028202" h="1307730">
                <a:moveTo>
                  <a:pt x="1028202" y="0"/>
                </a:moveTo>
                <a:lnTo>
                  <a:pt x="0" y="0"/>
                </a:lnTo>
                <a:lnTo>
                  <a:pt x="0" y="1307730"/>
                </a:lnTo>
                <a:lnTo>
                  <a:pt x="1028202" y="1307730"/>
                </a:lnTo>
                <a:lnTo>
                  <a:pt x="1028202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028700" y="2673885"/>
            <a:ext cx="8341226" cy="5536489"/>
          </a:xfrm>
          <a:custGeom>
            <a:avLst/>
            <a:gdLst/>
            <a:ahLst/>
            <a:cxnLst/>
            <a:rect l="l" t="t" r="r" b="b"/>
            <a:pathLst>
              <a:path w="8341226" h="5536489">
                <a:moveTo>
                  <a:pt x="0" y="0"/>
                </a:moveTo>
                <a:lnTo>
                  <a:pt x="8341226" y="0"/>
                </a:lnTo>
                <a:lnTo>
                  <a:pt x="8341226" y="5536489"/>
                </a:lnTo>
                <a:lnTo>
                  <a:pt x="0" y="553648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2311316" y="1118492"/>
            <a:ext cx="3182112" cy="8229600"/>
          </a:xfrm>
          <a:custGeom>
            <a:avLst/>
            <a:gdLst/>
            <a:ahLst/>
            <a:cxnLst/>
            <a:rect l="l" t="t" r="r" b="b"/>
            <a:pathLst>
              <a:path w="3182112" h="8229600">
                <a:moveTo>
                  <a:pt x="0" y="0"/>
                </a:moveTo>
                <a:lnTo>
                  <a:pt x="3182112" y="0"/>
                </a:lnTo>
                <a:lnTo>
                  <a:pt x="3182112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5550886" y="1112749"/>
            <a:ext cx="5620737" cy="5032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516"/>
              </a:lnSpc>
            </a:pPr>
            <a:r>
              <a:rPr lang="en-US" sz="4508">
                <a:solidFill>
                  <a:srgbClr val="2479DF"/>
                </a:solidFill>
                <a:latin typeface="Paytone One"/>
                <a:ea typeface="Paytone One"/>
                <a:cs typeface="Paytone One"/>
                <a:sym typeface="Paytone One"/>
              </a:rPr>
              <a:t>Cách sử dụng cân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1E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80372" y="596882"/>
            <a:ext cx="16894236" cy="9272820"/>
            <a:chOff x="0" y="0"/>
            <a:chExt cx="4449511" cy="244222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49511" cy="2442224"/>
            </a:xfrm>
            <a:custGeom>
              <a:avLst/>
              <a:gdLst/>
              <a:ahLst/>
              <a:cxnLst/>
              <a:rect l="l" t="t" r="r" b="b"/>
              <a:pathLst>
                <a:path w="4449511" h="2442224">
                  <a:moveTo>
                    <a:pt x="23371" y="0"/>
                  </a:moveTo>
                  <a:lnTo>
                    <a:pt x="4426140" y="0"/>
                  </a:lnTo>
                  <a:cubicBezTo>
                    <a:pt x="4439047" y="0"/>
                    <a:pt x="4449511" y="10464"/>
                    <a:pt x="4449511" y="23371"/>
                  </a:cubicBezTo>
                  <a:lnTo>
                    <a:pt x="4449511" y="2418853"/>
                  </a:lnTo>
                  <a:cubicBezTo>
                    <a:pt x="4449511" y="2431760"/>
                    <a:pt x="4439047" y="2442224"/>
                    <a:pt x="4426140" y="2442224"/>
                  </a:cubicBezTo>
                  <a:lnTo>
                    <a:pt x="23371" y="2442224"/>
                  </a:lnTo>
                  <a:cubicBezTo>
                    <a:pt x="10464" y="2442224"/>
                    <a:pt x="0" y="2431760"/>
                    <a:pt x="0" y="2418853"/>
                  </a:cubicBezTo>
                  <a:lnTo>
                    <a:pt x="0" y="23371"/>
                  </a:lnTo>
                  <a:cubicBezTo>
                    <a:pt x="0" y="10464"/>
                    <a:pt x="10464" y="0"/>
                    <a:pt x="23371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449511" cy="24803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379124" y="219098"/>
            <a:ext cx="1299152" cy="1396938"/>
          </a:xfrm>
          <a:custGeom>
            <a:avLst/>
            <a:gdLst/>
            <a:ahLst/>
            <a:cxnLst/>
            <a:rect l="l" t="t" r="r" b="b"/>
            <a:pathLst>
              <a:path w="1299152" h="1396938">
                <a:moveTo>
                  <a:pt x="0" y="0"/>
                </a:moveTo>
                <a:lnTo>
                  <a:pt x="1299152" y="0"/>
                </a:lnTo>
                <a:lnTo>
                  <a:pt x="1299152" y="1396937"/>
                </a:lnTo>
                <a:lnTo>
                  <a:pt x="0" y="13969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6084095" y="7505625"/>
            <a:ext cx="1590513" cy="2642846"/>
          </a:xfrm>
          <a:custGeom>
            <a:avLst/>
            <a:gdLst/>
            <a:ahLst/>
            <a:cxnLst/>
            <a:rect l="l" t="t" r="r" b="b"/>
            <a:pathLst>
              <a:path w="1590513" h="2642846">
                <a:moveTo>
                  <a:pt x="0" y="0"/>
                </a:moveTo>
                <a:lnTo>
                  <a:pt x="1590513" y="0"/>
                </a:lnTo>
                <a:lnTo>
                  <a:pt x="1590513" y="2642846"/>
                </a:lnTo>
                <a:lnTo>
                  <a:pt x="0" y="264284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1846754">
            <a:off x="16384216" y="767864"/>
            <a:ext cx="1028202" cy="1307730"/>
          </a:xfrm>
          <a:custGeom>
            <a:avLst/>
            <a:gdLst/>
            <a:ahLst/>
            <a:cxnLst/>
            <a:rect l="l" t="t" r="r" b="b"/>
            <a:pathLst>
              <a:path w="1028202" h="1307730">
                <a:moveTo>
                  <a:pt x="0" y="0"/>
                </a:moveTo>
                <a:lnTo>
                  <a:pt x="1028202" y="0"/>
                </a:lnTo>
                <a:lnTo>
                  <a:pt x="1028202" y="1307730"/>
                </a:lnTo>
                <a:lnTo>
                  <a:pt x="0" y="130773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766213" flipH="1">
            <a:off x="266271" y="8924512"/>
            <a:ext cx="1028202" cy="1307730"/>
          </a:xfrm>
          <a:custGeom>
            <a:avLst/>
            <a:gdLst/>
            <a:ahLst/>
            <a:cxnLst/>
            <a:rect l="l" t="t" r="r" b="b"/>
            <a:pathLst>
              <a:path w="1028202" h="1307730">
                <a:moveTo>
                  <a:pt x="1028202" y="0"/>
                </a:moveTo>
                <a:lnTo>
                  <a:pt x="0" y="0"/>
                </a:lnTo>
                <a:lnTo>
                  <a:pt x="0" y="1307730"/>
                </a:lnTo>
                <a:lnTo>
                  <a:pt x="1028202" y="1307730"/>
                </a:lnTo>
                <a:lnTo>
                  <a:pt x="1028202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4849039" y="2389744"/>
            <a:ext cx="8228130" cy="7065907"/>
          </a:xfrm>
          <a:custGeom>
            <a:avLst/>
            <a:gdLst/>
            <a:ahLst/>
            <a:cxnLst/>
            <a:rect l="l" t="t" r="r" b="b"/>
            <a:pathLst>
              <a:path w="8228130" h="7065907">
                <a:moveTo>
                  <a:pt x="0" y="0"/>
                </a:moveTo>
                <a:lnTo>
                  <a:pt x="8228131" y="0"/>
                </a:lnTo>
                <a:lnTo>
                  <a:pt x="8228131" y="7065907"/>
                </a:lnTo>
                <a:lnTo>
                  <a:pt x="0" y="706590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5550886" y="1112749"/>
            <a:ext cx="5620737" cy="5032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516"/>
              </a:lnSpc>
            </a:pPr>
            <a:r>
              <a:rPr lang="en-US" sz="4508">
                <a:solidFill>
                  <a:srgbClr val="2479DF"/>
                </a:solidFill>
                <a:latin typeface="Paytone One"/>
                <a:ea typeface="Paytone One"/>
                <a:cs typeface="Paytone One"/>
                <a:sym typeface="Paytone One"/>
              </a:rPr>
              <a:t>Kết quả khi cân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</Words>
  <Application>Microsoft Office PowerPoint</Application>
  <PresentationFormat>Custom</PresentationFormat>
  <Paragraphs>10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Paytone One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12. So sánh chiều cao, cân nặng</dc:title>
  <dc:creator>NHAN</dc:creator>
  <cp:lastModifiedBy>WINDOWS 10 PRO</cp:lastModifiedBy>
  <cp:revision>3</cp:revision>
  <dcterms:created xsi:type="dcterms:W3CDTF">2006-08-16T00:00:00Z</dcterms:created>
  <dcterms:modified xsi:type="dcterms:W3CDTF">2025-01-20T12:31:04Z</dcterms:modified>
  <dc:identifier>DAGN_IKbBTc</dc:identifier>
</cp:coreProperties>
</file>