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Paytone One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7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25.svg"/><Relationship Id="rId3" Type="http://schemas.openxmlformats.org/officeDocument/2006/relationships/image" Target="../media/image2.sv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5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8.png"/><Relationship Id="rId23" Type="http://schemas.openxmlformats.org/officeDocument/2006/relationships/image" Target="../media/image13.png"/><Relationship Id="rId10" Type="http://schemas.openxmlformats.org/officeDocument/2006/relationships/image" Target="../media/image9.svg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4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7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4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8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5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9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5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0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31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5.sv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32.png"/><Relationship Id="rId4" Type="http://schemas.openxmlformats.org/officeDocument/2006/relationships/image" Target="../media/image16.png"/><Relationship Id="rId9" Type="http://schemas.openxmlformats.org/officeDocument/2006/relationships/hyperlink" Target="https://youtu.be/Cd2O4utPw6c?si=Iaxf-POnridL0PXH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26" Type="http://schemas.openxmlformats.org/officeDocument/2006/relationships/image" Target="../media/image25.svg"/><Relationship Id="rId3" Type="http://schemas.openxmlformats.org/officeDocument/2006/relationships/image" Target="../media/image2.sv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5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8.png"/><Relationship Id="rId23" Type="http://schemas.openxmlformats.org/officeDocument/2006/relationships/image" Target="../media/image13.png"/><Relationship Id="rId10" Type="http://schemas.openxmlformats.org/officeDocument/2006/relationships/image" Target="../media/image9.svg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3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3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3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2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3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3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4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4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5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image" Target="../media/image9.png"/><Relationship Id="rId12" Type="http://schemas.openxmlformats.org/officeDocument/2006/relationships/image" Target="../media/image4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6.png"/><Relationship Id="rId5" Type="http://schemas.openxmlformats.org/officeDocument/2006/relationships/image" Target="../media/image4.svg"/><Relationship Id="rId10" Type="http://schemas.openxmlformats.org/officeDocument/2006/relationships/image" Target="../media/image30.sv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08283" flipH="1">
            <a:off x="-1434439" y="5547168"/>
            <a:ext cx="8885999" cy="5383434"/>
          </a:xfrm>
          <a:custGeom>
            <a:avLst/>
            <a:gdLst/>
            <a:ahLst/>
            <a:cxnLst/>
            <a:rect l="l" t="t" r="r" b="b"/>
            <a:pathLst>
              <a:path w="8885999" h="5383434">
                <a:moveTo>
                  <a:pt x="8885999" y="0"/>
                </a:moveTo>
                <a:lnTo>
                  <a:pt x="0" y="0"/>
                </a:lnTo>
                <a:lnTo>
                  <a:pt x="0" y="5383434"/>
                </a:lnTo>
                <a:lnTo>
                  <a:pt x="8885999" y="5383434"/>
                </a:lnTo>
                <a:lnTo>
                  <a:pt x="88859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36753">
            <a:off x="5097468" y="6793681"/>
            <a:ext cx="7448640" cy="4512634"/>
          </a:xfrm>
          <a:custGeom>
            <a:avLst/>
            <a:gdLst/>
            <a:ahLst/>
            <a:cxnLst/>
            <a:rect l="l" t="t" r="r" b="b"/>
            <a:pathLst>
              <a:path w="7448640" h="4512634">
                <a:moveTo>
                  <a:pt x="0" y="0"/>
                </a:moveTo>
                <a:lnTo>
                  <a:pt x="7448640" y="0"/>
                </a:lnTo>
                <a:lnTo>
                  <a:pt x="7448640" y="4512635"/>
                </a:lnTo>
                <a:lnTo>
                  <a:pt x="0" y="4512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59074">
            <a:off x="10873518" y="4904026"/>
            <a:ext cx="9073131" cy="5496805"/>
          </a:xfrm>
          <a:custGeom>
            <a:avLst/>
            <a:gdLst/>
            <a:ahLst/>
            <a:cxnLst/>
            <a:rect l="l" t="t" r="r" b="b"/>
            <a:pathLst>
              <a:path w="9073131" h="5496805">
                <a:moveTo>
                  <a:pt x="0" y="0"/>
                </a:moveTo>
                <a:lnTo>
                  <a:pt x="9073131" y="0"/>
                </a:lnTo>
                <a:lnTo>
                  <a:pt x="9073131" y="5496805"/>
                </a:lnTo>
                <a:lnTo>
                  <a:pt x="0" y="54968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051371" y="7115852"/>
            <a:ext cx="3540835" cy="3631626"/>
          </a:xfrm>
          <a:custGeom>
            <a:avLst/>
            <a:gdLst/>
            <a:ahLst/>
            <a:cxnLst/>
            <a:rect l="l" t="t" r="r" b="b"/>
            <a:pathLst>
              <a:path w="3540835" h="3631626">
                <a:moveTo>
                  <a:pt x="0" y="0"/>
                </a:moveTo>
                <a:lnTo>
                  <a:pt x="3540835" y="0"/>
                </a:lnTo>
                <a:lnTo>
                  <a:pt x="3540835" y="3631626"/>
                </a:lnTo>
                <a:lnTo>
                  <a:pt x="0" y="36316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0" y="6219249"/>
            <a:ext cx="18288000" cy="5783580"/>
          </a:xfrm>
          <a:custGeom>
            <a:avLst/>
            <a:gdLst/>
            <a:ahLst/>
            <a:cxnLst/>
            <a:rect l="l" t="t" r="r" b="b"/>
            <a:pathLst>
              <a:path w="18288000" h="5783580">
                <a:moveTo>
                  <a:pt x="18288000" y="0"/>
                </a:moveTo>
                <a:lnTo>
                  <a:pt x="0" y="0"/>
                </a:lnTo>
                <a:lnTo>
                  <a:pt x="0" y="5783580"/>
                </a:lnTo>
                <a:lnTo>
                  <a:pt x="18288000" y="578358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163751" y="4429082"/>
            <a:ext cx="1388920" cy="2542646"/>
          </a:xfrm>
          <a:custGeom>
            <a:avLst/>
            <a:gdLst/>
            <a:ahLst/>
            <a:cxnLst/>
            <a:rect l="l" t="t" r="r" b="b"/>
            <a:pathLst>
              <a:path w="1388920" h="2542646">
                <a:moveTo>
                  <a:pt x="0" y="0"/>
                </a:moveTo>
                <a:lnTo>
                  <a:pt x="1388921" y="0"/>
                </a:lnTo>
                <a:lnTo>
                  <a:pt x="1388921" y="2542646"/>
                </a:lnTo>
                <a:lnTo>
                  <a:pt x="0" y="25426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163751" y="6739246"/>
            <a:ext cx="1499883" cy="232482"/>
          </a:xfrm>
          <a:custGeom>
            <a:avLst/>
            <a:gdLst/>
            <a:ahLst/>
            <a:cxnLst/>
            <a:rect l="l" t="t" r="r" b="b"/>
            <a:pathLst>
              <a:path w="1499883" h="232482">
                <a:moveTo>
                  <a:pt x="0" y="0"/>
                </a:moveTo>
                <a:lnTo>
                  <a:pt x="1499883" y="0"/>
                </a:lnTo>
                <a:lnTo>
                  <a:pt x="1499883" y="232482"/>
                </a:lnTo>
                <a:lnTo>
                  <a:pt x="0" y="2324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70576" y="5338785"/>
            <a:ext cx="1779403" cy="2796205"/>
          </a:xfrm>
          <a:custGeom>
            <a:avLst/>
            <a:gdLst/>
            <a:ahLst/>
            <a:cxnLst/>
            <a:rect l="l" t="t" r="r" b="b"/>
            <a:pathLst>
              <a:path w="1779403" h="2796205">
                <a:moveTo>
                  <a:pt x="0" y="0"/>
                </a:moveTo>
                <a:lnTo>
                  <a:pt x="1779403" y="0"/>
                </a:lnTo>
                <a:lnTo>
                  <a:pt x="1779403" y="2796205"/>
                </a:lnTo>
                <a:lnTo>
                  <a:pt x="0" y="279620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877916" y="3255977"/>
            <a:ext cx="12532168" cy="3807346"/>
            <a:chOff x="0" y="0"/>
            <a:chExt cx="3300653" cy="100275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00653" cy="1002758"/>
            </a:xfrm>
            <a:custGeom>
              <a:avLst/>
              <a:gdLst/>
              <a:ahLst/>
              <a:cxnLst/>
              <a:rect l="l" t="t" r="r" b="b"/>
              <a:pathLst>
                <a:path w="3300653" h="1002758">
                  <a:moveTo>
                    <a:pt x="31506" y="0"/>
                  </a:moveTo>
                  <a:lnTo>
                    <a:pt x="3269147" y="0"/>
                  </a:lnTo>
                  <a:cubicBezTo>
                    <a:pt x="3277503" y="0"/>
                    <a:pt x="3285517" y="3319"/>
                    <a:pt x="3291425" y="9228"/>
                  </a:cubicBezTo>
                  <a:cubicBezTo>
                    <a:pt x="3297334" y="15136"/>
                    <a:pt x="3300653" y="23150"/>
                    <a:pt x="3300653" y="31506"/>
                  </a:cubicBezTo>
                  <a:lnTo>
                    <a:pt x="3300653" y="971252"/>
                  </a:lnTo>
                  <a:cubicBezTo>
                    <a:pt x="3300653" y="979608"/>
                    <a:pt x="3297334" y="987621"/>
                    <a:pt x="3291425" y="993530"/>
                  </a:cubicBezTo>
                  <a:cubicBezTo>
                    <a:pt x="3285517" y="999438"/>
                    <a:pt x="3277503" y="1002758"/>
                    <a:pt x="3269147" y="1002758"/>
                  </a:cubicBezTo>
                  <a:lnTo>
                    <a:pt x="31506" y="1002758"/>
                  </a:lnTo>
                  <a:cubicBezTo>
                    <a:pt x="23150" y="1002758"/>
                    <a:pt x="15136" y="999438"/>
                    <a:pt x="9228" y="993530"/>
                  </a:cubicBezTo>
                  <a:cubicBezTo>
                    <a:pt x="3319" y="987621"/>
                    <a:pt x="0" y="979608"/>
                    <a:pt x="0" y="971252"/>
                  </a:cubicBezTo>
                  <a:lnTo>
                    <a:pt x="0" y="31506"/>
                  </a:lnTo>
                  <a:cubicBezTo>
                    <a:pt x="0" y="23150"/>
                    <a:pt x="3319" y="15136"/>
                    <a:pt x="9228" y="9228"/>
                  </a:cubicBezTo>
                  <a:cubicBezTo>
                    <a:pt x="15136" y="3319"/>
                    <a:pt x="23150" y="0"/>
                    <a:pt x="31506" y="0"/>
                  </a:cubicBezTo>
                  <a:close/>
                </a:path>
              </a:pathLst>
            </a:custGeom>
            <a:solidFill>
              <a:srgbClr val="FAF9F0"/>
            </a:solidFill>
            <a:ln w="85725" cap="rnd">
              <a:solidFill>
                <a:srgbClr val="CF746D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3300653" cy="10313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7527750" y="599848"/>
            <a:ext cx="2588077" cy="1471969"/>
          </a:xfrm>
          <a:custGeom>
            <a:avLst/>
            <a:gdLst/>
            <a:ahLst/>
            <a:cxnLst/>
            <a:rect l="l" t="t" r="r" b="b"/>
            <a:pathLst>
              <a:path w="2588077" h="1471969">
                <a:moveTo>
                  <a:pt x="0" y="0"/>
                </a:moveTo>
                <a:lnTo>
                  <a:pt x="2588077" y="0"/>
                </a:lnTo>
                <a:lnTo>
                  <a:pt x="2588077" y="1471969"/>
                </a:lnTo>
                <a:lnTo>
                  <a:pt x="0" y="147196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150870" y="2783960"/>
            <a:ext cx="2389863" cy="1451842"/>
          </a:xfrm>
          <a:custGeom>
            <a:avLst/>
            <a:gdLst/>
            <a:ahLst/>
            <a:cxnLst/>
            <a:rect l="l" t="t" r="r" b="b"/>
            <a:pathLst>
              <a:path w="2389863" h="1451842">
                <a:moveTo>
                  <a:pt x="0" y="0"/>
                </a:moveTo>
                <a:lnTo>
                  <a:pt x="2389863" y="0"/>
                </a:lnTo>
                <a:lnTo>
                  <a:pt x="2389863" y="1451841"/>
                </a:lnTo>
                <a:lnTo>
                  <a:pt x="0" y="145184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1732884" y="8117405"/>
            <a:ext cx="4741445" cy="2777696"/>
          </a:xfrm>
          <a:custGeom>
            <a:avLst/>
            <a:gdLst/>
            <a:ahLst/>
            <a:cxnLst/>
            <a:rect l="l" t="t" r="r" b="b"/>
            <a:pathLst>
              <a:path w="4741445" h="2777696">
                <a:moveTo>
                  <a:pt x="0" y="0"/>
                </a:moveTo>
                <a:lnTo>
                  <a:pt x="4741444" y="0"/>
                </a:lnTo>
                <a:lnTo>
                  <a:pt x="4741444" y="2777696"/>
                </a:lnTo>
                <a:lnTo>
                  <a:pt x="0" y="277769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922528">
            <a:off x="-223705" y="8624946"/>
            <a:ext cx="2635322" cy="2514536"/>
          </a:xfrm>
          <a:custGeom>
            <a:avLst/>
            <a:gdLst/>
            <a:ahLst/>
            <a:cxnLst/>
            <a:rect l="l" t="t" r="r" b="b"/>
            <a:pathLst>
              <a:path w="2635322" h="2514536">
                <a:moveTo>
                  <a:pt x="0" y="0"/>
                </a:moveTo>
                <a:lnTo>
                  <a:pt x="2635322" y="0"/>
                </a:lnTo>
                <a:lnTo>
                  <a:pt x="2635322" y="2514536"/>
                </a:lnTo>
                <a:lnTo>
                  <a:pt x="0" y="251453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162559" y="5098372"/>
            <a:ext cx="1400198" cy="2679805"/>
          </a:xfrm>
          <a:custGeom>
            <a:avLst/>
            <a:gdLst/>
            <a:ahLst/>
            <a:cxnLst/>
            <a:rect l="l" t="t" r="r" b="b"/>
            <a:pathLst>
              <a:path w="1400198" h="2679805">
                <a:moveTo>
                  <a:pt x="0" y="0"/>
                </a:moveTo>
                <a:lnTo>
                  <a:pt x="1400198" y="0"/>
                </a:lnTo>
                <a:lnTo>
                  <a:pt x="1400198" y="2679805"/>
                </a:lnTo>
                <a:lnTo>
                  <a:pt x="0" y="267980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137432" y="7604738"/>
            <a:ext cx="1499883" cy="232482"/>
          </a:xfrm>
          <a:custGeom>
            <a:avLst/>
            <a:gdLst/>
            <a:ahLst/>
            <a:cxnLst/>
            <a:rect l="l" t="t" r="r" b="b"/>
            <a:pathLst>
              <a:path w="1499883" h="232482">
                <a:moveTo>
                  <a:pt x="0" y="0"/>
                </a:moveTo>
                <a:lnTo>
                  <a:pt x="1499883" y="0"/>
                </a:lnTo>
                <a:lnTo>
                  <a:pt x="1499883" y="232482"/>
                </a:lnTo>
                <a:lnTo>
                  <a:pt x="0" y="2324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4329418" y="6219249"/>
            <a:ext cx="2211315" cy="2575039"/>
          </a:xfrm>
          <a:custGeom>
            <a:avLst/>
            <a:gdLst/>
            <a:ahLst/>
            <a:cxnLst/>
            <a:rect l="l" t="t" r="r" b="b"/>
            <a:pathLst>
              <a:path w="2211315" h="2575039">
                <a:moveTo>
                  <a:pt x="0" y="0"/>
                </a:moveTo>
                <a:lnTo>
                  <a:pt x="2211315" y="0"/>
                </a:lnTo>
                <a:lnTo>
                  <a:pt x="2211315" y="2575039"/>
                </a:lnTo>
                <a:lnTo>
                  <a:pt x="0" y="257503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383319" y="5920939"/>
            <a:ext cx="1819341" cy="2857603"/>
          </a:xfrm>
          <a:custGeom>
            <a:avLst/>
            <a:gdLst/>
            <a:ahLst/>
            <a:cxnLst/>
            <a:rect l="l" t="t" r="r" b="b"/>
            <a:pathLst>
              <a:path w="1819341" h="2857603">
                <a:moveTo>
                  <a:pt x="0" y="0"/>
                </a:moveTo>
                <a:lnTo>
                  <a:pt x="1819341" y="0"/>
                </a:lnTo>
                <a:lnTo>
                  <a:pt x="1819341" y="2857603"/>
                </a:lnTo>
                <a:lnTo>
                  <a:pt x="0" y="285760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-2068" y="5021972"/>
            <a:ext cx="1096023" cy="2630456"/>
          </a:xfrm>
          <a:custGeom>
            <a:avLst/>
            <a:gdLst/>
            <a:ahLst/>
            <a:cxnLst/>
            <a:rect l="l" t="t" r="r" b="b"/>
            <a:pathLst>
              <a:path w="1096023" h="2630456">
                <a:moveTo>
                  <a:pt x="0" y="0"/>
                </a:moveTo>
                <a:lnTo>
                  <a:pt x="1096024" y="0"/>
                </a:lnTo>
                <a:lnTo>
                  <a:pt x="1096024" y="2630456"/>
                </a:lnTo>
                <a:lnTo>
                  <a:pt x="0" y="263045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383319" y="8520359"/>
            <a:ext cx="1831731" cy="283918"/>
          </a:xfrm>
          <a:custGeom>
            <a:avLst/>
            <a:gdLst/>
            <a:ahLst/>
            <a:cxnLst/>
            <a:rect l="l" t="t" r="r" b="b"/>
            <a:pathLst>
              <a:path w="1831731" h="283918">
                <a:moveTo>
                  <a:pt x="0" y="0"/>
                </a:moveTo>
                <a:lnTo>
                  <a:pt x="1831731" y="0"/>
                </a:lnTo>
                <a:lnTo>
                  <a:pt x="1831731" y="283918"/>
                </a:lnTo>
                <a:lnTo>
                  <a:pt x="0" y="28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093956" y="7970786"/>
            <a:ext cx="1636347" cy="253634"/>
          </a:xfrm>
          <a:custGeom>
            <a:avLst/>
            <a:gdLst/>
            <a:ahLst/>
            <a:cxnLst/>
            <a:rect l="l" t="t" r="r" b="b"/>
            <a:pathLst>
              <a:path w="1636347" h="253634">
                <a:moveTo>
                  <a:pt x="0" y="0"/>
                </a:moveTo>
                <a:lnTo>
                  <a:pt x="1636346" y="0"/>
                </a:lnTo>
                <a:lnTo>
                  <a:pt x="1636346" y="253634"/>
                </a:lnTo>
                <a:lnTo>
                  <a:pt x="0" y="2536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63188" y="7492659"/>
            <a:ext cx="1030768" cy="159769"/>
          </a:xfrm>
          <a:custGeom>
            <a:avLst/>
            <a:gdLst/>
            <a:ahLst/>
            <a:cxnLst/>
            <a:rect l="l" t="t" r="r" b="b"/>
            <a:pathLst>
              <a:path w="1030768" h="159769">
                <a:moveTo>
                  <a:pt x="0" y="0"/>
                </a:moveTo>
                <a:lnTo>
                  <a:pt x="1030768" y="0"/>
                </a:lnTo>
                <a:lnTo>
                  <a:pt x="1030768" y="159769"/>
                </a:lnTo>
                <a:lnTo>
                  <a:pt x="0" y="1597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4635647" y="8561806"/>
            <a:ext cx="1499883" cy="232482"/>
          </a:xfrm>
          <a:custGeom>
            <a:avLst/>
            <a:gdLst/>
            <a:ahLst/>
            <a:cxnLst/>
            <a:rect l="l" t="t" r="r" b="b"/>
            <a:pathLst>
              <a:path w="1499883" h="232482">
                <a:moveTo>
                  <a:pt x="0" y="0"/>
                </a:moveTo>
                <a:lnTo>
                  <a:pt x="1499883" y="0"/>
                </a:lnTo>
                <a:lnTo>
                  <a:pt x="1499883" y="232482"/>
                </a:lnTo>
                <a:lnTo>
                  <a:pt x="0" y="2324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4329418" y="8520359"/>
            <a:ext cx="4741445" cy="2777696"/>
          </a:xfrm>
          <a:custGeom>
            <a:avLst/>
            <a:gdLst/>
            <a:ahLst/>
            <a:cxnLst/>
            <a:rect l="l" t="t" r="r" b="b"/>
            <a:pathLst>
              <a:path w="4741445" h="2777696">
                <a:moveTo>
                  <a:pt x="0" y="0"/>
                </a:moveTo>
                <a:lnTo>
                  <a:pt x="4741445" y="0"/>
                </a:lnTo>
                <a:lnTo>
                  <a:pt x="4741445" y="2777696"/>
                </a:lnTo>
                <a:lnTo>
                  <a:pt x="0" y="277769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5098604" y="8615006"/>
            <a:ext cx="3189396" cy="2456585"/>
          </a:xfrm>
          <a:custGeom>
            <a:avLst/>
            <a:gdLst/>
            <a:ahLst/>
            <a:cxnLst/>
            <a:rect l="l" t="t" r="r" b="b"/>
            <a:pathLst>
              <a:path w="3189396" h="2456585">
                <a:moveTo>
                  <a:pt x="0" y="0"/>
                </a:moveTo>
                <a:lnTo>
                  <a:pt x="3189396" y="0"/>
                </a:lnTo>
                <a:lnTo>
                  <a:pt x="3189396" y="2456585"/>
                </a:lnTo>
                <a:lnTo>
                  <a:pt x="0" y="2456585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r="-59496"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760277" y="3818110"/>
            <a:ext cx="2056612" cy="1169698"/>
          </a:xfrm>
          <a:custGeom>
            <a:avLst/>
            <a:gdLst/>
            <a:ahLst/>
            <a:cxnLst/>
            <a:rect l="l" t="t" r="r" b="b"/>
            <a:pathLst>
              <a:path w="2056612" h="1169698">
                <a:moveTo>
                  <a:pt x="0" y="0"/>
                </a:moveTo>
                <a:lnTo>
                  <a:pt x="2056612" y="0"/>
                </a:lnTo>
                <a:lnTo>
                  <a:pt x="2056612" y="1169698"/>
                </a:lnTo>
                <a:lnTo>
                  <a:pt x="0" y="116969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017CD3-D2BF-2667-1F69-BC7C1838C849}"/>
              </a:ext>
            </a:extLst>
          </p:cNvPr>
          <p:cNvSpPr txBox="1"/>
          <p:nvPr/>
        </p:nvSpPr>
        <p:spPr>
          <a:xfrm>
            <a:off x="3860814" y="4413589"/>
            <a:ext cx="1115743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70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+mj-lt"/>
              </a:rPr>
              <a:t>Sự nảy mầm của hạt</a:t>
            </a:r>
            <a:endParaRPr lang="en-US" sz="70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121173" y="1650406"/>
            <a:ext cx="7753156" cy="7930415"/>
          </a:xfrm>
          <a:custGeom>
            <a:avLst/>
            <a:gdLst/>
            <a:ahLst/>
            <a:cxnLst/>
            <a:rect l="l" t="t" r="r" b="b"/>
            <a:pathLst>
              <a:path w="7753156" h="7930415">
                <a:moveTo>
                  <a:pt x="0" y="0"/>
                </a:moveTo>
                <a:lnTo>
                  <a:pt x="7753156" y="0"/>
                </a:lnTo>
                <a:lnTo>
                  <a:pt x="7753156" y="7930415"/>
                </a:lnTo>
                <a:lnTo>
                  <a:pt x="0" y="79304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7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424246" y="1650406"/>
            <a:ext cx="7714065" cy="7791985"/>
          </a:xfrm>
          <a:custGeom>
            <a:avLst/>
            <a:gdLst/>
            <a:ahLst/>
            <a:cxnLst/>
            <a:rect l="l" t="t" r="r" b="b"/>
            <a:pathLst>
              <a:path w="7714065" h="7791985">
                <a:moveTo>
                  <a:pt x="0" y="0"/>
                </a:moveTo>
                <a:lnTo>
                  <a:pt x="7714065" y="0"/>
                </a:lnTo>
                <a:lnTo>
                  <a:pt x="7714065" y="7791984"/>
                </a:lnTo>
                <a:lnTo>
                  <a:pt x="0" y="77919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8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967010" y="1851974"/>
            <a:ext cx="3529507" cy="7728847"/>
          </a:xfrm>
          <a:custGeom>
            <a:avLst/>
            <a:gdLst/>
            <a:ahLst/>
            <a:cxnLst/>
            <a:rect l="l" t="t" r="r" b="b"/>
            <a:pathLst>
              <a:path w="3529507" h="7728847">
                <a:moveTo>
                  <a:pt x="0" y="0"/>
                </a:moveTo>
                <a:lnTo>
                  <a:pt x="3529507" y="0"/>
                </a:lnTo>
                <a:lnTo>
                  <a:pt x="3529507" y="7728847"/>
                </a:lnTo>
                <a:lnTo>
                  <a:pt x="0" y="772884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9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833906" y="1756693"/>
            <a:ext cx="4620188" cy="7988797"/>
          </a:xfrm>
          <a:custGeom>
            <a:avLst/>
            <a:gdLst/>
            <a:ahLst/>
            <a:cxnLst/>
            <a:rect l="l" t="t" r="r" b="b"/>
            <a:pathLst>
              <a:path w="4620188" h="7988797">
                <a:moveTo>
                  <a:pt x="0" y="0"/>
                </a:moveTo>
                <a:lnTo>
                  <a:pt x="4620188" y="0"/>
                </a:lnTo>
                <a:lnTo>
                  <a:pt x="4620188" y="7988797"/>
                </a:lnTo>
                <a:lnTo>
                  <a:pt x="0" y="79887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10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365901" y="1445598"/>
            <a:ext cx="7334631" cy="8229600"/>
          </a:xfrm>
          <a:custGeom>
            <a:avLst/>
            <a:gdLst/>
            <a:ahLst/>
            <a:cxnLst/>
            <a:rect l="l" t="t" r="r" b="b"/>
            <a:pathLst>
              <a:path w="7334631" h="8229600">
                <a:moveTo>
                  <a:pt x="0" y="0"/>
                </a:moveTo>
                <a:lnTo>
                  <a:pt x="7334631" y="0"/>
                </a:lnTo>
                <a:lnTo>
                  <a:pt x="733463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11 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870342" y="508051"/>
            <a:ext cx="16958609" cy="9468530"/>
            <a:chOff x="0" y="0"/>
            <a:chExt cx="4466465" cy="249376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58723" y="1864096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1"/>
                </a:lnTo>
                <a:lnTo>
                  <a:pt x="0" y="12434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6157067" y="508051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237410" y="962025"/>
            <a:ext cx="7950119" cy="1250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 u="sng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  <a:hlinkClick r:id="rId9" tooltip="https://youtu.be/Cd2O4utPw6c?si=Iaxf-POnridL0PXH"/>
              </a:rPr>
              <a:t>Sự nảy mầm của hạt hướng dương</a:t>
            </a:r>
          </a:p>
        </p:txBody>
      </p:sp>
      <p:sp>
        <p:nvSpPr>
          <p:cNvPr id="15" name="Freeform 15"/>
          <p:cNvSpPr/>
          <p:nvPr/>
        </p:nvSpPr>
        <p:spPr>
          <a:xfrm>
            <a:off x="3373632" y="2230235"/>
            <a:ext cx="12982670" cy="7197561"/>
          </a:xfrm>
          <a:custGeom>
            <a:avLst/>
            <a:gdLst/>
            <a:ahLst/>
            <a:cxnLst/>
            <a:rect l="l" t="t" r="r" b="b"/>
            <a:pathLst>
              <a:path w="12982670" h="7197561">
                <a:moveTo>
                  <a:pt x="0" y="0"/>
                </a:moveTo>
                <a:lnTo>
                  <a:pt x="12982670" y="0"/>
                </a:lnTo>
                <a:lnTo>
                  <a:pt x="12982670" y="7197561"/>
                </a:lnTo>
                <a:lnTo>
                  <a:pt x="0" y="719756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7640" b="-17640"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08283" flipH="1">
            <a:off x="-1434439" y="5547168"/>
            <a:ext cx="8885999" cy="5383434"/>
          </a:xfrm>
          <a:custGeom>
            <a:avLst/>
            <a:gdLst/>
            <a:ahLst/>
            <a:cxnLst/>
            <a:rect l="l" t="t" r="r" b="b"/>
            <a:pathLst>
              <a:path w="8885999" h="5383434">
                <a:moveTo>
                  <a:pt x="8885999" y="0"/>
                </a:moveTo>
                <a:lnTo>
                  <a:pt x="0" y="0"/>
                </a:lnTo>
                <a:lnTo>
                  <a:pt x="0" y="5383434"/>
                </a:lnTo>
                <a:lnTo>
                  <a:pt x="8885999" y="5383434"/>
                </a:lnTo>
                <a:lnTo>
                  <a:pt x="88859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236753">
            <a:off x="5097468" y="6793681"/>
            <a:ext cx="7448640" cy="4512634"/>
          </a:xfrm>
          <a:custGeom>
            <a:avLst/>
            <a:gdLst/>
            <a:ahLst/>
            <a:cxnLst/>
            <a:rect l="l" t="t" r="r" b="b"/>
            <a:pathLst>
              <a:path w="7448640" h="4512634">
                <a:moveTo>
                  <a:pt x="0" y="0"/>
                </a:moveTo>
                <a:lnTo>
                  <a:pt x="7448640" y="0"/>
                </a:lnTo>
                <a:lnTo>
                  <a:pt x="7448640" y="4512635"/>
                </a:lnTo>
                <a:lnTo>
                  <a:pt x="0" y="45126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59074">
            <a:off x="10873518" y="4904026"/>
            <a:ext cx="9073131" cy="5496805"/>
          </a:xfrm>
          <a:custGeom>
            <a:avLst/>
            <a:gdLst/>
            <a:ahLst/>
            <a:cxnLst/>
            <a:rect l="l" t="t" r="r" b="b"/>
            <a:pathLst>
              <a:path w="9073131" h="5496805">
                <a:moveTo>
                  <a:pt x="0" y="0"/>
                </a:moveTo>
                <a:lnTo>
                  <a:pt x="9073131" y="0"/>
                </a:lnTo>
                <a:lnTo>
                  <a:pt x="9073131" y="5496805"/>
                </a:lnTo>
                <a:lnTo>
                  <a:pt x="0" y="54968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051371" y="7115852"/>
            <a:ext cx="3540835" cy="3631626"/>
          </a:xfrm>
          <a:custGeom>
            <a:avLst/>
            <a:gdLst/>
            <a:ahLst/>
            <a:cxnLst/>
            <a:rect l="l" t="t" r="r" b="b"/>
            <a:pathLst>
              <a:path w="3540835" h="3631626">
                <a:moveTo>
                  <a:pt x="0" y="0"/>
                </a:moveTo>
                <a:lnTo>
                  <a:pt x="3540835" y="0"/>
                </a:lnTo>
                <a:lnTo>
                  <a:pt x="3540835" y="3631626"/>
                </a:lnTo>
                <a:lnTo>
                  <a:pt x="0" y="36316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0" y="6219249"/>
            <a:ext cx="18288000" cy="5783580"/>
          </a:xfrm>
          <a:custGeom>
            <a:avLst/>
            <a:gdLst/>
            <a:ahLst/>
            <a:cxnLst/>
            <a:rect l="l" t="t" r="r" b="b"/>
            <a:pathLst>
              <a:path w="18288000" h="5783580">
                <a:moveTo>
                  <a:pt x="18288000" y="0"/>
                </a:moveTo>
                <a:lnTo>
                  <a:pt x="0" y="0"/>
                </a:lnTo>
                <a:lnTo>
                  <a:pt x="0" y="5783580"/>
                </a:lnTo>
                <a:lnTo>
                  <a:pt x="18288000" y="578358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163751" y="4429082"/>
            <a:ext cx="1388920" cy="2542646"/>
          </a:xfrm>
          <a:custGeom>
            <a:avLst/>
            <a:gdLst/>
            <a:ahLst/>
            <a:cxnLst/>
            <a:rect l="l" t="t" r="r" b="b"/>
            <a:pathLst>
              <a:path w="1388920" h="2542646">
                <a:moveTo>
                  <a:pt x="0" y="0"/>
                </a:moveTo>
                <a:lnTo>
                  <a:pt x="1388921" y="0"/>
                </a:lnTo>
                <a:lnTo>
                  <a:pt x="1388921" y="2542646"/>
                </a:lnTo>
                <a:lnTo>
                  <a:pt x="0" y="25426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163751" y="6739246"/>
            <a:ext cx="1499883" cy="232482"/>
          </a:xfrm>
          <a:custGeom>
            <a:avLst/>
            <a:gdLst/>
            <a:ahLst/>
            <a:cxnLst/>
            <a:rect l="l" t="t" r="r" b="b"/>
            <a:pathLst>
              <a:path w="1499883" h="232482">
                <a:moveTo>
                  <a:pt x="0" y="0"/>
                </a:moveTo>
                <a:lnTo>
                  <a:pt x="1499883" y="0"/>
                </a:lnTo>
                <a:lnTo>
                  <a:pt x="1499883" y="232482"/>
                </a:lnTo>
                <a:lnTo>
                  <a:pt x="0" y="2324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70576" y="5338785"/>
            <a:ext cx="1779403" cy="2796205"/>
          </a:xfrm>
          <a:custGeom>
            <a:avLst/>
            <a:gdLst/>
            <a:ahLst/>
            <a:cxnLst/>
            <a:rect l="l" t="t" r="r" b="b"/>
            <a:pathLst>
              <a:path w="1779403" h="2796205">
                <a:moveTo>
                  <a:pt x="0" y="0"/>
                </a:moveTo>
                <a:lnTo>
                  <a:pt x="1779403" y="0"/>
                </a:lnTo>
                <a:lnTo>
                  <a:pt x="1779403" y="2796205"/>
                </a:lnTo>
                <a:lnTo>
                  <a:pt x="0" y="279620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877916" y="3255977"/>
            <a:ext cx="12532168" cy="3807346"/>
            <a:chOff x="0" y="0"/>
            <a:chExt cx="3300653" cy="100275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00653" cy="1002758"/>
            </a:xfrm>
            <a:custGeom>
              <a:avLst/>
              <a:gdLst/>
              <a:ahLst/>
              <a:cxnLst/>
              <a:rect l="l" t="t" r="r" b="b"/>
              <a:pathLst>
                <a:path w="3300653" h="1002758">
                  <a:moveTo>
                    <a:pt x="31506" y="0"/>
                  </a:moveTo>
                  <a:lnTo>
                    <a:pt x="3269147" y="0"/>
                  </a:lnTo>
                  <a:cubicBezTo>
                    <a:pt x="3277503" y="0"/>
                    <a:pt x="3285517" y="3319"/>
                    <a:pt x="3291425" y="9228"/>
                  </a:cubicBezTo>
                  <a:cubicBezTo>
                    <a:pt x="3297334" y="15136"/>
                    <a:pt x="3300653" y="23150"/>
                    <a:pt x="3300653" y="31506"/>
                  </a:cubicBezTo>
                  <a:lnTo>
                    <a:pt x="3300653" y="971252"/>
                  </a:lnTo>
                  <a:cubicBezTo>
                    <a:pt x="3300653" y="979608"/>
                    <a:pt x="3297334" y="987621"/>
                    <a:pt x="3291425" y="993530"/>
                  </a:cubicBezTo>
                  <a:cubicBezTo>
                    <a:pt x="3285517" y="999438"/>
                    <a:pt x="3277503" y="1002758"/>
                    <a:pt x="3269147" y="1002758"/>
                  </a:cubicBezTo>
                  <a:lnTo>
                    <a:pt x="31506" y="1002758"/>
                  </a:lnTo>
                  <a:cubicBezTo>
                    <a:pt x="23150" y="1002758"/>
                    <a:pt x="15136" y="999438"/>
                    <a:pt x="9228" y="993530"/>
                  </a:cubicBezTo>
                  <a:cubicBezTo>
                    <a:pt x="3319" y="987621"/>
                    <a:pt x="0" y="979608"/>
                    <a:pt x="0" y="971252"/>
                  </a:cubicBezTo>
                  <a:lnTo>
                    <a:pt x="0" y="31506"/>
                  </a:lnTo>
                  <a:cubicBezTo>
                    <a:pt x="0" y="23150"/>
                    <a:pt x="3319" y="15136"/>
                    <a:pt x="9228" y="9228"/>
                  </a:cubicBezTo>
                  <a:cubicBezTo>
                    <a:pt x="15136" y="3319"/>
                    <a:pt x="23150" y="0"/>
                    <a:pt x="31506" y="0"/>
                  </a:cubicBezTo>
                  <a:close/>
                </a:path>
              </a:pathLst>
            </a:custGeom>
            <a:solidFill>
              <a:srgbClr val="FAF9F0"/>
            </a:solidFill>
            <a:ln w="85725" cap="rnd">
              <a:solidFill>
                <a:srgbClr val="CF746D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3300653" cy="10313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7527750" y="599848"/>
            <a:ext cx="2588077" cy="1471969"/>
          </a:xfrm>
          <a:custGeom>
            <a:avLst/>
            <a:gdLst/>
            <a:ahLst/>
            <a:cxnLst/>
            <a:rect l="l" t="t" r="r" b="b"/>
            <a:pathLst>
              <a:path w="2588077" h="1471969">
                <a:moveTo>
                  <a:pt x="0" y="0"/>
                </a:moveTo>
                <a:lnTo>
                  <a:pt x="2588077" y="0"/>
                </a:lnTo>
                <a:lnTo>
                  <a:pt x="2588077" y="1471969"/>
                </a:lnTo>
                <a:lnTo>
                  <a:pt x="0" y="147196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150870" y="2783960"/>
            <a:ext cx="2389863" cy="1451842"/>
          </a:xfrm>
          <a:custGeom>
            <a:avLst/>
            <a:gdLst/>
            <a:ahLst/>
            <a:cxnLst/>
            <a:rect l="l" t="t" r="r" b="b"/>
            <a:pathLst>
              <a:path w="2389863" h="1451842">
                <a:moveTo>
                  <a:pt x="0" y="0"/>
                </a:moveTo>
                <a:lnTo>
                  <a:pt x="2389863" y="0"/>
                </a:lnTo>
                <a:lnTo>
                  <a:pt x="2389863" y="1451841"/>
                </a:lnTo>
                <a:lnTo>
                  <a:pt x="0" y="145184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1732884" y="8117405"/>
            <a:ext cx="4741445" cy="2777696"/>
          </a:xfrm>
          <a:custGeom>
            <a:avLst/>
            <a:gdLst/>
            <a:ahLst/>
            <a:cxnLst/>
            <a:rect l="l" t="t" r="r" b="b"/>
            <a:pathLst>
              <a:path w="4741445" h="2777696">
                <a:moveTo>
                  <a:pt x="0" y="0"/>
                </a:moveTo>
                <a:lnTo>
                  <a:pt x="4741444" y="0"/>
                </a:lnTo>
                <a:lnTo>
                  <a:pt x="4741444" y="2777696"/>
                </a:lnTo>
                <a:lnTo>
                  <a:pt x="0" y="277769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922528">
            <a:off x="-223705" y="8624946"/>
            <a:ext cx="2635322" cy="2514536"/>
          </a:xfrm>
          <a:custGeom>
            <a:avLst/>
            <a:gdLst/>
            <a:ahLst/>
            <a:cxnLst/>
            <a:rect l="l" t="t" r="r" b="b"/>
            <a:pathLst>
              <a:path w="2635322" h="2514536">
                <a:moveTo>
                  <a:pt x="0" y="0"/>
                </a:moveTo>
                <a:lnTo>
                  <a:pt x="2635322" y="0"/>
                </a:lnTo>
                <a:lnTo>
                  <a:pt x="2635322" y="2514536"/>
                </a:lnTo>
                <a:lnTo>
                  <a:pt x="0" y="251453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6162559" y="5098372"/>
            <a:ext cx="1400198" cy="2679805"/>
          </a:xfrm>
          <a:custGeom>
            <a:avLst/>
            <a:gdLst/>
            <a:ahLst/>
            <a:cxnLst/>
            <a:rect l="l" t="t" r="r" b="b"/>
            <a:pathLst>
              <a:path w="1400198" h="2679805">
                <a:moveTo>
                  <a:pt x="0" y="0"/>
                </a:moveTo>
                <a:lnTo>
                  <a:pt x="1400198" y="0"/>
                </a:lnTo>
                <a:lnTo>
                  <a:pt x="1400198" y="2679805"/>
                </a:lnTo>
                <a:lnTo>
                  <a:pt x="0" y="267980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137432" y="7604738"/>
            <a:ext cx="1499883" cy="232482"/>
          </a:xfrm>
          <a:custGeom>
            <a:avLst/>
            <a:gdLst/>
            <a:ahLst/>
            <a:cxnLst/>
            <a:rect l="l" t="t" r="r" b="b"/>
            <a:pathLst>
              <a:path w="1499883" h="232482">
                <a:moveTo>
                  <a:pt x="0" y="0"/>
                </a:moveTo>
                <a:lnTo>
                  <a:pt x="1499883" y="0"/>
                </a:lnTo>
                <a:lnTo>
                  <a:pt x="1499883" y="232482"/>
                </a:lnTo>
                <a:lnTo>
                  <a:pt x="0" y="2324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4329418" y="6219249"/>
            <a:ext cx="2211315" cy="2575039"/>
          </a:xfrm>
          <a:custGeom>
            <a:avLst/>
            <a:gdLst/>
            <a:ahLst/>
            <a:cxnLst/>
            <a:rect l="l" t="t" r="r" b="b"/>
            <a:pathLst>
              <a:path w="2211315" h="2575039">
                <a:moveTo>
                  <a:pt x="0" y="0"/>
                </a:moveTo>
                <a:lnTo>
                  <a:pt x="2211315" y="0"/>
                </a:lnTo>
                <a:lnTo>
                  <a:pt x="2211315" y="2575039"/>
                </a:lnTo>
                <a:lnTo>
                  <a:pt x="0" y="257503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2383319" y="5920939"/>
            <a:ext cx="1819341" cy="2857603"/>
          </a:xfrm>
          <a:custGeom>
            <a:avLst/>
            <a:gdLst/>
            <a:ahLst/>
            <a:cxnLst/>
            <a:rect l="l" t="t" r="r" b="b"/>
            <a:pathLst>
              <a:path w="1819341" h="2857603">
                <a:moveTo>
                  <a:pt x="0" y="0"/>
                </a:moveTo>
                <a:lnTo>
                  <a:pt x="1819341" y="0"/>
                </a:lnTo>
                <a:lnTo>
                  <a:pt x="1819341" y="2857603"/>
                </a:lnTo>
                <a:lnTo>
                  <a:pt x="0" y="285760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xmlns="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-2068" y="5021972"/>
            <a:ext cx="1096023" cy="2630456"/>
          </a:xfrm>
          <a:custGeom>
            <a:avLst/>
            <a:gdLst/>
            <a:ahLst/>
            <a:cxnLst/>
            <a:rect l="l" t="t" r="r" b="b"/>
            <a:pathLst>
              <a:path w="1096023" h="2630456">
                <a:moveTo>
                  <a:pt x="0" y="0"/>
                </a:moveTo>
                <a:lnTo>
                  <a:pt x="1096024" y="0"/>
                </a:lnTo>
                <a:lnTo>
                  <a:pt x="1096024" y="2630456"/>
                </a:lnTo>
                <a:lnTo>
                  <a:pt x="0" y="263045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xmlns="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383319" y="8520359"/>
            <a:ext cx="1831731" cy="283918"/>
          </a:xfrm>
          <a:custGeom>
            <a:avLst/>
            <a:gdLst/>
            <a:ahLst/>
            <a:cxnLst/>
            <a:rect l="l" t="t" r="r" b="b"/>
            <a:pathLst>
              <a:path w="1831731" h="283918">
                <a:moveTo>
                  <a:pt x="0" y="0"/>
                </a:moveTo>
                <a:lnTo>
                  <a:pt x="1831731" y="0"/>
                </a:lnTo>
                <a:lnTo>
                  <a:pt x="1831731" y="283918"/>
                </a:lnTo>
                <a:lnTo>
                  <a:pt x="0" y="2839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093956" y="7970786"/>
            <a:ext cx="1636347" cy="253634"/>
          </a:xfrm>
          <a:custGeom>
            <a:avLst/>
            <a:gdLst/>
            <a:ahLst/>
            <a:cxnLst/>
            <a:rect l="l" t="t" r="r" b="b"/>
            <a:pathLst>
              <a:path w="1636347" h="253634">
                <a:moveTo>
                  <a:pt x="0" y="0"/>
                </a:moveTo>
                <a:lnTo>
                  <a:pt x="1636346" y="0"/>
                </a:lnTo>
                <a:lnTo>
                  <a:pt x="1636346" y="253634"/>
                </a:lnTo>
                <a:lnTo>
                  <a:pt x="0" y="2536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63188" y="7492659"/>
            <a:ext cx="1030768" cy="159769"/>
          </a:xfrm>
          <a:custGeom>
            <a:avLst/>
            <a:gdLst/>
            <a:ahLst/>
            <a:cxnLst/>
            <a:rect l="l" t="t" r="r" b="b"/>
            <a:pathLst>
              <a:path w="1030768" h="159769">
                <a:moveTo>
                  <a:pt x="0" y="0"/>
                </a:moveTo>
                <a:lnTo>
                  <a:pt x="1030768" y="0"/>
                </a:lnTo>
                <a:lnTo>
                  <a:pt x="1030768" y="159769"/>
                </a:lnTo>
                <a:lnTo>
                  <a:pt x="0" y="1597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4635647" y="8561806"/>
            <a:ext cx="1499883" cy="232482"/>
          </a:xfrm>
          <a:custGeom>
            <a:avLst/>
            <a:gdLst/>
            <a:ahLst/>
            <a:cxnLst/>
            <a:rect l="l" t="t" r="r" b="b"/>
            <a:pathLst>
              <a:path w="1499883" h="232482">
                <a:moveTo>
                  <a:pt x="0" y="0"/>
                </a:moveTo>
                <a:lnTo>
                  <a:pt x="1499883" y="0"/>
                </a:lnTo>
                <a:lnTo>
                  <a:pt x="1499883" y="232482"/>
                </a:lnTo>
                <a:lnTo>
                  <a:pt x="0" y="2324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4329418" y="8520359"/>
            <a:ext cx="4741445" cy="2777696"/>
          </a:xfrm>
          <a:custGeom>
            <a:avLst/>
            <a:gdLst/>
            <a:ahLst/>
            <a:cxnLst/>
            <a:rect l="l" t="t" r="r" b="b"/>
            <a:pathLst>
              <a:path w="4741445" h="2777696">
                <a:moveTo>
                  <a:pt x="0" y="0"/>
                </a:moveTo>
                <a:lnTo>
                  <a:pt x="4741445" y="0"/>
                </a:lnTo>
                <a:lnTo>
                  <a:pt x="4741445" y="2777696"/>
                </a:lnTo>
                <a:lnTo>
                  <a:pt x="0" y="2777696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5098604" y="8615006"/>
            <a:ext cx="3189396" cy="2456585"/>
          </a:xfrm>
          <a:custGeom>
            <a:avLst/>
            <a:gdLst/>
            <a:ahLst/>
            <a:cxnLst/>
            <a:rect l="l" t="t" r="r" b="b"/>
            <a:pathLst>
              <a:path w="3189396" h="2456585">
                <a:moveTo>
                  <a:pt x="0" y="0"/>
                </a:moveTo>
                <a:lnTo>
                  <a:pt x="3189396" y="0"/>
                </a:lnTo>
                <a:lnTo>
                  <a:pt x="3189396" y="2456585"/>
                </a:lnTo>
                <a:lnTo>
                  <a:pt x="0" y="2456585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r="-59496"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4869410" y="3864096"/>
            <a:ext cx="9766237" cy="2394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  <a:spcBef>
                <a:spcPct val="0"/>
              </a:spcBef>
            </a:pPr>
            <a:r>
              <a:rPr lang="en-US" sz="6857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Chúc các bé có những khám phá thú vị</a:t>
            </a:r>
          </a:p>
        </p:txBody>
      </p:sp>
      <p:sp>
        <p:nvSpPr>
          <p:cNvPr id="29" name="Freeform 29"/>
          <p:cNvSpPr/>
          <p:nvPr/>
        </p:nvSpPr>
        <p:spPr>
          <a:xfrm>
            <a:off x="1760277" y="3818110"/>
            <a:ext cx="2056612" cy="1169698"/>
          </a:xfrm>
          <a:custGeom>
            <a:avLst/>
            <a:gdLst/>
            <a:ahLst/>
            <a:cxnLst/>
            <a:rect l="l" t="t" r="r" b="b"/>
            <a:pathLst>
              <a:path w="2056612" h="1169698">
                <a:moveTo>
                  <a:pt x="0" y="0"/>
                </a:moveTo>
                <a:lnTo>
                  <a:pt x="2056612" y="0"/>
                </a:lnTo>
                <a:lnTo>
                  <a:pt x="2056612" y="1169698"/>
                </a:lnTo>
                <a:lnTo>
                  <a:pt x="0" y="116969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1198084" y="4482123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3112631" y="1028700"/>
            <a:ext cx="14146669" cy="8229600"/>
            <a:chOff x="0" y="0"/>
            <a:chExt cx="3725872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25872" cy="2167467"/>
            </a:xfrm>
            <a:custGeom>
              <a:avLst/>
              <a:gdLst/>
              <a:ahLst/>
              <a:cxnLst/>
              <a:rect l="l" t="t" r="r" b="b"/>
              <a:pathLst>
                <a:path w="3725872" h="2167467">
                  <a:moveTo>
                    <a:pt x="27910" y="0"/>
                  </a:moveTo>
                  <a:lnTo>
                    <a:pt x="3697961" y="0"/>
                  </a:lnTo>
                  <a:cubicBezTo>
                    <a:pt x="3713376" y="0"/>
                    <a:pt x="3725872" y="12496"/>
                    <a:pt x="3725872" y="27910"/>
                  </a:cubicBezTo>
                  <a:lnTo>
                    <a:pt x="3725872" y="2139556"/>
                  </a:lnTo>
                  <a:cubicBezTo>
                    <a:pt x="3725872" y="2154971"/>
                    <a:pt x="3713376" y="2167467"/>
                    <a:pt x="3697961" y="2167467"/>
                  </a:cubicBezTo>
                  <a:lnTo>
                    <a:pt x="27910" y="2167467"/>
                  </a:lnTo>
                  <a:cubicBezTo>
                    <a:pt x="12496" y="2167467"/>
                    <a:pt x="0" y="2154971"/>
                    <a:pt x="0" y="2139556"/>
                  </a:cubicBezTo>
                  <a:lnTo>
                    <a:pt x="0" y="27910"/>
                  </a:lnTo>
                  <a:cubicBezTo>
                    <a:pt x="0" y="12496"/>
                    <a:pt x="12496" y="0"/>
                    <a:pt x="27910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3725872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90540" y="6203849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2"/>
                </a:lnTo>
                <a:lnTo>
                  <a:pt x="0" y="34723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695367" y="9017208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144000" y="3088587"/>
            <a:ext cx="6318788" cy="5631620"/>
          </a:xfrm>
          <a:custGeom>
            <a:avLst/>
            <a:gdLst/>
            <a:ahLst/>
            <a:cxnLst/>
            <a:rect l="l" t="t" r="r" b="b"/>
            <a:pathLst>
              <a:path w="6318788" h="5631620">
                <a:moveTo>
                  <a:pt x="0" y="0"/>
                </a:moveTo>
                <a:lnTo>
                  <a:pt x="6318788" y="0"/>
                </a:lnTo>
                <a:lnTo>
                  <a:pt x="6318788" y="5631620"/>
                </a:lnTo>
                <a:lnTo>
                  <a:pt x="0" y="56316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784D263A-C292-7DA1-DD99-205C6DFB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6095D29-E5EC-D85C-7BF2-543D70D19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99" y="2906713"/>
            <a:ext cx="3335313" cy="1500187"/>
          </a:xfrm>
        </p:spPr>
        <p:txBody>
          <a:bodyPr>
            <a:noAutofit/>
          </a:bodyPr>
          <a:lstStyle/>
          <a:p>
            <a:r>
              <a:rPr lang="en-US" sz="6000" b="1" dirty="0" err="1"/>
              <a:t>Tro</a:t>
            </a:r>
            <a:r>
              <a:rPr lang="en-US" sz="6000" b="1" dirty="0"/>
              <a:t>̀ </a:t>
            </a:r>
            <a:r>
              <a:rPr lang="en-US" sz="6000" b="1" dirty="0" err="1"/>
              <a:t>chơi</a:t>
            </a:r>
            <a:r>
              <a:rPr lang="en-US" sz="6000" b="1" dirty="0"/>
              <a:t>:</a:t>
            </a:r>
          </a:p>
          <a:p>
            <a:r>
              <a:rPr lang="en-US" sz="6000" b="1" dirty="0" err="1"/>
              <a:t>Gieo</a:t>
            </a:r>
            <a:r>
              <a:rPr lang="en-US" sz="6000" b="1" dirty="0"/>
              <a:t> </a:t>
            </a:r>
            <a:r>
              <a:rPr lang="en-US" sz="6000" b="1" dirty="0" err="1"/>
              <a:t>hạt</a:t>
            </a:r>
            <a:endParaRPr lang="en-US" sz="60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568550" y="55434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791775" y="1650406"/>
            <a:ext cx="8085261" cy="8085261"/>
          </a:xfrm>
          <a:custGeom>
            <a:avLst/>
            <a:gdLst/>
            <a:ahLst/>
            <a:cxnLst/>
            <a:rect l="l" t="t" r="r" b="b"/>
            <a:pathLst>
              <a:path w="8085261" h="8085261">
                <a:moveTo>
                  <a:pt x="0" y="0"/>
                </a:moveTo>
                <a:lnTo>
                  <a:pt x="8085261" y="0"/>
                </a:lnTo>
                <a:lnTo>
                  <a:pt x="8085261" y="8085261"/>
                </a:lnTo>
                <a:lnTo>
                  <a:pt x="0" y="808526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1: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923926" y="1796132"/>
            <a:ext cx="5803132" cy="7784689"/>
          </a:xfrm>
          <a:custGeom>
            <a:avLst/>
            <a:gdLst/>
            <a:ahLst/>
            <a:cxnLst/>
            <a:rect l="l" t="t" r="r" b="b"/>
            <a:pathLst>
              <a:path w="5803132" h="7784689">
                <a:moveTo>
                  <a:pt x="0" y="0"/>
                </a:moveTo>
                <a:lnTo>
                  <a:pt x="5803132" y="0"/>
                </a:lnTo>
                <a:lnTo>
                  <a:pt x="5803132" y="7784689"/>
                </a:lnTo>
                <a:lnTo>
                  <a:pt x="0" y="77846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2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118905" y="1978261"/>
            <a:ext cx="6108800" cy="7416865"/>
          </a:xfrm>
          <a:custGeom>
            <a:avLst/>
            <a:gdLst/>
            <a:ahLst/>
            <a:cxnLst/>
            <a:rect l="l" t="t" r="r" b="b"/>
            <a:pathLst>
              <a:path w="6108800" h="7416865">
                <a:moveTo>
                  <a:pt x="0" y="0"/>
                </a:moveTo>
                <a:lnTo>
                  <a:pt x="6108800" y="0"/>
                </a:lnTo>
                <a:lnTo>
                  <a:pt x="6108800" y="7416865"/>
                </a:lnTo>
                <a:lnTo>
                  <a:pt x="0" y="74168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684680" y="827273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3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502802" y="1835479"/>
            <a:ext cx="4867794" cy="7897602"/>
          </a:xfrm>
          <a:custGeom>
            <a:avLst/>
            <a:gdLst/>
            <a:ahLst/>
            <a:cxnLst/>
            <a:rect l="l" t="t" r="r" b="b"/>
            <a:pathLst>
              <a:path w="4867794" h="7897602">
                <a:moveTo>
                  <a:pt x="0" y="0"/>
                </a:moveTo>
                <a:lnTo>
                  <a:pt x="4867794" y="0"/>
                </a:lnTo>
                <a:lnTo>
                  <a:pt x="4867794" y="7897601"/>
                </a:lnTo>
                <a:lnTo>
                  <a:pt x="0" y="789760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3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053474" y="2092869"/>
            <a:ext cx="9924047" cy="7560319"/>
          </a:xfrm>
          <a:custGeom>
            <a:avLst/>
            <a:gdLst/>
            <a:ahLst/>
            <a:cxnLst/>
            <a:rect l="l" t="t" r="r" b="b"/>
            <a:pathLst>
              <a:path w="9924047" h="7560319">
                <a:moveTo>
                  <a:pt x="0" y="0"/>
                </a:moveTo>
                <a:lnTo>
                  <a:pt x="9924047" y="0"/>
                </a:lnTo>
                <a:lnTo>
                  <a:pt x="9924047" y="7560319"/>
                </a:lnTo>
                <a:lnTo>
                  <a:pt x="0" y="756031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4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502099" y="2433285"/>
            <a:ext cx="12982788" cy="6680235"/>
          </a:xfrm>
          <a:custGeom>
            <a:avLst/>
            <a:gdLst/>
            <a:ahLst/>
            <a:cxnLst/>
            <a:rect l="l" t="t" r="r" b="b"/>
            <a:pathLst>
              <a:path w="12982788" h="6680235">
                <a:moveTo>
                  <a:pt x="0" y="0"/>
                </a:moveTo>
                <a:lnTo>
                  <a:pt x="12982788" y="0"/>
                </a:lnTo>
                <a:lnTo>
                  <a:pt x="12982788" y="6680235"/>
                </a:lnTo>
                <a:lnTo>
                  <a:pt x="0" y="668023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5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C2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06335">
            <a:off x="-2354352" y="5475470"/>
            <a:ext cx="8865205" cy="5385612"/>
          </a:xfrm>
          <a:custGeom>
            <a:avLst/>
            <a:gdLst/>
            <a:ahLst/>
            <a:cxnLst/>
            <a:rect l="l" t="t" r="r" b="b"/>
            <a:pathLst>
              <a:path w="8865205" h="5385612">
                <a:moveTo>
                  <a:pt x="0" y="0"/>
                </a:moveTo>
                <a:lnTo>
                  <a:pt x="8865204" y="0"/>
                </a:lnTo>
                <a:lnTo>
                  <a:pt x="8865204" y="5385612"/>
                </a:lnTo>
                <a:lnTo>
                  <a:pt x="0" y="5385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49613">
            <a:off x="9491939" y="6574828"/>
            <a:ext cx="9392487" cy="5705936"/>
          </a:xfrm>
          <a:custGeom>
            <a:avLst/>
            <a:gdLst/>
            <a:ahLst/>
            <a:cxnLst/>
            <a:rect l="l" t="t" r="r" b="b"/>
            <a:pathLst>
              <a:path w="9392487" h="5705936">
                <a:moveTo>
                  <a:pt x="0" y="0"/>
                </a:moveTo>
                <a:lnTo>
                  <a:pt x="9392488" y="0"/>
                </a:lnTo>
                <a:lnTo>
                  <a:pt x="9392488" y="5705937"/>
                </a:lnTo>
                <a:lnTo>
                  <a:pt x="0" y="5705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7945623">
            <a:off x="-754948" y="-1500651"/>
            <a:ext cx="4230199" cy="4338666"/>
          </a:xfrm>
          <a:custGeom>
            <a:avLst/>
            <a:gdLst/>
            <a:ahLst/>
            <a:cxnLst/>
            <a:rect l="l" t="t" r="r" b="b"/>
            <a:pathLst>
              <a:path w="4230199" h="4338666">
                <a:moveTo>
                  <a:pt x="0" y="0"/>
                </a:moveTo>
                <a:lnTo>
                  <a:pt x="4230199" y="0"/>
                </a:lnTo>
                <a:lnTo>
                  <a:pt x="4230199" y="4338666"/>
                </a:lnTo>
                <a:lnTo>
                  <a:pt x="0" y="43386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7940040"/>
            <a:ext cx="18288000" cy="2346960"/>
          </a:xfrm>
          <a:custGeom>
            <a:avLst/>
            <a:gdLst/>
            <a:ahLst/>
            <a:cxnLst/>
            <a:rect l="l" t="t" r="r" b="b"/>
            <a:pathLst>
              <a:path w="18288000" h="2346960">
                <a:moveTo>
                  <a:pt x="0" y="0"/>
                </a:moveTo>
                <a:lnTo>
                  <a:pt x="18288000" y="0"/>
                </a:lnTo>
                <a:lnTo>
                  <a:pt x="18288000" y="2346960"/>
                </a:lnTo>
                <a:lnTo>
                  <a:pt x="0" y="23469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508051"/>
            <a:ext cx="16958609" cy="9468530"/>
            <a:chOff x="0" y="0"/>
            <a:chExt cx="4466465" cy="249376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66465" cy="2493769"/>
            </a:xfrm>
            <a:custGeom>
              <a:avLst/>
              <a:gdLst/>
              <a:ahLst/>
              <a:cxnLst/>
              <a:rect l="l" t="t" r="r" b="b"/>
              <a:pathLst>
                <a:path w="4466465" h="2493769">
                  <a:moveTo>
                    <a:pt x="23282" y="0"/>
                  </a:moveTo>
                  <a:lnTo>
                    <a:pt x="4443183" y="0"/>
                  </a:lnTo>
                  <a:cubicBezTo>
                    <a:pt x="4449357" y="0"/>
                    <a:pt x="4455279" y="2453"/>
                    <a:pt x="4459646" y="6819"/>
                  </a:cubicBezTo>
                  <a:cubicBezTo>
                    <a:pt x="4464012" y="11186"/>
                    <a:pt x="4466465" y="17108"/>
                    <a:pt x="4466465" y="23282"/>
                  </a:cubicBezTo>
                  <a:lnTo>
                    <a:pt x="4466465" y="2470487"/>
                  </a:lnTo>
                  <a:cubicBezTo>
                    <a:pt x="4466465" y="2476662"/>
                    <a:pt x="4464012" y="2482584"/>
                    <a:pt x="4459646" y="2486950"/>
                  </a:cubicBezTo>
                  <a:cubicBezTo>
                    <a:pt x="4455279" y="2491316"/>
                    <a:pt x="4449357" y="2493769"/>
                    <a:pt x="4443183" y="2493769"/>
                  </a:cubicBezTo>
                  <a:lnTo>
                    <a:pt x="23282" y="2493769"/>
                  </a:lnTo>
                  <a:cubicBezTo>
                    <a:pt x="17108" y="2493769"/>
                    <a:pt x="11186" y="2491316"/>
                    <a:pt x="6819" y="2486950"/>
                  </a:cubicBezTo>
                  <a:cubicBezTo>
                    <a:pt x="2453" y="2482584"/>
                    <a:pt x="0" y="2476662"/>
                    <a:pt x="0" y="2470487"/>
                  </a:cubicBezTo>
                  <a:lnTo>
                    <a:pt x="0" y="23282"/>
                  </a:lnTo>
                  <a:cubicBezTo>
                    <a:pt x="0" y="17108"/>
                    <a:pt x="2453" y="11186"/>
                    <a:pt x="6819" y="6819"/>
                  </a:cubicBezTo>
                  <a:cubicBezTo>
                    <a:pt x="11186" y="2453"/>
                    <a:pt x="17108" y="0"/>
                    <a:pt x="23282" y="0"/>
                  </a:cubicBezTo>
                  <a:close/>
                </a:path>
              </a:pathLst>
            </a:custGeom>
            <a:solidFill>
              <a:srgbClr val="FAF9F0"/>
            </a:solidFill>
            <a:ln w="57150" cap="rnd">
              <a:solidFill>
                <a:srgbClr val="3F5700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466465" cy="25223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898466" y="406994"/>
            <a:ext cx="2046768" cy="1243412"/>
          </a:xfrm>
          <a:custGeom>
            <a:avLst/>
            <a:gdLst/>
            <a:ahLst/>
            <a:cxnLst/>
            <a:rect l="l" t="t" r="r" b="b"/>
            <a:pathLst>
              <a:path w="2046768" h="1243412">
                <a:moveTo>
                  <a:pt x="0" y="0"/>
                </a:moveTo>
                <a:lnTo>
                  <a:pt x="2046768" y="0"/>
                </a:lnTo>
                <a:lnTo>
                  <a:pt x="2046768" y="1243412"/>
                </a:lnTo>
                <a:lnTo>
                  <a:pt x="0" y="124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6157067" y="798327"/>
            <a:ext cx="2130933" cy="1294542"/>
          </a:xfrm>
          <a:custGeom>
            <a:avLst/>
            <a:gdLst/>
            <a:ahLst/>
            <a:cxnLst/>
            <a:rect l="l" t="t" r="r" b="b"/>
            <a:pathLst>
              <a:path w="2130933" h="1294542">
                <a:moveTo>
                  <a:pt x="2130933" y="0"/>
                </a:moveTo>
                <a:lnTo>
                  <a:pt x="0" y="0"/>
                </a:lnTo>
                <a:lnTo>
                  <a:pt x="0" y="1294542"/>
                </a:lnTo>
                <a:lnTo>
                  <a:pt x="2130933" y="1294542"/>
                </a:lnTo>
                <a:lnTo>
                  <a:pt x="21309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1316232" y="8602842"/>
            <a:ext cx="4689864" cy="2747479"/>
          </a:xfrm>
          <a:custGeom>
            <a:avLst/>
            <a:gdLst/>
            <a:ahLst/>
            <a:cxnLst/>
            <a:rect l="l" t="t" r="r" b="b"/>
            <a:pathLst>
              <a:path w="4689864" h="2747479">
                <a:moveTo>
                  <a:pt x="4689864" y="0"/>
                </a:moveTo>
                <a:lnTo>
                  <a:pt x="0" y="0"/>
                </a:lnTo>
                <a:lnTo>
                  <a:pt x="0" y="2747479"/>
                </a:lnTo>
                <a:lnTo>
                  <a:pt x="4689864" y="2747479"/>
                </a:lnTo>
                <a:lnTo>
                  <a:pt x="468986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48091" y="8874642"/>
            <a:ext cx="2753582" cy="1412358"/>
          </a:xfrm>
          <a:custGeom>
            <a:avLst/>
            <a:gdLst/>
            <a:ahLst/>
            <a:cxnLst/>
            <a:rect l="l" t="t" r="r" b="b"/>
            <a:pathLst>
              <a:path w="2753582" h="1412358">
                <a:moveTo>
                  <a:pt x="0" y="0"/>
                </a:moveTo>
                <a:lnTo>
                  <a:pt x="2753582" y="0"/>
                </a:lnTo>
                <a:lnTo>
                  <a:pt x="2753582" y="1412358"/>
                </a:lnTo>
                <a:lnTo>
                  <a:pt x="0" y="14123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66832" y="6504198"/>
            <a:ext cx="2283092" cy="3472383"/>
          </a:xfrm>
          <a:custGeom>
            <a:avLst/>
            <a:gdLst/>
            <a:ahLst/>
            <a:cxnLst/>
            <a:rect l="l" t="t" r="r" b="b"/>
            <a:pathLst>
              <a:path w="2283092" h="3472383">
                <a:moveTo>
                  <a:pt x="0" y="0"/>
                </a:moveTo>
                <a:lnTo>
                  <a:pt x="2283092" y="0"/>
                </a:lnTo>
                <a:lnTo>
                  <a:pt x="2283092" y="3472383"/>
                </a:lnTo>
                <a:lnTo>
                  <a:pt x="0" y="34723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0" y="8968953"/>
            <a:ext cx="2249867" cy="1318047"/>
          </a:xfrm>
          <a:custGeom>
            <a:avLst/>
            <a:gdLst/>
            <a:ahLst/>
            <a:cxnLst/>
            <a:rect l="l" t="t" r="r" b="b"/>
            <a:pathLst>
              <a:path w="2249867" h="1318047">
                <a:moveTo>
                  <a:pt x="2249867" y="0"/>
                </a:moveTo>
                <a:lnTo>
                  <a:pt x="0" y="0"/>
                </a:lnTo>
                <a:lnTo>
                  <a:pt x="0" y="1318047"/>
                </a:lnTo>
                <a:lnTo>
                  <a:pt x="2249867" y="1318047"/>
                </a:lnTo>
                <a:lnTo>
                  <a:pt x="2249867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515554" y="1946608"/>
            <a:ext cx="9672629" cy="7599923"/>
          </a:xfrm>
          <a:custGeom>
            <a:avLst/>
            <a:gdLst/>
            <a:ahLst/>
            <a:cxnLst/>
            <a:rect l="l" t="t" r="r" b="b"/>
            <a:pathLst>
              <a:path w="9672629" h="7599923">
                <a:moveTo>
                  <a:pt x="0" y="0"/>
                </a:moveTo>
                <a:lnTo>
                  <a:pt x="9672629" y="0"/>
                </a:lnTo>
                <a:lnTo>
                  <a:pt x="9672629" y="7599923"/>
                </a:lnTo>
                <a:lnTo>
                  <a:pt x="0" y="759992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388370" y="731652"/>
            <a:ext cx="7839335" cy="61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7"/>
              </a:lnSpc>
              <a:spcBef>
                <a:spcPct val="0"/>
              </a:spcBef>
            </a:pPr>
            <a:r>
              <a:rPr lang="en-US" sz="3626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Bước 6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51</Words>
  <Application>Microsoft Office PowerPoint</Application>
  <PresentationFormat>Custom</PresentationFormat>
  <Paragraphs>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Times New Roman</vt:lpstr>
      <vt:lpstr>Arial</vt:lpstr>
      <vt:lpstr>Paytone One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1 - Cây cần gì để sống và phát triển</dc:title>
  <dc:creator>NHAN</dc:creator>
  <cp:lastModifiedBy>WINDOWS 10 PRO</cp:lastModifiedBy>
  <cp:revision>4</cp:revision>
  <dcterms:created xsi:type="dcterms:W3CDTF">2006-08-16T00:00:00Z</dcterms:created>
  <dcterms:modified xsi:type="dcterms:W3CDTF">2025-01-20T12:21:34Z</dcterms:modified>
  <dc:identifier>DAGOEG5OTSs</dc:identifier>
</cp:coreProperties>
</file>