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Paytone One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4.png"/><Relationship Id="rId3" Type="http://schemas.openxmlformats.org/officeDocument/2006/relationships/image" Target="../media/image17.svg"/><Relationship Id="rId7" Type="http://schemas.openxmlformats.org/officeDocument/2006/relationships/image" Target="../media/image11.png"/><Relationship Id="rId12" Type="http://schemas.openxmlformats.org/officeDocument/2006/relationships/image" Target="../media/image23.svg"/><Relationship Id="rId17" Type="http://schemas.openxmlformats.org/officeDocument/2006/relationships/image" Target="../media/image28.svg"/><Relationship Id="rId2" Type="http://schemas.openxmlformats.org/officeDocument/2006/relationships/image" Target="../media/image10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5" Type="http://schemas.openxmlformats.org/officeDocument/2006/relationships/image" Target="../media/image26.svg"/><Relationship Id="rId10" Type="http://schemas.openxmlformats.org/officeDocument/2006/relationships/image" Target="../media/image21.sv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31.sv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33.svg"/><Relationship Id="rId10" Type="http://schemas.openxmlformats.org/officeDocument/2006/relationships/image" Target="../media/image23.sv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1.pn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12" Type="http://schemas.openxmlformats.org/officeDocument/2006/relationships/image" Target="../media/image3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38.svg"/><Relationship Id="rId10" Type="http://schemas.openxmlformats.org/officeDocument/2006/relationships/image" Target="../media/image23.sv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41.sv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23.png"/><Relationship Id="rId5" Type="http://schemas.openxmlformats.org/officeDocument/2006/relationships/image" Target="../media/image1.png"/><Relationship Id="rId15" Type="http://schemas.openxmlformats.org/officeDocument/2006/relationships/image" Target="../media/image43.svg"/><Relationship Id="rId10" Type="http://schemas.openxmlformats.org/officeDocument/2006/relationships/image" Target="../media/image23.sv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7.pn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12" Type="http://schemas.openxmlformats.org/officeDocument/2006/relationships/image" Target="../media/image4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26.png"/><Relationship Id="rId5" Type="http://schemas.openxmlformats.org/officeDocument/2006/relationships/image" Target="../media/image1.png"/><Relationship Id="rId15" Type="http://schemas.openxmlformats.org/officeDocument/2006/relationships/image" Target="../media/image48.svg"/><Relationship Id="rId10" Type="http://schemas.openxmlformats.org/officeDocument/2006/relationships/image" Target="../media/image23.sv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30.pn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12" Type="http://schemas.openxmlformats.org/officeDocument/2006/relationships/image" Target="../media/image50.svg"/><Relationship Id="rId2" Type="http://schemas.openxmlformats.org/officeDocument/2006/relationships/image" Target="../media/image10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29.png"/><Relationship Id="rId5" Type="http://schemas.openxmlformats.org/officeDocument/2006/relationships/image" Target="../media/image1.png"/><Relationship Id="rId15" Type="http://schemas.openxmlformats.org/officeDocument/2006/relationships/image" Target="../media/image31.png"/><Relationship Id="rId10" Type="http://schemas.openxmlformats.org/officeDocument/2006/relationships/image" Target="../media/image23.sv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5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32.png"/><Relationship Id="rId5" Type="http://schemas.openxmlformats.org/officeDocument/2006/relationships/image" Target="../media/image1.png"/><Relationship Id="rId10" Type="http://schemas.openxmlformats.org/officeDocument/2006/relationships/image" Target="../media/image23.sv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59687" y="-4261988"/>
            <a:ext cx="19607375" cy="12891849"/>
          </a:xfrm>
          <a:custGeom>
            <a:avLst/>
            <a:gdLst/>
            <a:ahLst/>
            <a:cxnLst/>
            <a:rect l="l" t="t" r="r" b="b"/>
            <a:pathLst>
              <a:path w="19607375" h="12891849">
                <a:moveTo>
                  <a:pt x="0" y="0"/>
                </a:moveTo>
                <a:lnTo>
                  <a:pt x="19607374" y="0"/>
                </a:lnTo>
                <a:lnTo>
                  <a:pt x="19607374" y="12891849"/>
                </a:lnTo>
                <a:lnTo>
                  <a:pt x="0" y="12891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68976" y="875740"/>
            <a:ext cx="3439684" cy="1702643"/>
          </a:xfrm>
          <a:custGeom>
            <a:avLst/>
            <a:gdLst/>
            <a:ahLst/>
            <a:cxnLst/>
            <a:rect l="l" t="t" r="r" b="b"/>
            <a:pathLst>
              <a:path w="3439684" h="1702643">
                <a:moveTo>
                  <a:pt x="0" y="0"/>
                </a:moveTo>
                <a:lnTo>
                  <a:pt x="3439684" y="0"/>
                </a:lnTo>
                <a:lnTo>
                  <a:pt x="3439684" y="1702644"/>
                </a:lnTo>
                <a:lnTo>
                  <a:pt x="0" y="1702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45015" y="2846545"/>
            <a:ext cx="5750452" cy="7023453"/>
          </a:xfrm>
          <a:custGeom>
            <a:avLst/>
            <a:gdLst/>
            <a:ahLst/>
            <a:cxnLst/>
            <a:rect l="l" t="t" r="r" b="b"/>
            <a:pathLst>
              <a:path w="5750452" h="7023453">
                <a:moveTo>
                  <a:pt x="0" y="0"/>
                </a:moveTo>
                <a:lnTo>
                  <a:pt x="5750452" y="0"/>
                </a:lnTo>
                <a:lnTo>
                  <a:pt x="5750452" y="7023453"/>
                </a:lnTo>
                <a:lnTo>
                  <a:pt x="0" y="7023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656136" y="2846545"/>
            <a:ext cx="5750452" cy="7023453"/>
          </a:xfrm>
          <a:custGeom>
            <a:avLst/>
            <a:gdLst/>
            <a:ahLst/>
            <a:cxnLst/>
            <a:rect l="l" t="t" r="r" b="b"/>
            <a:pathLst>
              <a:path w="5750452" h="7023453">
                <a:moveTo>
                  <a:pt x="0" y="0"/>
                </a:moveTo>
                <a:lnTo>
                  <a:pt x="5750452" y="0"/>
                </a:lnTo>
                <a:lnTo>
                  <a:pt x="5750452" y="7023453"/>
                </a:lnTo>
                <a:lnTo>
                  <a:pt x="0" y="7023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35763" y="4977491"/>
            <a:ext cx="5505843" cy="7845113"/>
          </a:xfrm>
          <a:custGeom>
            <a:avLst/>
            <a:gdLst/>
            <a:ahLst/>
            <a:cxnLst/>
            <a:rect l="l" t="t" r="r" b="b"/>
            <a:pathLst>
              <a:path w="5505843" h="7845113">
                <a:moveTo>
                  <a:pt x="0" y="0"/>
                </a:moveTo>
                <a:lnTo>
                  <a:pt x="5505842" y="0"/>
                </a:lnTo>
                <a:lnTo>
                  <a:pt x="5505842" y="7845112"/>
                </a:lnTo>
                <a:lnTo>
                  <a:pt x="0" y="7845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433">
            <a:off x="6950157" y="8595756"/>
            <a:ext cx="3293582" cy="3293582"/>
          </a:xfrm>
          <a:custGeom>
            <a:avLst/>
            <a:gdLst/>
            <a:ahLst/>
            <a:cxnLst/>
            <a:rect l="l" t="t" r="r" b="b"/>
            <a:pathLst>
              <a:path w="3293582" h="3293582">
                <a:moveTo>
                  <a:pt x="0" y="0"/>
                </a:moveTo>
                <a:lnTo>
                  <a:pt x="3293582" y="0"/>
                </a:lnTo>
                <a:lnTo>
                  <a:pt x="3293582" y="3293582"/>
                </a:lnTo>
                <a:lnTo>
                  <a:pt x="0" y="32935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699999">
            <a:off x="13886539" y="-731939"/>
            <a:ext cx="2862688" cy="2628468"/>
          </a:xfrm>
          <a:custGeom>
            <a:avLst/>
            <a:gdLst/>
            <a:ahLst/>
            <a:cxnLst/>
            <a:rect l="l" t="t" r="r" b="b"/>
            <a:pathLst>
              <a:path w="2862688" h="2628468">
                <a:moveTo>
                  <a:pt x="0" y="0"/>
                </a:moveTo>
                <a:lnTo>
                  <a:pt x="2862688" y="0"/>
                </a:lnTo>
                <a:lnTo>
                  <a:pt x="2862688" y="2628468"/>
                </a:lnTo>
                <a:lnTo>
                  <a:pt x="0" y="26284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945015" y="5268367"/>
            <a:ext cx="3776948" cy="7263361"/>
          </a:xfrm>
          <a:custGeom>
            <a:avLst/>
            <a:gdLst/>
            <a:ahLst/>
            <a:cxnLst/>
            <a:rect l="l" t="t" r="r" b="b"/>
            <a:pathLst>
              <a:path w="3776948" h="7263361">
                <a:moveTo>
                  <a:pt x="3776947" y="0"/>
                </a:moveTo>
                <a:lnTo>
                  <a:pt x="0" y="0"/>
                </a:lnTo>
                <a:lnTo>
                  <a:pt x="0" y="7263360"/>
                </a:lnTo>
                <a:lnTo>
                  <a:pt x="3776947" y="7263360"/>
                </a:lnTo>
                <a:lnTo>
                  <a:pt x="37769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86400" y="7211916"/>
            <a:ext cx="7315200" cy="66502"/>
          </a:xfrm>
          <a:custGeom>
            <a:avLst/>
            <a:gdLst/>
            <a:ahLst/>
            <a:cxnLst/>
            <a:rect l="l" t="t" r="r" b="b"/>
            <a:pathLst>
              <a:path w="7315200" h="66502">
                <a:moveTo>
                  <a:pt x="0" y="0"/>
                </a:moveTo>
                <a:lnTo>
                  <a:pt x="7315200" y="0"/>
                </a:lnTo>
                <a:lnTo>
                  <a:pt x="7315200" y="66502"/>
                </a:lnTo>
                <a:lnTo>
                  <a:pt x="0" y="665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153919" y="-562472"/>
            <a:ext cx="4625322" cy="2289534"/>
          </a:xfrm>
          <a:custGeom>
            <a:avLst/>
            <a:gdLst/>
            <a:ahLst/>
            <a:cxnLst/>
            <a:rect l="l" t="t" r="r" b="b"/>
            <a:pathLst>
              <a:path w="4625322" h="2289534">
                <a:moveTo>
                  <a:pt x="0" y="0"/>
                </a:moveTo>
                <a:lnTo>
                  <a:pt x="4625322" y="0"/>
                </a:lnTo>
                <a:lnTo>
                  <a:pt x="4625322" y="2289534"/>
                </a:lnTo>
                <a:lnTo>
                  <a:pt x="0" y="2289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51565" y="521831"/>
            <a:ext cx="2691420" cy="2324714"/>
          </a:xfrm>
          <a:custGeom>
            <a:avLst/>
            <a:gdLst/>
            <a:ahLst/>
            <a:cxnLst/>
            <a:rect l="l" t="t" r="r" b="b"/>
            <a:pathLst>
              <a:path w="2691420" h="2324714">
                <a:moveTo>
                  <a:pt x="0" y="0"/>
                </a:moveTo>
                <a:lnTo>
                  <a:pt x="2691420" y="0"/>
                </a:lnTo>
                <a:lnTo>
                  <a:pt x="2691420" y="2324714"/>
                </a:lnTo>
                <a:lnTo>
                  <a:pt x="0" y="232471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898464" y="2730784"/>
            <a:ext cx="6170512" cy="1183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7"/>
              </a:lnSpc>
            </a:pPr>
            <a:r>
              <a:rPr lang="en-US" sz="8799">
                <a:solidFill>
                  <a:srgbClr val="5C913B"/>
                </a:solidFill>
                <a:latin typeface="Paytone One"/>
                <a:ea typeface="Paytone One"/>
                <a:cs typeface="Paytone One"/>
                <a:sym typeface="Paytone One"/>
              </a:rPr>
              <a:t>Vè trái cây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8402" y="-4562382"/>
            <a:ext cx="16354185" cy="15640548"/>
          </a:xfrm>
          <a:custGeom>
            <a:avLst/>
            <a:gdLst/>
            <a:ahLst/>
            <a:cxnLst/>
            <a:rect l="l" t="t" r="r" b="b"/>
            <a:pathLst>
              <a:path w="16354185" h="15640548">
                <a:moveTo>
                  <a:pt x="0" y="0"/>
                </a:moveTo>
                <a:lnTo>
                  <a:pt x="16354185" y="0"/>
                </a:lnTo>
                <a:lnTo>
                  <a:pt x="16354185" y="15640548"/>
                </a:lnTo>
                <a:lnTo>
                  <a:pt x="0" y="15640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3210" y="5143500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3430" y="576669"/>
            <a:ext cx="5976277" cy="3929402"/>
          </a:xfrm>
          <a:custGeom>
            <a:avLst/>
            <a:gdLst/>
            <a:ahLst/>
            <a:cxnLst/>
            <a:rect l="l" t="t" r="r" b="b"/>
            <a:pathLst>
              <a:path w="5976277" h="3929402">
                <a:moveTo>
                  <a:pt x="0" y="0"/>
                </a:moveTo>
                <a:lnTo>
                  <a:pt x="5976277" y="0"/>
                </a:lnTo>
                <a:lnTo>
                  <a:pt x="5976277" y="3929402"/>
                </a:lnTo>
                <a:lnTo>
                  <a:pt x="0" y="3929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695679" y="4945401"/>
            <a:ext cx="4623652" cy="7873092"/>
          </a:xfrm>
          <a:custGeom>
            <a:avLst/>
            <a:gdLst/>
            <a:ahLst/>
            <a:cxnLst/>
            <a:rect l="l" t="t" r="r" b="b"/>
            <a:pathLst>
              <a:path w="4623652" h="7873092">
                <a:moveTo>
                  <a:pt x="4623652" y="0"/>
                </a:moveTo>
                <a:lnTo>
                  <a:pt x="0" y="0"/>
                </a:lnTo>
                <a:lnTo>
                  <a:pt x="0" y="7873092"/>
                </a:lnTo>
                <a:lnTo>
                  <a:pt x="4623652" y="7873092"/>
                </a:lnTo>
                <a:lnTo>
                  <a:pt x="46236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4310805" y="6900218"/>
            <a:ext cx="9833418" cy="3629425"/>
          </a:xfrm>
          <a:custGeom>
            <a:avLst/>
            <a:gdLst/>
            <a:ahLst/>
            <a:cxnLst/>
            <a:rect l="l" t="t" r="r" b="b"/>
            <a:pathLst>
              <a:path w="9833418" h="3629425">
                <a:moveTo>
                  <a:pt x="9833418" y="0"/>
                </a:moveTo>
                <a:lnTo>
                  <a:pt x="0" y="0"/>
                </a:lnTo>
                <a:lnTo>
                  <a:pt x="0" y="3629425"/>
                </a:lnTo>
                <a:lnTo>
                  <a:pt x="9833418" y="3629425"/>
                </a:lnTo>
                <a:lnTo>
                  <a:pt x="983341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35494" y="576669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27600" y="586442"/>
            <a:ext cx="2179470" cy="2179470"/>
          </a:xfrm>
          <a:custGeom>
            <a:avLst/>
            <a:gdLst/>
            <a:ahLst/>
            <a:cxnLst/>
            <a:rect l="l" t="t" r="r" b="b"/>
            <a:pathLst>
              <a:path w="2179470" h="2179470">
                <a:moveTo>
                  <a:pt x="0" y="0"/>
                </a:moveTo>
                <a:lnTo>
                  <a:pt x="2179471" y="0"/>
                </a:lnTo>
                <a:lnTo>
                  <a:pt x="2179471" y="2179470"/>
                </a:lnTo>
                <a:lnTo>
                  <a:pt x="0" y="21794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04085" y="4692181"/>
            <a:ext cx="2968292" cy="5196135"/>
          </a:xfrm>
          <a:custGeom>
            <a:avLst/>
            <a:gdLst/>
            <a:ahLst/>
            <a:cxnLst/>
            <a:rect l="l" t="t" r="r" b="b"/>
            <a:pathLst>
              <a:path w="2968292" h="5196135">
                <a:moveTo>
                  <a:pt x="0" y="0"/>
                </a:moveTo>
                <a:lnTo>
                  <a:pt x="2968291" y="0"/>
                </a:lnTo>
                <a:lnTo>
                  <a:pt x="2968291" y="5196134"/>
                </a:lnTo>
                <a:lnTo>
                  <a:pt x="0" y="5196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823282" y="5773515"/>
            <a:ext cx="3909060" cy="4114800"/>
          </a:xfrm>
          <a:custGeom>
            <a:avLst/>
            <a:gdLst/>
            <a:ahLst/>
            <a:cxnLst/>
            <a:rect l="l" t="t" r="r" b="b"/>
            <a:pathLst>
              <a:path w="3909060" h="4114800">
                <a:moveTo>
                  <a:pt x="0" y="0"/>
                </a:moveTo>
                <a:lnTo>
                  <a:pt x="3909060" y="0"/>
                </a:lnTo>
                <a:lnTo>
                  <a:pt x="3909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977706" y="5602477"/>
            <a:ext cx="4472609" cy="4114800"/>
          </a:xfrm>
          <a:custGeom>
            <a:avLst/>
            <a:gdLst/>
            <a:ahLst/>
            <a:cxnLst/>
            <a:rect l="l" t="t" r="r" b="b"/>
            <a:pathLst>
              <a:path w="4472609" h="4114800">
                <a:moveTo>
                  <a:pt x="0" y="0"/>
                </a:moveTo>
                <a:lnTo>
                  <a:pt x="4472609" y="0"/>
                </a:lnTo>
                <a:lnTo>
                  <a:pt x="44726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51871" y="1137633"/>
            <a:ext cx="4817613" cy="189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Lẳng lặng mà nghe</a:t>
            </a:r>
          </a:p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Tôi đọc bài vè</a:t>
            </a:r>
          </a:p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Trái cây bạn nhé!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8402" y="-4562382"/>
            <a:ext cx="16354185" cy="15640548"/>
          </a:xfrm>
          <a:custGeom>
            <a:avLst/>
            <a:gdLst/>
            <a:ahLst/>
            <a:cxnLst/>
            <a:rect l="l" t="t" r="r" b="b"/>
            <a:pathLst>
              <a:path w="16354185" h="15640548">
                <a:moveTo>
                  <a:pt x="0" y="0"/>
                </a:moveTo>
                <a:lnTo>
                  <a:pt x="16354185" y="0"/>
                </a:lnTo>
                <a:lnTo>
                  <a:pt x="16354185" y="15640548"/>
                </a:lnTo>
                <a:lnTo>
                  <a:pt x="0" y="15640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3210" y="5143500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3430" y="576669"/>
            <a:ext cx="5976277" cy="3929402"/>
          </a:xfrm>
          <a:custGeom>
            <a:avLst/>
            <a:gdLst/>
            <a:ahLst/>
            <a:cxnLst/>
            <a:rect l="l" t="t" r="r" b="b"/>
            <a:pathLst>
              <a:path w="5976277" h="3929402">
                <a:moveTo>
                  <a:pt x="0" y="0"/>
                </a:moveTo>
                <a:lnTo>
                  <a:pt x="5976277" y="0"/>
                </a:lnTo>
                <a:lnTo>
                  <a:pt x="5976277" y="3929402"/>
                </a:lnTo>
                <a:lnTo>
                  <a:pt x="0" y="3929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310805" y="6900218"/>
            <a:ext cx="9833418" cy="3629425"/>
          </a:xfrm>
          <a:custGeom>
            <a:avLst/>
            <a:gdLst/>
            <a:ahLst/>
            <a:cxnLst/>
            <a:rect l="l" t="t" r="r" b="b"/>
            <a:pathLst>
              <a:path w="9833418" h="3629425">
                <a:moveTo>
                  <a:pt x="9833418" y="0"/>
                </a:moveTo>
                <a:lnTo>
                  <a:pt x="0" y="0"/>
                </a:lnTo>
                <a:lnTo>
                  <a:pt x="0" y="3629425"/>
                </a:lnTo>
                <a:lnTo>
                  <a:pt x="9833418" y="3629425"/>
                </a:lnTo>
                <a:lnTo>
                  <a:pt x="98334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35494" y="576669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27600" y="586442"/>
            <a:ext cx="2179470" cy="2179470"/>
          </a:xfrm>
          <a:custGeom>
            <a:avLst/>
            <a:gdLst/>
            <a:ahLst/>
            <a:cxnLst/>
            <a:rect l="l" t="t" r="r" b="b"/>
            <a:pathLst>
              <a:path w="2179470" h="2179470">
                <a:moveTo>
                  <a:pt x="0" y="0"/>
                </a:moveTo>
                <a:lnTo>
                  <a:pt x="2179471" y="0"/>
                </a:lnTo>
                <a:lnTo>
                  <a:pt x="2179471" y="2179470"/>
                </a:lnTo>
                <a:lnTo>
                  <a:pt x="0" y="2179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914078" y="2021269"/>
            <a:ext cx="4459844" cy="5858580"/>
          </a:xfrm>
          <a:custGeom>
            <a:avLst/>
            <a:gdLst/>
            <a:ahLst/>
            <a:cxnLst/>
            <a:rect l="l" t="t" r="r" b="b"/>
            <a:pathLst>
              <a:path w="4459844" h="5858580">
                <a:moveTo>
                  <a:pt x="0" y="0"/>
                </a:moveTo>
                <a:lnTo>
                  <a:pt x="4459844" y="0"/>
                </a:lnTo>
                <a:lnTo>
                  <a:pt x="4459844" y="5858580"/>
                </a:lnTo>
                <a:lnTo>
                  <a:pt x="0" y="58585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84486" y="5340183"/>
            <a:ext cx="3634679" cy="4352909"/>
          </a:xfrm>
          <a:custGeom>
            <a:avLst/>
            <a:gdLst/>
            <a:ahLst/>
            <a:cxnLst/>
            <a:rect l="l" t="t" r="r" b="b"/>
            <a:pathLst>
              <a:path w="3634679" h="4352909">
                <a:moveTo>
                  <a:pt x="0" y="0"/>
                </a:moveTo>
                <a:lnTo>
                  <a:pt x="3634678" y="0"/>
                </a:lnTo>
                <a:lnTo>
                  <a:pt x="3634678" y="4352909"/>
                </a:lnTo>
                <a:lnTo>
                  <a:pt x="0" y="43529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566470" y="461619"/>
            <a:ext cx="3964104" cy="7033088"/>
          </a:xfrm>
          <a:custGeom>
            <a:avLst/>
            <a:gdLst/>
            <a:ahLst/>
            <a:cxnLst/>
            <a:rect l="l" t="t" r="r" b="b"/>
            <a:pathLst>
              <a:path w="3964104" h="7033088">
                <a:moveTo>
                  <a:pt x="0" y="0"/>
                </a:moveTo>
                <a:lnTo>
                  <a:pt x="3964105" y="0"/>
                </a:lnTo>
                <a:lnTo>
                  <a:pt x="3964105" y="7033088"/>
                </a:lnTo>
                <a:lnTo>
                  <a:pt x="0" y="70330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51871" y="1359201"/>
            <a:ext cx="4501088" cy="1257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Ăn vào mát mẻ</a:t>
            </a:r>
          </a:p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Là trái thanh long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8402" y="-4562382"/>
            <a:ext cx="16354185" cy="15640548"/>
          </a:xfrm>
          <a:custGeom>
            <a:avLst/>
            <a:gdLst/>
            <a:ahLst/>
            <a:cxnLst/>
            <a:rect l="l" t="t" r="r" b="b"/>
            <a:pathLst>
              <a:path w="16354185" h="15640548">
                <a:moveTo>
                  <a:pt x="0" y="0"/>
                </a:moveTo>
                <a:lnTo>
                  <a:pt x="16354185" y="0"/>
                </a:lnTo>
                <a:lnTo>
                  <a:pt x="16354185" y="15640548"/>
                </a:lnTo>
                <a:lnTo>
                  <a:pt x="0" y="15640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3210" y="5143500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3430" y="576669"/>
            <a:ext cx="5976277" cy="3929402"/>
          </a:xfrm>
          <a:custGeom>
            <a:avLst/>
            <a:gdLst/>
            <a:ahLst/>
            <a:cxnLst/>
            <a:rect l="l" t="t" r="r" b="b"/>
            <a:pathLst>
              <a:path w="5976277" h="3929402">
                <a:moveTo>
                  <a:pt x="0" y="0"/>
                </a:moveTo>
                <a:lnTo>
                  <a:pt x="5976277" y="0"/>
                </a:lnTo>
                <a:lnTo>
                  <a:pt x="5976277" y="3929402"/>
                </a:lnTo>
                <a:lnTo>
                  <a:pt x="0" y="3929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310805" y="6900218"/>
            <a:ext cx="9833418" cy="3629425"/>
          </a:xfrm>
          <a:custGeom>
            <a:avLst/>
            <a:gdLst/>
            <a:ahLst/>
            <a:cxnLst/>
            <a:rect l="l" t="t" r="r" b="b"/>
            <a:pathLst>
              <a:path w="9833418" h="3629425">
                <a:moveTo>
                  <a:pt x="9833418" y="0"/>
                </a:moveTo>
                <a:lnTo>
                  <a:pt x="0" y="0"/>
                </a:lnTo>
                <a:lnTo>
                  <a:pt x="0" y="3629425"/>
                </a:lnTo>
                <a:lnTo>
                  <a:pt x="9833418" y="3629425"/>
                </a:lnTo>
                <a:lnTo>
                  <a:pt x="98334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35494" y="576669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27600" y="586442"/>
            <a:ext cx="2179470" cy="2179470"/>
          </a:xfrm>
          <a:custGeom>
            <a:avLst/>
            <a:gdLst/>
            <a:ahLst/>
            <a:cxnLst/>
            <a:rect l="l" t="t" r="r" b="b"/>
            <a:pathLst>
              <a:path w="2179470" h="2179470">
                <a:moveTo>
                  <a:pt x="0" y="0"/>
                </a:moveTo>
                <a:lnTo>
                  <a:pt x="2179471" y="0"/>
                </a:lnTo>
                <a:lnTo>
                  <a:pt x="2179471" y="2179470"/>
                </a:lnTo>
                <a:lnTo>
                  <a:pt x="0" y="2179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91761" y="4039831"/>
            <a:ext cx="4567539" cy="5720775"/>
          </a:xfrm>
          <a:custGeom>
            <a:avLst/>
            <a:gdLst/>
            <a:ahLst/>
            <a:cxnLst/>
            <a:rect l="l" t="t" r="r" b="b"/>
            <a:pathLst>
              <a:path w="4567539" h="5720775">
                <a:moveTo>
                  <a:pt x="0" y="0"/>
                </a:moveTo>
                <a:lnTo>
                  <a:pt x="4567539" y="0"/>
                </a:lnTo>
                <a:lnTo>
                  <a:pt x="4567539" y="5720774"/>
                </a:lnTo>
                <a:lnTo>
                  <a:pt x="0" y="57207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24991">
            <a:off x="689211" y="5052395"/>
            <a:ext cx="4330979" cy="4071120"/>
          </a:xfrm>
          <a:custGeom>
            <a:avLst/>
            <a:gdLst/>
            <a:ahLst/>
            <a:cxnLst/>
            <a:rect l="l" t="t" r="r" b="b"/>
            <a:pathLst>
              <a:path w="4330979" h="4071120">
                <a:moveTo>
                  <a:pt x="0" y="0"/>
                </a:moveTo>
                <a:lnTo>
                  <a:pt x="4330979" y="0"/>
                </a:lnTo>
                <a:lnTo>
                  <a:pt x="4330979" y="4071120"/>
                </a:lnTo>
                <a:lnTo>
                  <a:pt x="0" y="40711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6211921" y="3923032"/>
            <a:ext cx="5076102" cy="5954371"/>
          </a:xfrm>
          <a:custGeom>
            <a:avLst/>
            <a:gdLst/>
            <a:ahLst/>
            <a:cxnLst/>
            <a:rect l="l" t="t" r="r" b="b"/>
            <a:pathLst>
              <a:path w="5076102" h="5954371">
                <a:moveTo>
                  <a:pt x="5076101" y="0"/>
                </a:moveTo>
                <a:lnTo>
                  <a:pt x="0" y="0"/>
                </a:lnTo>
                <a:lnTo>
                  <a:pt x="0" y="5954371"/>
                </a:lnTo>
                <a:lnTo>
                  <a:pt x="5076101" y="5954371"/>
                </a:lnTo>
                <a:lnTo>
                  <a:pt x="507610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51871" y="1359201"/>
            <a:ext cx="4501088" cy="1257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Xanh vỏ đỏ lòng</a:t>
            </a:r>
          </a:p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Là trái dưa hấu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8402" y="-4562382"/>
            <a:ext cx="16354185" cy="15640548"/>
          </a:xfrm>
          <a:custGeom>
            <a:avLst/>
            <a:gdLst/>
            <a:ahLst/>
            <a:cxnLst/>
            <a:rect l="l" t="t" r="r" b="b"/>
            <a:pathLst>
              <a:path w="16354185" h="15640548">
                <a:moveTo>
                  <a:pt x="0" y="0"/>
                </a:moveTo>
                <a:lnTo>
                  <a:pt x="16354185" y="0"/>
                </a:lnTo>
                <a:lnTo>
                  <a:pt x="16354185" y="15640548"/>
                </a:lnTo>
                <a:lnTo>
                  <a:pt x="0" y="15640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3210" y="5143500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3430" y="576669"/>
            <a:ext cx="5976277" cy="3929402"/>
          </a:xfrm>
          <a:custGeom>
            <a:avLst/>
            <a:gdLst/>
            <a:ahLst/>
            <a:cxnLst/>
            <a:rect l="l" t="t" r="r" b="b"/>
            <a:pathLst>
              <a:path w="5976277" h="3929402">
                <a:moveTo>
                  <a:pt x="0" y="0"/>
                </a:moveTo>
                <a:lnTo>
                  <a:pt x="5976277" y="0"/>
                </a:lnTo>
                <a:lnTo>
                  <a:pt x="5976277" y="3929402"/>
                </a:lnTo>
                <a:lnTo>
                  <a:pt x="0" y="3929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310805" y="6900218"/>
            <a:ext cx="9833418" cy="3629425"/>
          </a:xfrm>
          <a:custGeom>
            <a:avLst/>
            <a:gdLst/>
            <a:ahLst/>
            <a:cxnLst/>
            <a:rect l="l" t="t" r="r" b="b"/>
            <a:pathLst>
              <a:path w="9833418" h="3629425">
                <a:moveTo>
                  <a:pt x="9833418" y="0"/>
                </a:moveTo>
                <a:lnTo>
                  <a:pt x="0" y="0"/>
                </a:lnTo>
                <a:lnTo>
                  <a:pt x="0" y="3629425"/>
                </a:lnTo>
                <a:lnTo>
                  <a:pt x="9833418" y="3629425"/>
                </a:lnTo>
                <a:lnTo>
                  <a:pt x="98334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35494" y="576669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27600" y="586442"/>
            <a:ext cx="2179470" cy="2179470"/>
          </a:xfrm>
          <a:custGeom>
            <a:avLst/>
            <a:gdLst/>
            <a:ahLst/>
            <a:cxnLst/>
            <a:rect l="l" t="t" r="r" b="b"/>
            <a:pathLst>
              <a:path w="2179470" h="2179470">
                <a:moveTo>
                  <a:pt x="0" y="0"/>
                </a:moveTo>
                <a:lnTo>
                  <a:pt x="2179471" y="0"/>
                </a:lnTo>
                <a:lnTo>
                  <a:pt x="2179471" y="2179470"/>
                </a:lnTo>
                <a:lnTo>
                  <a:pt x="0" y="2179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105742" y="178859"/>
            <a:ext cx="6696154" cy="6721359"/>
          </a:xfrm>
          <a:custGeom>
            <a:avLst/>
            <a:gdLst/>
            <a:ahLst/>
            <a:cxnLst/>
            <a:rect l="l" t="t" r="r" b="b"/>
            <a:pathLst>
              <a:path w="6696154" h="6721359">
                <a:moveTo>
                  <a:pt x="0" y="0"/>
                </a:moveTo>
                <a:lnTo>
                  <a:pt x="6696154" y="0"/>
                </a:lnTo>
                <a:lnTo>
                  <a:pt x="6696154" y="6721359"/>
                </a:lnTo>
                <a:lnTo>
                  <a:pt x="0" y="67213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2608301" y="4539401"/>
            <a:ext cx="3517617" cy="4721634"/>
          </a:xfrm>
          <a:custGeom>
            <a:avLst/>
            <a:gdLst/>
            <a:ahLst/>
            <a:cxnLst/>
            <a:rect l="l" t="t" r="r" b="b"/>
            <a:pathLst>
              <a:path w="3517617" h="4721634">
                <a:moveTo>
                  <a:pt x="3517617" y="0"/>
                </a:moveTo>
                <a:lnTo>
                  <a:pt x="0" y="0"/>
                </a:lnTo>
                <a:lnTo>
                  <a:pt x="0" y="4721634"/>
                </a:lnTo>
                <a:lnTo>
                  <a:pt x="3517617" y="4721634"/>
                </a:lnTo>
                <a:lnTo>
                  <a:pt x="351761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221652" y="5143500"/>
            <a:ext cx="4683442" cy="4772934"/>
          </a:xfrm>
          <a:custGeom>
            <a:avLst/>
            <a:gdLst/>
            <a:ahLst/>
            <a:cxnLst/>
            <a:rect l="l" t="t" r="r" b="b"/>
            <a:pathLst>
              <a:path w="4683442" h="4772934">
                <a:moveTo>
                  <a:pt x="0" y="0"/>
                </a:moveTo>
                <a:lnTo>
                  <a:pt x="4683442" y="0"/>
                </a:lnTo>
                <a:lnTo>
                  <a:pt x="4683442" y="4772934"/>
                </a:lnTo>
                <a:lnTo>
                  <a:pt x="0" y="47729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51871" y="1359201"/>
            <a:ext cx="4501088" cy="1257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Hình thù rất xấu</a:t>
            </a:r>
          </a:p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Là trái sầu riêng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8402" y="-4562382"/>
            <a:ext cx="16354185" cy="15640548"/>
          </a:xfrm>
          <a:custGeom>
            <a:avLst/>
            <a:gdLst/>
            <a:ahLst/>
            <a:cxnLst/>
            <a:rect l="l" t="t" r="r" b="b"/>
            <a:pathLst>
              <a:path w="16354185" h="15640548">
                <a:moveTo>
                  <a:pt x="0" y="0"/>
                </a:moveTo>
                <a:lnTo>
                  <a:pt x="16354185" y="0"/>
                </a:lnTo>
                <a:lnTo>
                  <a:pt x="16354185" y="15640548"/>
                </a:lnTo>
                <a:lnTo>
                  <a:pt x="0" y="15640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3210" y="5143500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3430" y="576669"/>
            <a:ext cx="5976277" cy="3929402"/>
          </a:xfrm>
          <a:custGeom>
            <a:avLst/>
            <a:gdLst/>
            <a:ahLst/>
            <a:cxnLst/>
            <a:rect l="l" t="t" r="r" b="b"/>
            <a:pathLst>
              <a:path w="5976277" h="3929402">
                <a:moveTo>
                  <a:pt x="0" y="0"/>
                </a:moveTo>
                <a:lnTo>
                  <a:pt x="5976277" y="0"/>
                </a:lnTo>
                <a:lnTo>
                  <a:pt x="5976277" y="3929402"/>
                </a:lnTo>
                <a:lnTo>
                  <a:pt x="0" y="3929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310805" y="6900218"/>
            <a:ext cx="9833418" cy="3629425"/>
          </a:xfrm>
          <a:custGeom>
            <a:avLst/>
            <a:gdLst/>
            <a:ahLst/>
            <a:cxnLst/>
            <a:rect l="l" t="t" r="r" b="b"/>
            <a:pathLst>
              <a:path w="9833418" h="3629425">
                <a:moveTo>
                  <a:pt x="9833418" y="0"/>
                </a:moveTo>
                <a:lnTo>
                  <a:pt x="0" y="0"/>
                </a:lnTo>
                <a:lnTo>
                  <a:pt x="0" y="3629425"/>
                </a:lnTo>
                <a:lnTo>
                  <a:pt x="9833418" y="3629425"/>
                </a:lnTo>
                <a:lnTo>
                  <a:pt x="98334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35494" y="576669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27600" y="586442"/>
            <a:ext cx="2179470" cy="2179470"/>
          </a:xfrm>
          <a:custGeom>
            <a:avLst/>
            <a:gdLst/>
            <a:ahLst/>
            <a:cxnLst/>
            <a:rect l="l" t="t" r="r" b="b"/>
            <a:pathLst>
              <a:path w="2179470" h="2179470">
                <a:moveTo>
                  <a:pt x="0" y="0"/>
                </a:moveTo>
                <a:lnTo>
                  <a:pt x="2179471" y="0"/>
                </a:lnTo>
                <a:lnTo>
                  <a:pt x="2179471" y="2179470"/>
                </a:lnTo>
                <a:lnTo>
                  <a:pt x="0" y="2179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98034" y="1028700"/>
            <a:ext cx="5370049" cy="4114800"/>
          </a:xfrm>
          <a:custGeom>
            <a:avLst/>
            <a:gdLst/>
            <a:ahLst/>
            <a:cxnLst/>
            <a:rect l="l" t="t" r="r" b="b"/>
            <a:pathLst>
              <a:path w="5370049" h="4114800">
                <a:moveTo>
                  <a:pt x="0" y="0"/>
                </a:moveTo>
                <a:lnTo>
                  <a:pt x="5370049" y="0"/>
                </a:lnTo>
                <a:lnTo>
                  <a:pt x="53700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7443" y="3774684"/>
            <a:ext cx="4269943" cy="5702762"/>
          </a:xfrm>
          <a:custGeom>
            <a:avLst/>
            <a:gdLst/>
            <a:ahLst/>
            <a:cxnLst/>
            <a:rect l="l" t="t" r="r" b="b"/>
            <a:pathLst>
              <a:path w="4269943" h="5702762">
                <a:moveTo>
                  <a:pt x="0" y="0"/>
                </a:moveTo>
                <a:lnTo>
                  <a:pt x="4269943" y="0"/>
                </a:lnTo>
                <a:lnTo>
                  <a:pt x="4269943" y="5702762"/>
                </a:lnTo>
                <a:lnTo>
                  <a:pt x="0" y="57027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91399" y="4668712"/>
            <a:ext cx="8947090" cy="5267599"/>
          </a:xfrm>
          <a:custGeom>
            <a:avLst/>
            <a:gdLst/>
            <a:ahLst/>
            <a:cxnLst/>
            <a:rect l="l" t="t" r="r" b="b"/>
            <a:pathLst>
              <a:path w="8947090" h="5267599">
                <a:moveTo>
                  <a:pt x="0" y="0"/>
                </a:moveTo>
                <a:lnTo>
                  <a:pt x="8947090" y="0"/>
                </a:lnTo>
                <a:lnTo>
                  <a:pt x="8947090" y="5267599"/>
                </a:lnTo>
                <a:lnTo>
                  <a:pt x="0" y="52675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51871" y="1359201"/>
            <a:ext cx="5007528" cy="1257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Vàng đỏ xanh viền</a:t>
            </a:r>
          </a:p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Dưa gang thơm mát</a:t>
            </a: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8402" y="-4562382"/>
            <a:ext cx="16354185" cy="15640548"/>
          </a:xfrm>
          <a:custGeom>
            <a:avLst/>
            <a:gdLst/>
            <a:ahLst/>
            <a:cxnLst/>
            <a:rect l="l" t="t" r="r" b="b"/>
            <a:pathLst>
              <a:path w="16354185" h="15640548">
                <a:moveTo>
                  <a:pt x="0" y="0"/>
                </a:moveTo>
                <a:lnTo>
                  <a:pt x="16354185" y="0"/>
                </a:lnTo>
                <a:lnTo>
                  <a:pt x="16354185" y="15640548"/>
                </a:lnTo>
                <a:lnTo>
                  <a:pt x="0" y="15640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3210" y="5143500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3430" y="576669"/>
            <a:ext cx="5976277" cy="3929402"/>
          </a:xfrm>
          <a:custGeom>
            <a:avLst/>
            <a:gdLst/>
            <a:ahLst/>
            <a:cxnLst/>
            <a:rect l="l" t="t" r="r" b="b"/>
            <a:pathLst>
              <a:path w="5976277" h="3929402">
                <a:moveTo>
                  <a:pt x="0" y="0"/>
                </a:moveTo>
                <a:lnTo>
                  <a:pt x="5976277" y="0"/>
                </a:lnTo>
                <a:lnTo>
                  <a:pt x="5976277" y="3929402"/>
                </a:lnTo>
                <a:lnTo>
                  <a:pt x="0" y="3929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310805" y="6900218"/>
            <a:ext cx="9833418" cy="3629425"/>
          </a:xfrm>
          <a:custGeom>
            <a:avLst/>
            <a:gdLst/>
            <a:ahLst/>
            <a:cxnLst/>
            <a:rect l="l" t="t" r="r" b="b"/>
            <a:pathLst>
              <a:path w="9833418" h="3629425">
                <a:moveTo>
                  <a:pt x="9833418" y="0"/>
                </a:moveTo>
                <a:lnTo>
                  <a:pt x="0" y="0"/>
                </a:lnTo>
                <a:lnTo>
                  <a:pt x="0" y="3629425"/>
                </a:lnTo>
                <a:lnTo>
                  <a:pt x="9833418" y="3629425"/>
                </a:lnTo>
                <a:lnTo>
                  <a:pt x="98334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35494" y="576669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27600" y="586442"/>
            <a:ext cx="2179470" cy="2179470"/>
          </a:xfrm>
          <a:custGeom>
            <a:avLst/>
            <a:gdLst/>
            <a:ahLst/>
            <a:cxnLst/>
            <a:rect l="l" t="t" r="r" b="b"/>
            <a:pathLst>
              <a:path w="2179470" h="2179470">
                <a:moveTo>
                  <a:pt x="0" y="0"/>
                </a:moveTo>
                <a:lnTo>
                  <a:pt x="2179471" y="0"/>
                </a:lnTo>
                <a:lnTo>
                  <a:pt x="2179471" y="2179470"/>
                </a:lnTo>
                <a:lnTo>
                  <a:pt x="0" y="2179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65755" y="1676177"/>
            <a:ext cx="4260545" cy="5699725"/>
          </a:xfrm>
          <a:custGeom>
            <a:avLst/>
            <a:gdLst/>
            <a:ahLst/>
            <a:cxnLst/>
            <a:rect l="l" t="t" r="r" b="b"/>
            <a:pathLst>
              <a:path w="4260545" h="5699725">
                <a:moveTo>
                  <a:pt x="0" y="0"/>
                </a:moveTo>
                <a:lnTo>
                  <a:pt x="4260544" y="0"/>
                </a:lnTo>
                <a:lnTo>
                  <a:pt x="4260544" y="5699725"/>
                </a:lnTo>
                <a:lnTo>
                  <a:pt x="0" y="56997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36304" y="391271"/>
            <a:ext cx="3276409" cy="4114800"/>
          </a:xfrm>
          <a:custGeom>
            <a:avLst/>
            <a:gdLst/>
            <a:ahLst/>
            <a:cxnLst/>
            <a:rect l="l" t="t" r="r" b="b"/>
            <a:pathLst>
              <a:path w="3276409" h="4114800">
                <a:moveTo>
                  <a:pt x="0" y="0"/>
                </a:moveTo>
                <a:lnTo>
                  <a:pt x="3276410" y="0"/>
                </a:lnTo>
                <a:lnTo>
                  <a:pt x="32764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814405" y="4969426"/>
            <a:ext cx="4777707" cy="4114800"/>
          </a:xfrm>
          <a:custGeom>
            <a:avLst/>
            <a:gdLst/>
            <a:ahLst/>
            <a:cxnLst/>
            <a:rect l="l" t="t" r="r" b="b"/>
            <a:pathLst>
              <a:path w="4777707" h="4114800">
                <a:moveTo>
                  <a:pt x="0" y="0"/>
                </a:moveTo>
                <a:lnTo>
                  <a:pt x="4777707" y="0"/>
                </a:lnTo>
                <a:lnTo>
                  <a:pt x="47777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51871" y="1359201"/>
            <a:ext cx="4501088" cy="189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endParaRPr/>
          </a:p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Da sần đen hạt</a:t>
            </a:r>
          </a:p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Là trái mãng cầu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8402" y="-4562382"/>
            <a:ext cx="16354185" cy="15640548"/>
          </a:xfrm>
          <a:custGeom>
            <a:avLst/>
            <a:gdLst/>
            <a:ahLst/>
            <a:cxnLst/>
            <a:rect l="l" t="t" r="r" b="b"/>
            <a:pathLst>
              <a:path w="16354185" h="15640548">
                <a:moveTo>
                  <a:pt x="0" y="0"/>
                </a:moveTo>
                <a:lnTo>
                  <a:pt x="16354185" y="0"/>
                </a:lnTo>
                <a:lnTo>
                  <a:pt x="16354185" y="15640548"/>
                </a:lnTo>
                <a:lnTo>
                  <a:pt x="0" y="15640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3210" y="5143500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3430" y="576669"/>
            <a:ext cx="5976277" cy="3929402"/>
          </a:xfrm>
          <a:custGeom>
            <a:avLst/>
            <a:gdLst/>
            <a:ahLst/>
            <a:cxnLst/>
            <a:rect l="l" t="t" r="r" b="b"/>
            <a:pathLst>
              <a:path w="5976277" h="3929402">
                <a:moveTo>
                  <a:pt x="0" y="0"/>
                </a:moveTo>
                <a:lnTo>
                  <a:pt x="5976277" y="0"/>
                </a:lnTo>
                <a:lnTo>
                  <a:pt x="5976277" y="3929402"/>
                </a:lnTo>
                <a:lnTo>
                  <a:pt x="0" y="3929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310805" y="6900218"/>
            <a:ext cx="9833418" cy="3629425"/>
          </a:xfrm>
          <a:custGeom>
            <a:avLst/>
            <a:gdLst/>
            <a:ahLst/>
            <a:cxnLst/>
            <a:rect l="l" t="t" r="r" b="b"/>
            <a:pathLst>
              <a:path w="9833418" h="3629425">
                <a:moveTo>
                  <a:pt x="9833418" y="0"/>
                </a:moveTo>
                <a:lnTo>
                  <a:pt x="0" y="0"/>
                </a:lnTo>
                <a:lnTo>
                  <a:pt x="0" y="3629425"/>
                </a:lnTo>
                <a:lnTo>
                  <a:pt x="9833418" y="3629425"/>
                </a:lnTo>
                <a:lnTo>
                  <a:pt x="98334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35494" y="576669"/>
            <a:ext cx="5990161" cy="2965130"/>
          </a:xfrm>
          <a:custGeom>
            <a:avLst/>
            <a:gdLst/>
            <a:ahLst/>
            <a:cxnLst/>
            <a:rect l="l" t="t" r="r" b="b"/>
            <a:pathLst>
              <a:path w="5990161" h="2965130">
                <a:moveTo>
                  <a:pt x="0" y="0"/>
                </a:moveTo>
                <a:lnTo>
                  <a:pt x="5990161" y="0"/>
                </a:lnTo>
                <a:lnTo>
                  <a:pt x="5990161" y="2965130"/>
                </a:lnTo>
                <a:lnTo>
                  <a:pt x="0" y="296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27600" y="586442"/>
            <a:ext cx="2179470" cy="2179470"/>
          </a:xfrm>
          <a:custGeom>
            <a:avLst/>
            <a:gdLst/>
            <a:ahLst/>
            <a:cxnLst/>
            <a:rect l="l" t="t" r="r" b="b"/>
            <a:pathLst>
              <a:path w="2179470" h="2179470">
                <a:moveTo>
                  <a:pt x="0" y="0"/>
                </a:moveTo>
                <a:lnTo>
                  <a:pt x="2179471" y="0"/>
                </a:lnTo>
                <a:lnTo>
                  <a:pt x="2179471" y="2179470"/>
                </a:lnTo>
                <a:lnTo>
                  <a:pt x="0" y="2179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602809" y="728018"/>
            <a:ext cx="5976747" cy="8229600"/>
          </a:xfrm>
          <a:custGeom>
            <a:avLst/>
            <a:gdLst/>
            <a:ahLst/>
            <a:cxnLst/>
            <a:rect l="l" t="t" r="r" b="b"/>
            <a:pathLst>
              <a:path w="5976747" h="8229600">
                <a:moveTo>
                  <a:pt x="0" y="0"/>
                </a:moveTo>
                <a:lnTo>
                  <a:pt x="5976747" y="0"/>
                </a:lnTo>
                <a:lnTo>
                  <a:pt x="59767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22434" y="3218114"/>
            <a:ext cx="3278692" cy="5739504"/>
          </a:xfrm>
          <a:custGeom>
            <a:avLst/>
            <a:gdLst/>
            <a:ahLst/>
            <a:cxnLst/>
            <a:rect l="l" t="t" r="r" b="b"/>
            <a:pathLst>
              <a:path w="3278692" h="5739504">
                <a:moveTo>
                  <a:pt x="0" y="0"/>
                </a:moveTo>
                <a:lnTo>
                  <a:pt x="3278691" y="0"/>
                </a:lnTo>
                <a:lnTo>
                  <a:pt x="3278691" y="5739504"/>
                </a:lnTo>
                <a:lnTo>
                  <a:pt x="0" y="57395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51871" y="1359201"/>
            <a:ext cx="4960050" cy="1257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Cong giống móc câu</a:t>
            </a:r>
          </a:p>
          <a:p>
            <a:pPr algn="ctr">
              <a:lnSpc>
                <a:spcPts val="5052"/>
              </a:lnSpc>
            </a:pPr>
            <a:r>
              <a:rPr lang="en-US" sz="3609">
                <a:solidFill>
                  <a:srgbClr val="3E721D"/>
                </a:solidFill>
                <a:latin typeface="Paytone One"/>
                <a:ea typeface="Paytone One"/>
                <a:cs typeface="Paytone One"/>
                <a:sym typeface="Paytone One"/>
              </a:rPr>
              <a:t>Chuối già, chuối sứ.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59687" y="-4261988"/>
            <a:ext cx="19607375" cy="12891849"/>
          </a:xfrm>
          <a:custGeom>
            <a:avLst/>
            <a:gdLst/>
            <a:ahLst/>
            <a:cxnLst/>
            <a:rect l="l" t="t" r="r" b="b"/>
            <a:pathLst>
              <a:path w="19607375" h="12891849">
                <a:moveTo>
                  <a:pt x="0" y="0"/>
                </a:moveTo>
                <a:lnTo>
                  <a:pt x="19607374" y="0"/>
                </a:lnTo>
                <a:lnTo>
                  <a:pt x="19607374" y="12891849"/>
                </a:lnTo>
                <a:lnTo>
                  <a:pt x="0" y="12891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68976" y="875740"/>
            <a:ext cx="3439684" cy="1702643"/>
          </a:xfrm>
          <a:custGeom>
            <a:avLst/>
            <a:gdLst/>
            <a:ahLst/>
            <a:cxnLst/>
            <a:rect l="l" t="t" r="r" b="b"/>
            <a:pathLst>
              <a:path w="3439684" h="1702643">
                <a:moveTo>
                  <a:pt x="0" y="0"/>
                </a:moveTo>
                <a:lnTo>
                  <a:pt x="3439684" y="0"/>
                </a:lnTo>
                <a:lnTo>
                  <a:pt x="3439684" y="1702644"/>
                </a:lnTo>
                <a:lnTo>
                  <a:pt x="0" y="1702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45015" y="2846545"/>
            <a:ext cx="5750452" cy="7023453"/>
          </a:xfrm>
          <a:custGeom>
            <a:avLst/>
            <a:gdLst/>
            <a:ahLst/>
            <a:cxnLst/>
            <a:rect l="l" t="t" r="r" b="b"/>
            <a:pathLst>
              <a:path w="5750452" h="7023453">
                <a:moveTo>
                  <a:pt x="0" y="0"/>
                </a:moveTo>
                <a:lnTo>
                  <a:pt x="5750452" y="0"/>
                </a:lnTo>
                <a:lnTo>
                  <a:pt x="5750452" y="7023453"/>
                </a:lnTo>
                <a:lnTo>
                  <a:pt x="0" y="7023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656136" y="2846545"/>
            <a:ext cx="5750452" cy="7023453"/>
          </a:xfrm>
          <a:custGeom>
            <a:avLst/>
            <a:gdLst/>
            <a:ahLst/>
            <a:cxnLst/>
            <a:rect l="l" t="t" r="r" b="b"/>
            <a:pathLst>
              <a:path w="5750452" h="7023453">
                <a:moveTo>
                  <a:pt x="0" y="0"/>
                </a:moveTo>
                <a:lnTo>
                  <a:pt x="5750452" y="0"/>
                </a:lnTo>
                <a:lnTo>
                  <a:pt x="5750452" y="7023453"/>
                </a:lnTo>
                <a:lnTo>
                  <a:pt x="0" y="7023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35763" y="4977491"/>
            <a:ext cx="5505843" cy="7845113"/>
          </a:xfrm>
          <a:custGeom>
            <a:avLst/>
            <a:gdLst/>
            <a:ahLst/>
            <a:cxnLst/>
            <a:rect l="l" t="t" r="r" b="b"/>
            <a:pathLst>
              <a:path w="5505843" h="7845113">
                <a:moveTo>
                  <a:pt x="0" y="0"/>
                </a:moveTo>
                <a:lnTo>
                  <a:pt x="5505842" y="0"/>
                </a:lnTo>
                <a:lnTo>
                  <a:pt x="5505842" y="7845112"/>
                </a:lnTo>
                <a:lnTo>
                  <a:pt x="0" y="7845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433">
            <a:off x="6950157" y="8595756"/>
            <a:ext cx="3293582" cy="3293582"/>
          </a:xfrm>
          <a:custGeom>
            <a:avLst/>
            <a:gdLst/>
            <a:ahLst/>
            <a:cxnLst/>
            <a:rect l="l" t="t" r="r" b="b"/>
            <a:pathLst>
              <a:path w="3293582" h="3293582">
                <a:moveTo>
                  <a:pt x="0" y="0"/>
                </a:moveTo>
                <a:lnTo>
                  <a:pt x="3293582" y="0"/>
                </a:lnTo>
                <a:lnTo>
                  <a:pt x="3293582" y="3293582"/>
                </a:lnTo>
                <a:lnTo>
                  <a:pt x="0" y="32935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699999">
            <a:off x="13886539" y="-731939"/>
            <a:ext cx="2862688" cy="2628468"/>
          </a:xfrm>
          <a:custGeom>
            <a:avLst/>
            <a:gdLst/>
            <a:ahLst/>
            <a:cxnLst/>
            <a:rect l="l" t="t" r="r" b="b"/>
            <a:pathLst>
              <a:path w="2862688" h="2628468">
                <a:moveTo>
                  <a:pt x="0" y="0"/>
                </a:moveTo>
                <a:lnTo>
                  <a:pt x="2862688" y="0"/>
                </a:lnTo>
                <a:lnTo>
                  <a:pt x="2862688" y="2628468"/>
                </a:lnTo>
                <a:lnTo>
                  <a:pt x="0" y="26284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945015" y="5268367"/>
            <a:ext cx="3776948" cy="7263361"/>
          </a:xfrm>
          <a:custGeom>
            <a:avLst/>
            <a:gdLst/>
            <a:ahLst/>
            <a:cxnLst/>
            <a:rect l="l" t="t" r="r" b="b"/>
            <a:pathLst>
              <a:path w="3776948" h="7263361">
                <a:moveTo>
                  <a:pt x="3776947" y="0"/>
                </a:moveTo>
                <a:lnTo>
                  <a:pt x="0" y="0"/>
                </a:lnTo>
                <a:lnTo>
                  <a:pt x="0" y="7263360"/>
                </a:lnTo>
                <a:lnTo>
                  <a:pt x="3776947" y="7263360"/>
                </a:lnTo>
                <a:lnTo>
                  <a:pt x="37769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86400" y="7211916"/>
            <a:ext cx="7315200" cy="66502"/>
          </a:xfrm>
          <a:custGeom>
            <a:avLst/>
            <a:gdLst/>
            <a:ahLst/>
            <a:cxnLst/>
            <a:rect l="l" t="t" r="r" b="b"/>
            <a:pathLst>
              <a:path w="7315200" h="66502">
                <a:moveTo>
                  <a:pt x="0" y="0"/>
                </a:moveTo>
                <a:lnTo>
                  <a:pt x="7315200" y="0"/>
                </a:lnTo>
                <a:lnTo>
                  <a:pt x="7315200" y="66502"/>
                </a:lnTo>
                <a:lnTo>
                  <a:pt x="0" y="665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153919" y="-562472"/>
            <a:ext cx="4625322" cy="2289534"/>
          </a:xfrm>
          <a:custGeom>
            <a:avLst/>
            <a:gdLst/>
            <a:ahLst/>
            <a:cxnLst/>
            <a:rect l="l" t="t" r="r" b="b"/>
            <a:pathLst>
              <a:path w="4625322" h="2289534">
                <a:moveTo>
                  <a:pt x="0" y="0"/>
                </a:moveTo>
                <a:lnTo>
                  <a:pt x="4625322" y="0"/>
                </a:lnTo>
                <a:lnTo>
                  <a:pt x="4625322" y="2289534"/>
                </a:lnTo>
                <a:lnTo>
                  <a:pt x="0" y="2289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51565" y="521831"/>
            <a:ext cx="2691420" cy="2324714"/>
          </a:xfrm>
          <a:custGeom>
            <a:avLst/>
            <a:gdLst/>
            <a:ahLst/>
            <a:cxnLst/>
            <a:rect l="l" t="t" r="r" b="b"/>
            <a:pathLst>
              <a:path w="2691420" h="2324714">
                <a:moveTo>
                  <a:pt x="0" y="0"/>
                </a:moveTo>
                <a:lnTo>
                  <a:pt x="2691420" y="0"/>
                </a:lnTo>
                <a:lnTo>
                  <a:pt x="2691420" y="2324714"/>
                </a:lnTo>
                <a:lnTo>
                  <a:pt x="0" y="232471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898263" y="2669647"/>
            <a:ext cx="11282398" cy="2307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7"/>
              </a:lnSpc>
            </a:pPr>
            <a:r>
              <a:rPr lang="en-US" sz="8799">
                <a:solidFill>
                  <a:srgbClr val="5C913B"/>
                </a:solidFill>
                <a:latin typeface="Paytone One"/>
                <a:ea typeface="Paytone One"/>
                <a:cs typeface="Paytone One"/>
                <a:sym typeface="Paytone One"/>
              </a:rPr>
              <a:t>Các bé hãy cùng học thuộc bài vè nhé!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</Words>
  <Application>Microsoft Office PowerPoint</Application>
  <PresentationFormat>Custom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Paytone One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1 - Vè trái cây</dc:title>
  <dc:creator>NHAN</dc:creator>
  <cp:lastModifiedBy>WINDOWS 10 PRO</cp:lastModifiedBy>
  <cp:revision>3</cp:revision>
  <dcterms:created xsi:type="dcterms:W3CDTF">2006-08-16T00:00:00Z</dcterms:created>
  <dcterms:modified xsi:type="dcterms:W3CDTF">2025-01-20T12:18:34Z</dcterms:modified>
  <dc:identifier>DAGOHGdiFFw</dc:identifier>
</cp:coreProperties>
</file>