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3" r:id="rId7"/>
    <p:sldId id="267" r:id="rId8"/>
    <p:sldId id="268" r:id="rId9"/>
    <p:sldId id="269" r:id="rId10"/>
    <p:sldId id="270" r:id="rId11"/>
    <p:sldId id="271" r:id="rId12"/>
    <p:sldId id="272" r:id="rId13"/>
    <p:sldId id="261" r:id="rId14"/>
    <p:sldId id="280" r:id="rId15"/>
    <p:sldId id="266" r:id="rId16"/>
    <p:sldId id="281" r:id="rId17"/>
    <p:sldId id="265" r:id="rId18"/>
    <p:sldId id="264" r:id="rId19"/>
    <p:sldId id="262" r:id="rId20"/>
    <p:sldId id="279" r:id="rId21"/>
    <p:sldId id="273" r:id="rId22"/>
    <p:sldId id="274" r:id="rId23"/>
    <p:sldId id="275" r:id="rId24"/>
    <p:sldId id="278"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5C34FD-1BF4-4F9D-BD13-BFD5BC9945A3}" v="1" dt="2024-07-10T23:58:28.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26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oc Mai Dao" userId="7b79deb4dd4efda4" providerId="LiveId" clId="{805C34FD-1BF4-4F9D-BD13-BFD5BC9945A3}"/>
    <pc:docChg chg="undo custSel addSld modSld sldOrd">
      <pc:chgData name="Ngoc Mai Dao" userId="7b79deb4dd4efda4" providerId="LiveId" clId="{805C34FD-1BF4-4F9D-BD13-BFD5BC9945A3}" dt="2024-07-11T00:03:32.678" v="140"/>
      <pc:docMkLst>
        <pc:docMk/>
      </pc:docMkLst>
      <pc:sldChg chg="ord">
        <pc:chgData name="Ngoc Mai Dao" userId="7b79deb4dd4efda4" providerId="LiveId" clId="{805C34FD-1BF4-4F9D-BD13-BFD5BC9945A3}" dt="2024-07-10T23:46:56.651" v="103"/>
        <pc:sldMkLst>
          <pc:docMk/>
          <pc:sldMk cId="3687151944" sldId="263"/>
        </pc:sldMkLst>
      </pc:sldChg>
      <pc:sldChg chg="ord">
        <pc:chgData name="Ngoc Mai Dao" userId="7b79deb4dd4efda4" providerId="LiveId" clId="{805C34FD-1BF4-4F9D-BD13-BFD5BC9945A3}" dt="2024-07-10T23:47:11.664" v="105"/>
        <pc:sldMkLst>
          <pc:docMk/>
          <pc:sldMk cId="3804020122" sldId="267"/>
        </pc:sldMkLst>
      </pc:sldChg>
      <pc:sldChg chg="ord">
        <pc:chgData name="Ngoc Mai Dao" userId="7b79deb4dd4efda4" providerId="LiveId" clId="{805C34FD-1BF4-4F9D-BD13-BFD5BC9945A3}" dt="2024-07-10T23:47:20.275" v="107"/>
        <pc:sldMkLst>
          <pc:docMk/>
          <pc:sldMk cId="3937563657" sldId="268"/>
        </pc:sldMkLst>
      </pc:sldChg>
      <pc:sldChg chg="ord">
        <pc:chgData name="Ngoc Mai Dao" userId="7b79deb4dd4efda4" providerId="LiveId" clId="{805C34FD-1BF4-4F9D-BD13-BFD5BC9945A3}" dt="2024-07-10T23:47:29.852" v="109"/>
        <pc:sldMkLst>
          <pc:docMk/>
          <pc:sldMk cId="2912545562" sldId="269"/>
        </pc:sldMkLst>
      </pc:sldChg>
      <pc:sldChg chg="ord">
        <pc:chgData name="Ngoc Mai Dao" userId="7b79deb4dd4efda4" providerId="LiveId" clId="{805C34FD-1BF4-4F9D-BD13-BFD5BC9945A3}" dt="2024-07-10T23:47:36.246" v="111"/>
        <pc:sldMkLst>
          <pc:docMk/>
          <pc:sldMk cId="3267346190" sldId="270"/>
        </pc:sldMkLst>
      </pc:sldChg>
      <pc:sldChg chg="ord">
        <pc:chgData name="Ngoc Mai Dao" userId="7b79deb4dd4efda4" providerId="LiveId" clId="{805C34FD-1BF4-4F9D-BD13-BFD5BC9945A3}" dt="2024-07-10T23:47:44.063" v="113"/>
        <pc:sldMkLst>
          <pc:docMk/>
          <pc:sldMk cId="3892163891" sldId="271"/>
        </pc:sldMkLst>
      </pc:sldChg>
      <pc:sldChg chg="modSp mod ord">
        <pc:chgData name="Ngoc Mai Dao" userId="7b79deb4dd4efda4" providerId="LiveId" clId="{805C34FD-1BF4-4F9D-BD13-BFD5BC9945A3}" dt="2024-07-11T00:03:06.242" v="138" actId="2711"/>
        <pc:sldMkLst>
          <pc:docMk/>
          <pc:sldMk cId="1770221299" sldId="272"/>
        </pc:sldMkLst>
        <pc:spChg chg="mod">
          <ac:chgData name="Ngoc Mai Dao" userId="7b79deb4dd4efda4" providerId="LiveId" clId="{805C34FD-1BF4-4F9D-BD13-BFD5BC9945A3}" dt="2024-07-11T00:03:06.242" v="138" actId="2711"/>
          <ac:spMkLst>
            <pc:docMk/>
            <pc:sldMk cId="1770221299" sldId="272"/>
            <ac:spMk id="3" creationId="{E594C2D1-1A28-3C44-C461-C3238CE36440}"/>
          </ac:spMkLst>
        </pc:spChg>
      </pc:sldChg>
      <pc:sldChg chg="modSp mod">
        <pc:chgData name="Ngoc Mai Dao" userId="7b79deb4dd4efda4" providerId="LiveId" clId="{805C34FD-1BF4-4F9D-BD13-BFD5BC9945A3}" dt="2024-07-11T00:00:01.038" v="132" actId="404"/>
        <pc:sldMkLst>
          <pc:docMk/>
          <pc:sldMk cId="3288965485" sldId="273"/>
        </pc:sldMkLst>
        <pc:spChg chg="mod">
          <ac:chgData name="Ngoc Mai Dao" userId="7b79deb4dd4efda4" providerId="LiveId" clId="{805C34FD-1BF4-4F9D-BD13-BFD5BC9945A3}" dt="2024-07-11T00:00:01.038" v="132" actId="404"/>
          <ac:spMkLst>
            <pc:docMk/>
            <pc:sldMk cId="3288965485" sldId="273"/>
            <ac:spMk id="2" creationId="{B222096D-3A97-8510-5E40-45961A2D7D7B}"/>
          </ac:spMkLst>
        </pc:spChg>
      </pc:sldChg>
      <pc:sldChg chg="modSp mod">
        <pc:chgData name="Ngoc Mai Dao" userId="7b79deb4dd4efda4" providerId="LiveId" clId="{805C34FD-1BF4-4F9D-BD13-BFD5BC9945A3}" dt="2024-07-10T23:46:29.868" v="101" actId="404"/>
        <pc:sldMkLst>
          <pc:docMk/>
          <pc:sldMk cId="224496123" sldId="274"/>
        </pc:sldMkLst>
        <pc:spChg chg="mod">
          <ac:chgData name="Ngoc Mai Dao" userId="7b79deb4dd4efda4" providerId="LiveId" clId="{805C34FD-1BF4-4F9D-BD13-BFD5BC9945A3}" dt="2024-07-10T23:46:29.868" v="101" actId="404"/>
          <ac:spMkLst>
            <pc:docMk/>
            <pc:sldMk cId="224496123" sldId="274"/>
            <ac:spMk id="2" creationId="{464DD84F-9B64-D55C-8145-E72B8733D75E}"/>
          </ac:spMkLst>
        </pc:spChg>
      </pc:sldChg>
      <pc:sldChg chg="addSp delSp modSp new mod setBg">
        <pc:chgData name="Ngoc Mai Dao" userId="7b79deb4dd4efda4" providerId="LiveId" clId="{805C34FD-1BF4-4F9D-BD13-BFD5BC9945A3}" dt="2024-07-10T23:45:58.105" v="96" actId="14100"/>
        <pc:sldMkLst>
          <pc:docMk/>
          <pc:sldMk cId="1004161831" sldId="279"/>
        </pc:sldMkLst>
        <pc:spChg chg="mod ord">
          <ac:chgData name="Ngoc Mai Dao" userId="7b79deb4dd4efda4" providerId="LiveId" clId="{805C34FD-1BF4-4F9D-BD13-BFD5BC9945A3}" dt="2024-07-10T23:45:20.363" v="89" actId="26606"/>
          <ac:spMkLst>
            <pc:docMk/>
            <pc:sldMk cId="1004161831" sldId="279"/>
            <ac:spMk id="2" creationId="{6ADBE44D-5CB8-F66A-29AF-21025AAFF5BC}"/>
          </ac:spMkLst>
        </pc:spChg>
        <pc:spChg chg="del">
          <ac:chgData name="Ngoc Mai Dao" userId="7b79deb4dd4efda4" providerId="LiveId" clId="{805C34FD-1BF4-4F9D-BD13-BFD5BC9945A3}" dt="2024-07-10T23:40:05.908" v="1" actId="22"/>
          <ac:spMkLst>
            <pc:docMk/>
            <pc:sldMk cId="1004161831" sldId="279"/>
            <ac:spMk id="3" creationId="{34B22EF8-F999-E26E-4B16-A3CABAF185E8}"/>
          </ac:spMkLst>
        </pc:spChg>
        <pc:spChg chg="add del mod">
          <ac:chgData name="Ngoc Mai Dao" userId="7b79deb4dd4efda4" providerId="LiveId" clId="{805C34FD-1BF4-4F9D-BD13-BFD5BC9945A3}" dt="2024-07-10T23:45:05.165" v="87" actId="478"/>
          <ac:spMkLst>
            <pc:docMk/>
            <pc:sldMk cId="1004161831" sldId="279"/>
            <ac:spMk id="13" creationId="{A5768F19-69E8-88C8-8833-E175B7DBC8D6}"/>
          </ac:spMkLst>
        </pc:spChg>
        <pc:spChg chg="add del">
          <ac:chgData name="Ngoc Mai Dao" userId="7b79deb4dd4efda4" providerId="LiveId" clId="{805C34FD-1BF4-4F9D-BD13-BFD5BC9945A3}" dt="2024-07-10T23:43:41.750" v="8" actId="26606"/>
          <ac:spMkLst>
            <pc:docMk/>
            <pc:sldMk cId="1004161831" sldId="279"/>
            <ac:spMk id="14" creationId="{67A5186C-3438-4D83-A03D-BD8A5E2D488D}"/>
          </ac:spMkLst>
        </pc:spChg>
        <pc:spChg chg="add del">
          <ac:chgData name="Ngoc Mai Dao" userId="7b79deb4dd4efda4" providerId="LiveId" clId="{805C34FD-1BF4-4F9D-BD13-BFD5BC9945A3}" dt="2024-07-10T23:43:41.750" v="8" actId="26606"/>
          <ac:spMkLst>
            <pc:docMk/>
            <pc:sldMk cId="1004161831" sldId="279"/>
            <ac:spMk id="16" creationId="{1540DFB4-867C-E2BB-EE93-8ED16E2711C9}"/>
          </ac:spMkLst>
        </pc:spChg>
        <pc:spChg chg="add del">
          <ac:chgData name="Ngoc Mai Dao" userId="7b79deb4dd4efda4" providerId="LiveId" clId="{805C34FD-1BF4-4F9D-BD13-BFD5BC9945A3}" dt="2024-07-10T23:44:45.542" v="12" actId="26606"/>
          <ac:spMkLst>
            <pc:docMk/>
            <pc:sldMk cId="1004161831" sldId="279"/>
            <ac:spMk id="18" creationId="{830A36F8-48C2-4842-A87B-8CE8DF4E7FD2}"/>
          </ac:spMkLst>
        </pc:spChg>
        <pc:spChg chg="add del">
          <ac:chgData name="Ngoc Mai Dao" userId="7b79deb4dd4efda4" providerId="LiveId" clId="{805C34FD-1BF4-4F9D-BD13-BFD5BC9945A3}" dt="2024-07-10T23:44:45.542" v="12" actId="26606"/>
          <ac:spMkLst>
            <pc:docMk/>
            <pc:sldMk cId="1004161831" sldId="279"/>
            <ac:spMk id="19" creationId="{9D25F302-27C5-414F-97F8-6EA0A6C028BA}"/>
          </ac:spMkLst>
        </pc:spChg>
        <pc:spChg chg="add del">
          <ac:chgData name="Ngoc Mai Dao" userId="7b79deb4dd4efda4" providerId="LiveId" clId="{805C34FD-1BF4-4F9D-BD13-BFD5BC9945A3}" dt="2024-07-10T23:44:45.542" v="12" actId="26606"/>
          <ac:spMkLst>
            <pc:docMk/>
            <pc:sldMk cId="1004161831" sldId="279"/>
            <ac:spMk id="20" creationId="{086A5A31-B10A-4793-84D4-D785959AE5B8}"/>
          </ac:spMkLst>
        </pc:spChg>
        <pc:spChg chg="add del">
          <ac:chgData name="Ngoc Mai Dao" userId="7b79deb4dd4efda4" providerId="LiveId" clId="{805C34FD-1BF4-4F9D-BD13-BFD5BC9945A3}" dt="2024-07-10T23:44:45.526" v="11" actId="26606"/>
          <ac:spMkLst>
            <pc:docMk/>
            <pc:sldMk cId="1004161831" sldId="279"/>
            <ac:spMk id="25" creationId="{593B4D24-F4A8-4141-A20A-E0575D199633}"/>
          </ac:spMkLst>
        </pc:spChg>
        <pc:spChg chg="add del">
          <ac:chgData name="Ngoc Mai Dao" userId="7b79deb4dd4efda4" providerId="LiveId" clId="{805C34FD-1BF4-4F9D-BD13-BFD5BC9945A3}" dt="2024-07-10T23:44:45.526" v="11" actId="26606"/>
          <ac:spMkLst>
            <pc:docMk/>
            <pc:sldMk cId="1004161831" sldId="279"/>
            <ac:spMk id="27" creationId="{6D29C94F-5927-45DF-8984-3D8402CB3D7A}"/>
          </ac:spMkLst>
        </pc:spChg>
        <pc:spChg chg="add del">
          <ac:chgData name="Ngoc Mai Dao" userId="7b79deb4dd4efda4" providerId="LiveId" clId="{805C34FD-1BF4-4F9D-BD13-BFD5BC9945A3}" dt="2024-07-10T23:44:45.526" v="11" actId="26606"/>
          <ac:spMkLst>
            <pc:docMk/>
            <pc:sldMk cId="1004161831" sldId="279"/>
            <ac:spMk id="29" creationId="{6F4F5563-BEC8-4A69-A657-AC9457F33C7D}"/>
          </ac:spMkLst>
        </pc:spChg>
        <pc:spChg chg="add del">
          <ac:chgData name="Ngoc Mai Dao" userId="7b79deb4dd4efda4" providerId="LiveId" clId="{805C34FD-1BF4-4F9D-BD13-BFD5BC9945A3}" dt="2024-07-10T23:44:45.526" v="11" actId="26606"/>
          <ac:spMkLst>
            <pc:docMk/>
            <pc:sldMk cId="1004161831" sldId="279"/>
            <ac:spMk id="31" creationId="{CD45A2DC-2F6D-4746-B816-E638849B0D72}"/>
          </ac:spMkLst>
        </pc:spChg>
        <pc:spChg chg="add del">
          <ac:chgData name="Ngoc Mai Dao" userId="7b79deb4dd4efda4" providerId="LiveId" clId="{805C34FD-1BF4-4F9D-BD13-BFD5BC9945A3}" dt="2024-07-10T23:44:45.526" v="11" actId="26606"/>
          <ac:spMkLst>
            <pc:docMk/>
            <pc:sldMk cId="1004161831" sldId="279"/>
            <ac:spMk id="33" creationId="{10D1245A-B861-4943-B538-8696E6C77C10}"/>
          </ac:spMkLst>
        </pc:spChg>
        <pc:spChg chg="add del">
          <ac:chgData name="Ngoc Mai Dao" userId="7b79deb4dd4efda4" providerId="LiveId" clId="{805C34FD-1BF4-4F9D-BD13-BFD5BC9945A3}" dt="2024-07-10T23:44:45.526" v="11" actId="26606"/>
          <ac:spMkLst>
            <pc:docMk/>
            <pc:sldMk cId="1004161831" sldId="279"/>
            <ac:spMk id="35" creationId="{C03D20A8-4350-41F8-BED8-9E2FA91DF325}"/>
          </ac:spMkLst>
        </pc:spChg>
        <pc:spChg chg="add del">
          <ac:chgData name="Ngoc Mai Dao" userId="7b79deb4dd4efda4" providerId="LiveId" clId="{805C34FD-1BF4-4F9D-BD13-BFD5BC9945A3}" dt="2024-07-10T23:44:45.526" v="11" actId="26606"/>
          <ac:spMkLst>
            <pc:docMk/>
            <pc:sldMk cId="1004161831" sldId="279"/>
            <ac:spMk id="37" creationId="{DEB58610-1B82-4AC6-AD98-3834A9F092B5}"/>
          </ac:spMkLst>
        </pc:spChg>
        <pc:spChg chg="add del">
          <ac:chgData name="Ngoc Mai Dao" userId="7b79deb4dd4efda4" providerId="LiveId" clId="{805C34FD-1BF4-4F9D-BD13-BFD5BC9945A3}" dt="2024-07-10T23:45:20.363" v="89" actId="26606"/>
          <ac:spMkLst>
            <pc:docMk/>
            <pc:sldMk cId="1004161831" sldId="279"/>
            <ac:spMk id="39" creationId="{0550F5B9-399F-4FAD-AE6C-ED65F9A43A74}"/>
          </ac:spMkLst>
        </pc:spChg>
        <pc:spChg chg="add del">
          <ac:chgData name="Ngoc Mai Dao" userId="7b79deb4dd4efda4" providerId="LiveId" clId="{805C34FD-1BF4-4F9D-BD13-BFD5BC9945A3}" dt="2024-07-10T23:45:20.363" v="89" actId="26606"/>
          <ac:spMkLst>
            <pc:docMk/>
            <pc:sldMk cId="1004161831" sldId="279"/>
            <ac:spMk id="40" creationId="{C062E60F-5CD4-4268-8359-8076634680E5}"/>
          </ac:spMkLst>
        </pc:spChg>
        <pc:spChg chg="add del">
          <ac:chgData name="Ngoc Mai Dao" userId="7b79deb4dd4efda4" providerId="LiveId" clId="{805C34FD-1BF4-4F9D-BD13-BFD5BC9945A3}" dt="2024-07-10T23:45:20.363" v="89" actId="26606"/>
          <ac:spMkLst>
            <pc:docMk/>
            <pc:sldMk cId="1004161831" sldId="279"/>
            <ac:spMk id="41" creationId="{BB341EC3-1810-4D33-BA3F-E2D0AA0ECFB6}"/>
          </ac:spMkLst>
        </pc:spChg>
        <pc:spChg chg="add del">
          <ac:chgData name="Ngoc Mai Dao" userId="7b79deb4dd4efda4" providerId="LiveId" clId="{805C34FD-1BF4-4F9D-BD13-BFD5BC9945A3}" dt="2024-07-10T23:45:20.363" v="89" actId="26606"/>
          <ac:spMkLst>
            <pc:docMk/>
            <pc:sldMk cId="1004161831" sldId="279"/>
            <ac:spMk id="42" creationId="{10127CDE-2B99-47A8-BB3C-7D17519105E0}"/>
          </ac:spMkLst>
        </pc:spChg>
        <pc:spChg chg="add">
          <ac:chgData name="Ngoc Mai Dao" userId="7b79deb4dd4efda4" providerId="LiveId" clId="{805C34FD-1BF4-4F9D-BD13-BFD5BC9945A3}" dt="2024-07-10T23:45:20.363" v="89" actId="26606"/>
          <ac:spMkLst>
            <pc:docMk/>
            <pc:sldMk cId="1004161831" sldId="279"/>
            <ac:spMk id="47" creationId="{7C98A213-5994-475E-B327-DC6EC27FBA8B}"/>
          </ac:spMkLst>
        </pc:spChg>
        <pc:spChg chg="add">
          <ac:chgData name="Ngoc Mai Dao" userId="7b79deb4dd4efda4" providerId="LiveId" clId="{805C34FD-1BF4-4F9D-BD13-BFD5BC9945A3}" dt="2024-07-10T23:45:20.363" v="89" actId="26606"/>
          <ac:spMkLst>
            <pc:docMk/>
            <pc:sldMk cId="1004161831" sldId="279"/>
            <ac:spMk id="49" creationId="{4B030A0D-0DAD-4A99-89BB-419527D6A64B}"/>
          </ac:spMkLst>
        </pc:spChg>
        <pc:picChg chg="add mod ord">
          <ac:chgData name="Ngoc Mai Dao" userId="7b79deb4dd4efda4" providerId="LiveId" clId="{805C34FD-1BF4-4F9D-BD13-BFD5BC9945A3}" dt="2024-07-10T23:45:50.361" v="94" actId="1076"/>
          <ac:picMkLst>
            <pc:docMk/>
            <pc:sldMk cId="1004161831" sldId="279"/>
            <ac:picMk id="5" creationId="{725FE07D-131B-181D-BD63-649F0C61B591}"/>
          </ac:picMkLst>
        </pc:picChg>
        <pc:picChg chg="add mod ord">
          <ac:chgData name="Ngoc Mai Dao" userId="7b79deb4dd4efda4" providerId="LiveId" clId="{805C34FD-1BF4-4F9D-BD13-BFD5BC9945A3}" dt="2024-07-10T23:45:58.105" v="96" actId="14100"/>
          <ac:picMkLst>
            <pc:docMk/>
            <pc:sldMk cId="1004161831" sldId="279"/>
            <ac:picMk id="7" creationId="{073D904E-67D7-6697-2FE9-FEF5683E3560}"/>
          </ac:picMkLst>
        </pc:picChg>
        <pc:picChg chg="add mod ord">
          <ac:chgData name="Ngoc Mai Dao" userId="7b79deb4dd4efda4" providerId="LiveId" clId="{805C34FD-1BF4-4F9D-BD13-BFD5BC9945A3}" dt="2024-07-10T23:45:52.322" v="95" actId="1076"/>
          <ac:picMkLst>
            <pc:docMk/>
            <pc:sldMk cId="1004161831" sldId="279"/>
            <ac:picMk id="9" creationId="{56CD0DCA-0A31-48C8-3DB2-0958F7CB37D3}"/>
          </ac:picMkLst>
        </pc:picChg>
      </pc:sldChg>
      <pc:sldChg chg="addSp delSp modSp new mod">
        <pc:chgData name="Ngoc Mai Dao" userId="7b79deb4dd4efda4" providerId="LiveId" clId="{805C34FD-1BF4-4F9D-BD13-BFD5BC9945A3}" dt="2024-07-10T23:53:18.923" v="126" actId="1076"/>
        <pc:sldMkLst>
          <pc:docMk/>
          <pc:sldMk cId="3553773011" sldId="280"/>
        </pc:sldMkLst>
        <pc:spChg chg="del">
          <ac:chgData name="Ngoc Mai Dao" userId="7b79deb4dd4efda4" providerId="LiveId" clId="{805C34FD-1BF4-4F9D-BD13-BFD5BC9945A3}" dt="2024-07-10T23:51:32.819" v="117" actId="22"/>
          <ac:spMkLst>
            <pc:docMk/>
            <pc:sldMk cId="3553773011" sldId="280"/>
            <ac:spMk id="3" creationId="{845E2CD7-75CF-0375-AD19-452E170DA463}"/>
          </ac:spMkLst>
        </pc:spChg>
        <pc:picChg chg="add mod ord">
          <ac:chgData name="Ngoc Mai Dao" userId="7b79deb4dd4efda4" providerId="LiveId" clId="{805C34FD-1BF4-4F9D-BD13-BFD5BC9945A3}" dt="2024-07-10T23:53:05.739" v="123" actId="1076"/>
          <ac:picMkLst>
            <pc:docMk/>
            <pc:sldMk cId="3553773011" sldId="280"/>
            <ac:picMk id="5" creationId="{0D15A85C-F795-F0AE-0EEF-3C92B7D6DF35}"/>
          </ac:picMkLst>
        </pc:picChg>
        <pc:picChg chg="add mod">
          <ac:chgData name="Ngoc Mai Dao" userId="7b79deb4dd4efda4" providerId="LiveId" clId="{805C34FD-1BF4-4F9D-BD13-BFD5BC9945A3}" dt="2024-07-10T23:53:18.923" v="126" actId="1076"/>
          <ac:picMkLst>
            <pc:docMk/>
            <pc:sldMk cId="3553773011" sldId="280"/>
            <ac:picMk id="7" creationId="{A2145F63-C6D1-B28B-9D75-BBE13F7E4F52}"/>
          </ac:picMkLst>
        </pc:picChg>
      </pc:sldChg>
      <pc:sldChg chg="addSp delSp modSp new mod ord setBg">
        <pc:chgData name="Ngoc Mai Dao" userId="7b79deb4dd4efda4" providerId="LiveId" clId="{805C34FD-1BF4-4F9D-BD13-BFD5BC9945A3}" dt="2024-07-11T00:03:32.678" v="140"/>
        <pc:sldMkLst>
          <pc:docMk/>
          <pc:sldMk cId="2181514809" sldId="281"/>
        </pc:sldMkLst>
        <pc:spChg chg="del">
          <ac:chgData name="Ngoc Mai Dao" userId="7b79deb4dd4efda4" providerId="LiveId" clId="{805C34FD-1BF4-4F9D-BD13-BFD5BC9945A3}" dt="2024-07-10T23:58:35.134" v="129" actId="26606"/>
          <ac:spMkLst>
            <pc:docMk/>
            <pc:sldMk cId="2181514809" sldId="281"/>
            <ac:spMk id="2" creationId="{B3DC1676-BCEB-39E7-2D0D-742BB0637BAE}"/>
          </ac:spMkLst>
        </pc:spChg>
        <pc:spChg chg="del">
          <ac:chgData name="Ngoc Mai Dao" userId="7b79deb4dd4efda4" providerId="LiveId" clId="{805C34FD-1BF4-4F9D-BD13-BFD5BC9945A3}" dt="2024-07-10T23:58:35.134" v="129" actId="26606"/>
          <ac:spMkLst>
            <pc:docMk/>
            <pc:sldMk cId="2181514809" sldId="281"/>
            <ac:spMk id="3" creationId="{CA3DF721-39CF-0039-8D9A-3ACE810FD8C6}"/>
          </ac:spMkLst>
        </pc:spChg>
        <pc:spChg chg="add">
          <ac:chgData name="Ngoc Mai Dao" userId="7b79deb4dd4efda4" providerId="LiveId" clId="{805C34FD-1BF4-4F9D-BD13-BFD5BC9945A3}" dt="2024-07-10T23:58:35.134" v="129" actId="26606"/>
          <ac:spMkLst>
            <pc:docMk/>
            <pc:sldMk cId="2181514809" sldId="281"/>
            <ac:spMk id="9" creationId="{42A4FC2C-047E-45A5-965D-8E1E3BF09BC6}"/>
          </ac:spMkLst>
        </pc:spChg>
        <pc:picChg chg="add mod">
          <ac:chgData name="Ngoc Mai Dao" userId="7b79deb4dd4efda4" providerId="LiveId" clId="{805C34FD-1BF4-4F9D-BD13-BFD5BC9945A3}" dt="2024-07-10T23:58:35.134" v="129" actId="26606"/>
          <ac:picMkLst>
            <pc:docMk/>
            <pc:sldMk cId="2181514809" sldId="281"/>
            <ac:picMk id="4" creationId="{5A34A9E5-F513-F4E8-52DF-2DE273FAF32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9CAF2-9F2B-499E-BAFE-16ACF44D1E92}" type="datetimeFigureOut">
              <a:rPr lang="en-US" smtClean="0"/>
              <a:t>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FCD6B-5183-426F-A501-0964F9B87822}" type="slidenum">
              <a:rPr lang="en-US" smtClean="0"/>
              <a:t>‹#›</a:t>
            </a:fld>
            <a:endParaRPr lang="en-US"/>
          </a:p>
        </p:txBody>
      </p:sp>
    </p:spTree>
    <p:extLst>
      <p:ext uri="{BB962C8B-B14F-4D97-AF65-F5344CB8AC3E}">
        <p14:creationId xmlns:p14="http://schemas.microsoft.com/office/powerpoint/2010/main" val="4089805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Đục</a:t>
            </a:r>
            <a:r>
              <a:rPr lang="en-US" dirty="0"/>
              <a:t> </a:t>
            </a:r>
            <a:r>
              <a:rPr lang="en-US" dirty="0" err="1"/>
              <a:t>thể</a:t>
            </a:r>
            <a:r>
              <a:rPr lang="en-US" dirty="0"/>
              <a:t> </a:t>
            </a:r>
            <a:r>
              <a:rPr lang="en-US" dirty="0" err="1"/>
              <a:t>thuỷ</a:t>
            </a:r>
            <a:r>
              <a:rPr lang="en-US" dirty="0"/>
              <a:t> </a:t>
            </a:r>
            <a:r>
              <a:rPr lang="en-US" dirty="0" err="1"/>
              <a:t>tinh</a:t>
            </a:r>
            <a:r>
              <a:rPr lang="en-US" dirty="0"/>
              <a:t>, </a:t>
            </a:r>
            <a:r>
              <a:rPr lang="en-US" dirty="0" err="1"/>
              <a:t>glocom</a:t>
            </a:r>
            <a:r>
              <a:rPr lang="en-US" dirty="0"/>
              <a:t>, </a:t>
            </a:r>
            <a:r>
              <a:rPr lang="en-US" dirty="0" err="1"/>
              <a:t>võng</a:t>
            </a:r>
            <a:r>
              <a:rPr lang="en-US" dirty="0"/>
              <a:t> </a:t>
            </a:r>
            <a:r>
              <a:rPr lang="en-US" dirty="0" err="1"/>
              <a:t>mạc</a:t>
            </a:r>
            <a:r>
              <a:rPr lang="en-US" dirty="0"/>
              <a:t> </a:t>
            </a:r>
            <a:r>
              <a:rPr lang="en-US" dirty="0" err="1"/>
              <a:t>đái</a:t>
            </a:r>
            <a:r>
              <a:rPr lang="en-US" dirty="0"/>
              <a:t> </a:t>
            </a:r>
            <a:r>
              <a:rPr lang="en-US" dirty="0" err="1"/>
              <a:t>tháo</a:t>
            </a:r>
            <a:r>
              <a:rPr lang="en-US" dirty="0"/>
              <a:t> </a:t>
            </a:r>
            <a:r>
              <a:rPr lang="en-US" dirty="0" err="1"/>
              <a:t>đường</a:t>
            </a:r>
            <a:r>
              <a:rPr lang="en-US" dirty="0"/>
              <a:t>, </a:t>
            </a:r>
            <a:r>
              <a:rPr lang="en-US" dirty="0" err="1"/>
              <a:t>bệnh</a:t>
            </a:r>
            <a:r>
              <a:rPr lang="en-US" dirty="0"/>
              <a:t> </a:t>
            </a:r>
            <a:r>
              <a:rPr lang="en-US" dirty="0" err="1"/>
              <a:t>lý</a:t>
            </a:r>
            <a:r>
              <a:rPr lang="en-US" dirty="0"/>
              <a:t> </a:t>
            </a:r>
            <a:r>
              <a:rPr lang="en-US" dirty="0" err="1"/>
              <a:t>gây</a:t>
            </a:r>
            <a:r>
              <a:rPr lang="en-US" dirty="0"/>
              <a:t> </a:t>
            </a:r>
            <a:r>
              <a:rPr lang="en-US" dirty="0" err="1"/>
              <a:t>mù</a:t>
            </a:r>
            <a:r>
              <a:rPr lang="en-US" dirty="0"/>
              <a:t> ở </a:t>
            </a:r>
            <a:r>
              <a:rPr lang="en-US" dirty="0" err="1"/>
              <a:t>trẻ</a:t>
            </a:r>
            <a:r>
              <a:rPr lang="en-US" dirty="0"/>
              <a:t> </a:t>
            </a:r>
            <a:r>
              <a:rPr lang="en-US" dirty="0" err="1"/>
              <a:t>em</a:t>
            </a:r>
            <a:r>
              <a:rPr lang="en-US" dirty="0"/>
              <a:t> </a:t>
            </a:r>
            <a:r>
              <a:rPr lang="en-US" dirty="0" err="1"/>
              <a:t>như</a:t>
            </a:r>
            <a:r>
              <a:rPr lang="en-US" dirty="0"/>
              <a:t> </a:t>
            </a:r>
            <a:r>
              <a:rPr lang="en-US" dirty="0" err="1"/>
              <a:t>thiếu</a:t>
            </a:r>
            <a:r>
              <a:rPr lang="en-US" dirty="0"/>
              <a:t> </a:t>
            </a:r>
            <a:r>
              <a:rPr lang="en-US" dirty="0" err="1"/>
              <a:t>vitaA</a:t>
            </a:r>
            <a:r>
              <a:rPr lang="en-US" dirty="0"/>
              <a:t>, </a:t>
            </a:r>
            <a:r>
              <a:rPr lang="en-US" dirty="0" err="1"/>
              <a:t>Đục</a:t>
            </a:r>
            <a:r>
              <a:rPr lang="en-US" dirty="0"/>
              <a:t> </a:t>
            </a:r>
            <a:r>
              <a:rPr lang="en-US" dirty="0" err="1"/>
              <a:t>thể</a:t>
            </a:r>
            <a:r>
              <a:rPr lang="en-US" dirty="0"/>
              <a:t> </a:t>
            </a:r>
            <a:r>
              <a:rPr lang="en-US" dirty="0" err="1"/>
              <a:t>thuỷ</a:t>
            </a:r>
            <a:r>
              <a:rPr lang="en-US" dirty="0"/>
              <a:t> </a:t>
            </a:r>
            <a:r>
              <a:rPr lang="en-US" dirty="0" err="1"/>
              <a:t>tinh</a:t>
            </a:r>
            <a:r>
              <a:rPr lang="en-US" dirty="0"/>
              <a:t>, </a:t>
            </a:r>
            <a:r>
              <a:rPr lang="en-US" dirty="0" err="1"/>
              <a:t>võng</a:t>
            </a:r>
            <a:r>
              <a:rPr lang="en-US" dirty="0"/>
              <a:t> </a:t>
            </a:r>
            <a:r>
              <a:rPr lang="en-US" dirty="0" err="1"/>
              <a:t>mạc</a:t>
            </a:r>
            <a:r>
              <a:rPr lang="en-US" dirty="0"/>
              <a:t> </a:t>
            </a:r>
            <a:r>
              <a:rPr lang="en-US" dirty="0" err="1"/>
              <a:t>trẻ</a:t>
            </a:r>
            <a:r>
              <a:rPr lang="en-US" dirty="0"/>
              <a:t> </a:t>
            </a:r>
            <a:r>
              <a:rPr lang="en-US" dirty="0" err="1"/>
              <a:t>đẻ</a:t>
            </a:r>
            <a:r>
              <a:rPr lang="en-US" dirty="0"/>
              <a:t> non, </a:t>
            </a:r>
            <a:r>
              <a:rPr lang="en-US" dirty="0" err="1"/>
              <a:t>bệnh</a:t>
            </a:r>
            <a:r>
              <a:rPr lang="en-US" dirty="0"/>
              <a:t> </a:t>
            </a:r>
            <a:r>
              <a:rPr lang="en-US" dirty="0" err="1"/>
              <a:t>mắt</a:t>
            </a:r>
            <a:r>
              <a:rPr lang="en-US" dirty="0"/>
              <a:t> </a:t>
            </a:r>
            <a:r>
              <a:rPr lang="en-US" dirty="0" err="1"/>
              <a:t>hột</a:t>
            </a:r>
            <a:endParaRPr lang="en-US" dirty="0"/>
          </a:p>
        </p:txBody>
      </p:sp>
      <p:sp>
        <p:nvSpPr>
          <p:cNvPr id="4" name="Slide Number Placeholder 3"/>
          <p:cNvSpPr>
            <a:spLocks noGrp="1"/>
          </p:cNvSpPr>
          <p:nvPr>
            <p:ph type="sldNum" sz="quarter" idx="5"/>
          </p:nvPr>
        </p:nvSpPr>
        <p:spPr/>
        <p:txBody>
          <a:bodyPr/>
          <a:lstStyle/>
          <a:p>
            <a:fld id="{D42FCD6B-5183-426F-A501-0964F9B87822}" type="slidenum">
              <a:rPr lang="en-US" smtClean="0"/>
              <a:t>2</a:t>
            </a:fld>
            <a:endParaRPr lang="en-US"/>
          </a:p>
        </p:txBody>
      </p:sp>
    </p:spTree>
    <p:extLst>
      <p:ext uri="{BB962C8B-B14F-4D97-AF65-F5344CB8AC3E}">
        <p14:creationId xmlns:p14="http://schemas.microsoft.com/office/powerpoint/2010/main" val="762677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T</a:t>
            </a:r>
            <a:r>
              <a:rPr lang="vi-VN" sz="1200" dirty="0">
                <a:latin typeface="+mj-lt"/>
              </a:rPr>
              <a:t>rong đó cận thị học đường chiếm 96.5%.</a:t>
            </a: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fld id="{D42FCD6B-5183-426F-A501-0964F9B87822}" type="slidenum">
              <a:rPr lang="en-US" smtClean="0"/>
              <a:t>4</a:t>
            </a:fld>
            <a:endParaRPr lang="en-US"/>
          </a:p>
        </p:txBody>
      </p:sp>
    </p:spTree>
    <p:extLst>
      <p:ext uri="{BB962C8B-B14F-4D97-AF65-F5344CB8AC3E}">
        <p14:creationId xmlns:p14="http://schemas.microsoft.com/office/powerpoint/2010/main" val="4168870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 Á</a:t>
            </a:r>
          </a:p>
        </p:txBody>
      </p:sp>
      <p:sp>
        <p:nvSpPr>
          <p:cNvPr id="4" name="Slide Number Placeholder 3"/>
          <p:cNvSpPr>
            <a:spLocks noGrp="1"/>
          </p:cNvSpPr>
          <p:nvPr>
            <p:ph type="sldNum" sz="quarter" idx="5"/>
          </p:nvPr>
        </p:nvSpPr>
        <p:spPr/>
        <p:txBody>
          <a:bodyPr/>
          <a:lstStyle/>
          <a:p>
            <a:fld id="{D42FCD6B-5183-426F-A501-0964F9B87822}" type="slidenum">
              <a:rPr lang="en-US" smtClean="0"/>
              <a:t>5</a:t>
            </a:fld>
            <a:endParaRPr lang="en-US"/>
          </a:p>
        </p:txBody>
      </p:sp>
    </p:spTree>
    <p:extLst>
      <p:ext uri="{BB962C8B-B14F-4D97-AF65-F5344CB8AC3E}">
        <p14:creationId xmlns:p14="http://schemas.microsoft.com/office/powerpoint/2010/main" val="2212304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9D4AA-3439-87BE-250F-26D3154DE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BAD20C-F573-94AB-0A4B-7A1D43208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049E47-C2EE-BD0E-98A0-9F1825C513B3}"/>
              </a:ext>
            </a:extLst>
          </p:cNvPr>
          <p:cNvSpPr>
            <a:spLocks noGrp="1"/>
          </p:cNvSpPr>
          <p:nvPr>
            <p:ph type="dt" sz="half" idx="10"/>
          </p:nvPr>
        </p:nvSpPr>
        <p:spPr/>
        <p:txBody>
          <a:bodyPr/>
          <a:lstStyle/>
          <a:p>
            <a:fld id="{B58A77E7-0924-493F-9CD9-AAD7A39C9592}" type="datetimeFigureOut">
              <a:rPr lang="en-US" smtClean="0"/>
              <a:t>7/11/2024</a:t>
            </a:fld>
            <a:endParaRPr lang="en-US"/>
          </a:p>
        </p:txBody>
      </p:sp>
      <p:sp>
        <p:nvSpPr>
          <p:cNvPr id="5" name="Footer Placeholder 4">
            <a:extLst>
              <a:ext uri="{FF2B5EF4-FFF2-40B4-BE49-F238E27FC236}">
                <a16:creationId xmlns:a16="http://schemas.microsoft.com/office/drawing/2014/main" id="{2A11CDEA-07E6-03C8-AB58-CCC3BFD86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AB9E9-0A16-AF70-66CA-97933E716928}"/>
              </a:ext>
            </a:extLst>
          </p:cNvPr>
          <p:cNvSpPr>
            <a:spLocks noGrp="1"/>
          </p:cNvSpPr>
          <p:nvPr>
            <p:ph type="sldNum" sz="quarter" idx="12"/>
          </p:nvPr>
        </p:nvSpPr>
        <p:spPr/>
        <p:txBody>
          <a:bodyPr/>
          <a:lstStyle/>
          <a:p>
            <a:fld id="{C4F50FB5-8863-4DF5-915A-FBCC4FCD9257}" type="slidenum">
              <a:rPr lang="en-US" smtClean="0"/>
              <a:t>‹#›</a:t>
            </a:fld>
            <a:endParaRPr lang="en-US"/>
          </a:p>
        </p:txBody>
      </p:sp>
    </p:spTree>
    <p:extLst>
      <p:ext uri="{BB962C8B-B14F-4D97-AF65-F5344CB8AC3E}">
        <p14:creationId xmlns:p14="http://schemas.microsoft.com/office/powerpoint/2010/main" val="2777513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06064-D79D-67A3-4C46-0711D7A84C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4AA1DB-429A-5F06-1A43-2AFAF39ED7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E9253-4600-BF1D-F863-198DE66815C1}"/>
              </a:ext>
            </a:extLst>
          </p:cNvPr>
          <p:cNvSpPr>
            <a:spLocks noGrp="1"/>
          </p:cNvSpPr>
          <p:nvPr>
            <p:ph type="dt" sz="half" idx="10"/>
          </p:nvPr>
        </p:nvSpPr>
        <p:spPr/>
        <p:txBody>
          <a:bodyPr/>
          <a:lstStyle/>
          <a:p>
            <a:fld id="{B58A77E7-0924-493F-9CD9-AAD7A39C9592}" type="datetimeFigureOut">
              <a:rPr lang="en-US" smtClean="0"/>
              <a:t>7/11/2024</a:t>
            </a:fld>
            <a:endParaRPr lang="en-US"/>
          </a:p>
        </p:txBody>
      </p:sp>
      <p:sp>
        <p:nvSpPr>
          <p:cNvPr id="5" name="Footer Placeholder 4">
            <a:extLst>
              <a:ext uri="{FF2B5EF4-FFF2-40B4-BE49-F238E27FC236}">
                <a16:creationId xmlns:a16="http://schemas.microsoft.com/office/drawing/2014/main" id="{3B391525-4F8F-7102-FFD6-BC768482A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95040-AFA6-EA63-664C-835C0B8265AD}"/>
              </a:ext>
            </a:extLst>
          </p:cNvPr>
          <p:cNvSpPr>
            <a:spLocks noGrp="1"/>
          </p:cNvSpPr>
          <p:nvPr>
            <p:ph type="sldNum" sz="quarter" idx="12"/>
          </p:nvPr>
        </p:nvSpPr>
        <p:spPr/>
        <p:txBody>
          <a:bodyPr/>
          <a:lstStyle/>
          <a:p>
            <a:fld id="{C4F50FB5-8863-4DF5-915A-FBCC4FCD9257}" type="slidenum">
              <a:rPr lang="en-US" smtClean="0"/>
              <a:t>‹#›</a:t>
            </a:fld>
            <a:endParaRPr lang="en-US"/>
          </a:p>
        </p:txBody>
      </p:sp>
    </p:spTree>
    <p:extLst>
      <p:ext uri="{BB962C8B-B14F-4D97-AF65-F5344CB8AC3E}">
        <p14:creationId xmlns:p14="http://schemas.microsoft.com/office/powerpoint/2010/main" val="368868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EE902F-EB94-A4BC-B75E-9017BBEC5B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6837F-F8C9-858D-3744-11E6F4ABA7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47248-C6D2-ABA3-701C-4B73BE63DECA}"/>
              </a:ext>
            </a:extLst>
          </p:cNvPr>
          <p:cNvSpPr>
            <a:spLocks noGrp="1"/>
          </p:cNvSpPr>
          <p:nvPr>
            <p:ph type="dt" sz="half" idx="10"/>
          </p:nvPr>
        </p:nvSpPr>
        <p:spPr/>
        <p:txBody>
          <a:bodyPr/>
          <a:lstStyle/>
          <a:p>
            <a:fld id="{B58A77E7-0924-493F-9CD9-AAD7A39C9592}" type="datetimeFigureOut">
              <a:rPr lang="en-US" smtClean="0"/>
              <a:t>7/11/2024</a:t>
            </a:fld>
            <a:endParaRPr lang="en-US"/>
          </a:p>
        </p:txBody>
      </p:sp>
      <p:sp>
        <p:nvSpPr>
          <p:cNvPr id="5" name="Footer Placeholder 4">
            <a:extLst>
              <a:ext uri="{FF2B5EF4-FFF2-40B4-BE49-F238E27FC236}">
                <a16:creationId xmlns:a16="http://schemas.microsoft.com/office/drawing/2014/main" id="{A15601F7-55E3-0251-907F-3F1385E1A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AD205-1EDF-2188-1AD0-88EC89B2484D}"/>
              </a:ext>
            </a:extLst>
          </p:cNvPr>
          <p:cNvSpPr>
            <a:spLocks noGrp="1"/>
          </p:cNvSpPr>
          <p:nvPr>
            <p:ph type="sldNum" sz="quarter" idx="12"/>
          </p:nvPr>
        </p:nvSpPr>
        <p:spPr/>
        <p:txBody>
          <a:bodyPr/>
          <a:lstStyle/>
          <a:p>
            <a:fld id="{C4F50FB5-8863-4DF5-915A-FBCC4FCD9257}" type="slidenum">
              <a:rPr lang="en-US" smtClean="0"/>
              <a:t>‹#›</a:t>
            </a:fld>
            <a:endParaRPr lang="en-US"/>
          </a:p>
        </p:txBody>
      </p:sp>
    </p:spTree>
    <p:extLst>
      <p:ext uri="{BB962C8B-B14F-4D97-AF65-F5344CB8AC3E}">
        <p14:creationId xmlns:p14="http://schemas.microsoft.com/office/powerpoint/2010/main" val="2017936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CE8E-6066-4F45-722E-79F5D26A5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4F58D7-3E37-1124-BCCF-C02E752B7B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3C9D7-5F2F-70D0-4BEF-152CDAA62CE5}"/>
              </a:ext>
            </a:extLst>
          </p:cNvPr>
          <p:cNvSpPr>
            <a:spLocks noGrp="1"/>
          </p:cNvSpPr>
          <p:nvPr>
            <p:ph type="dt" sz="half" idx="10"/>
          </p:nvPr>
        </p:nvSpPr>
        <p:spPr/>
        <p:txBody>
          <a:bodyPr/>
          <a:lstStyle/>
          <a:p>
            <a:fld id="{B58A77E7-0924-493F-9CD9-AAD7A39C9592}" type="datetimeFigureOut">
              <a:rPr lang="en-US" smtClean="0"/>
              <a:t>7/11/2024</a:t>
            </a:fld>
            <a:endParaRPr lang="en-US"/>
          </a:p>
        </p:txBody>
      </p:sp>
      <p:sp>
        <p:nvSpPr>
          <p:cNvPr id="5" name="Footer Placeholder 4">
            <a:extLst>
              <a:ext uri="{FF2B5EF4-FFF2-40B4-BE49-F238E27FC236}">
                <a16:creationId xmlns:a16="http://schemas.microsoft.com/office/drawing/2014/main" id="{73CAE09C-AD81-24C1-E301-40998D660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E5284-8F69-C3F6-D2F9-49829A9EA324}"/>
              </a:ext>
            </a:extLst>
          </p:cNvPr>
          <p:cNvSpPr>
            <a:spLocks noGrp="1"/>
          </p:cNvSpPr>
          <p:nvPr>
            <p:ph type="sldNum" sz="quarter" idx="12"/>
          </p:nvPr>
        </p:nvSpPr>
        <p:spPr/>
        <p:txBody>
          <a:bodyPr/>
          <a:lstStyle/>
          <a:p>
            <a:fld id="{C4F50FB5-8863-4DF5-915A-FBCC4FCD9257}" type="slidenum">
              <a:rPr lang="en-US" smtClean="0"/>
              <a:t>‹#›</a:t>
            </a:fld>
            <a:endParaRPr lang="en-US"/>
          </a:p>
        </p:txBody>
      </p:sp>
    </p:spTree>
    <p:extLst>
      <p:ext uri="{BB962C8B-B14F-4D97-AF65-F5344CB8AC3E}">
        <p14:creationId xmlns:p14="http://schemas.microsoft.com/office/powerpoint/2010/main" val="411854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1BAE-6E61-995B-5CF3-13CA1E652E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D0F5CB-D4D0-EC94-0541-6FD76F22A0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B808D-005C-98EC-67E1-A78E9F2F90CB}"/>
              </a:ext>
            </a:extLst>
          </p:cNvPr>
          <p:cNvSpPr>
            <a:spLocks noGrp="1"/>
          </p:cNvSpPr>
          <p:nvPr>
            <p:ph type="dt" sz="half" idx="10"/>
          </p:nvPr>
        </p:nvSpPr>
        <p:spPr/>
        <p:txBody>
          <a:bodyPr/>
          <a:lstStyle/>
          <a:p>
            <a:fld id="{B58A77E7-0924-493F-9CD9-AAD7A39C9592}" type="datetimeFigureOut">
              <a:rPr lang="en-US" smtClean="0"/>
              <a:t>7/11/2024</a:t>
            </a:fld>
            <a:endParaRPr lang="en-US"/>
          </a:p>
        </p:txBody>
      </p:sp>
      <p:sp>
        <p:nvSpPr>
          <p:cNvPr id="5" name="Footer Placeholder 4">
            <a:extLst>
              <a:ext uri="{FF2B5EF4-FFF2-40B4-BE49-F238E27FC236}">
                <a16:creationId xmlns:a16="http://schemas.microsoft.com/office/drawing/2014/main" id="{98CD462B-2B68-B883-B565-DA8C64E14E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8B89C-6E8B-CB51-D819-C03F24CCCC91}"/>
              </a:ext>
            </a:extLst>
          </p:cNvPr>
          <p:cNvSpPr>
            <a:spLocks noGrp="1"/>
          </p:cNvSpPr>
          <p:nvPr>
            <p:ph type="sldNum" sz="quarter" idx="12"/>
          </p:nvPr>
        </p:nvSpPr>
        <p:spPr/>
        <p:txBody>
          <a:bodyPr/>
          <a:lstStyle/>
          <a:p>
            <a:fld id="{C4F50FB5-8863-4DF5-915A-FBCC4FCD9257}" type="slidenum">
              <a:rPr lang="en-US" smtClean="0"/>
              <a:t>‹#›</a:t>
            </a:fld>
            <a:endParaRPr lang="en-US"/>
          </a:p>
        </p:txBody>
      </p:sp>
    </p:spTree>
    <p:extLst>
      <p:ext uri="{BB962C8B-B14F-4D97-AF65-F5344CB8AC3E}">
        <p14:creationId xmlns:p14="http://schemas.microsoft.com/office/powerpoint/2010/main" val="343030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7F2D6-F35E-7060-B4FB-F1D2524AF4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D74BC-D7BB-D55D-B29A-7FC8B1E4D6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DBFAEE-9FBA-3879-ED02-FB8EAE15D3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49E238-5ECE-925C-BDBE-AFBAA46357CD}"/>
              </a:ext>
            </a:extLst>
          </p:cNvPr>
          <p:cNvSpPr>
            <a:spLocks noGrp="1"/>
          </p:cNvSpPr>
          <p:nvPr>
            <p:ph type="dt" sz="half" idx="10"/>
          </p:nvPr>
        </p:nvSpPr>
        <p:spPr/>
        <p:txBody>
          <a:bodyPr/>
          <a:lstStyle/>
          <a:p>
            <a:fld id="{B58A77E7-0924-493F-9CD9-AAD7A39C9592}" type="datetimeFigureOut">
              <a:rPr lang="en-US" smtClean="0"/>
              <a:t>7/11/2024</a:t>
            </a:fld>
            <a:endParaRPr lang="en-US"/>
          </a:p>
        </p:txBody>
      </p:sp>
      <p:sp>
        <p:nvSpPr>
          <p:cNvPr id="6" name="Footer Placeholder 5">
            <a:extLst>
              <a:ext uri="{FF2B5EF4-FFF2-40B4-BE49-F238E27FC236}">
                <a16:creationId xmlns:a16="http://schemas.microsoft.com/office/drawing/2014/main" id="{E34D1E41-C08C-62BB-C1C5-8D10E8007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B62157-BE70-59C8-589B-0BEA72B7AB92}"/>
              </a:ext>
            </a:extLst>
          </p:cNvPr>
          <p:cNvSpPr>
            <a:spLocks noGrp="1"/>
          </p:cNvSpPr>
          <p:nvPr>
            <p:ph type="sldNum" sz="quarter" idx="12"/>
          </p:nvPr>
        </p:nvSpPr>
        <p:spPr/>
        <p:txBody>
          <a:bodyPr/>
          <a:lstStyle/>
          <a:p>
            <a:fld id="{C4F50FB5-8863-4DF5-915A-FBCC4FCD9257}" type="slidenum">
              <a:rPr lang="en-US" smtClean="0"/>
              <a:t>‹#›</a:t>
            </a:fld>
            <a:endParaRPr lang="en-US"/>
          </a:p>
        </p:txBody>
      </p:sp>
    </p:spTree>
    <p:extLst>
      <p:ext uri="{BB962C8B-B14F-4D97-AF65-F5344CB8AC3E}">
        <p14:creationId xmlns:p14="http://schemas.microsoft.com/office/powerpoint/2010/main" val="1164352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57CA-EBC0-684C-9401-8713EA6AFF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A94A3A-6B77-6A3A-EF0D-6B7B7169F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5837D-E449-D34D-C42E-0A3A65A033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7F3BE0-3A32-9B87-5EA1-2D3F40729B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F3D39-9121-019E-8E33-8DC5A23B55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304B8C-3AEE-E2CB-EF0B-3B9999594D2E}"/>
              </a:ext>
            </a:extLst>
          </p:cNvPr>
          <p:cNvSpPr>
            <a:spLocks noGrp="1"/>
          </p:cNvSpPr>
          <p:nvPr>
            <p:ph type="dt" sz="half" idx="10"/>
          </p:nvPr>
        </p:nvSpPr>
        <p:spPr/>
        <p:txBody>
          <a:bodyPr/>
          <a:lstStyle/>
          <a:p>
            <a:fld id="{B58A77E7-0924-493F-9CD9-AAD7A39C9592}" type="datetimeFigureOut">
              <a:rPr lang="en-US" smtClean="0"/>
              <a:t>7/11/2024</a:t>
            </a:fld>
            <a:endParaRPr lang="en-US"/>
          </a:p>
        </p:txBody>
      </p:sp>
      <p:sp>
        <p:nvSpPr>
          <p:cNvPr id="8" name="Footer Placeholder 7">
            <a:extLst>
              <a:ext uri="{FF2B5EF4-FFF2-40B4-BE49-F238E27FC236}">
                <a16:creationId xmlns:a16="http://schemas.microsoft.com/office/drawing/2014/main" id="{A52F9301-26D4-5C5A-8801-76FE3C0AAF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4226F2-03B9-5F3E-9ABB-5A140907F7E7}"/>
              </a:ext>
            </a:extLst>
          </p:cNvPr>
          <p:cNvSpPr>
            <a:spLocks noGrp="1"/>
          </p:cNvSpPr>
          <p:nvPr>
            <p:ph type="sldNum" sz="quarter" idx="12"/>
          </p:nvPr>
        </p:nvSpPr>
        <p:spPr/>
        <p:txBody>
          <a:bodyPr/>
          <a:lstStyle/>
          <a:p>
            <a:fld id="{C4F50FB5-8863-4DF5-915A-FBCC4FCD9257}" type="slidenum">
              <a:rPr lang="en-US" smtClean="0"/>
              <a:t>‹#›</a:t>
            </a:fld>
            <a:endParaRPr lang="en-US"/>
          </a:p>
        </p:txBody>
      </p:sp>
    </p:spTree>
    <p:extLst>
      <p:ext uri="{BB962C8B-B14F-4D97-AF65-F5344CB8AC3E}">
        <p14:creationId xmlns:p14="http://schemas.microsoft.com/office/powerpoint/2010/main" val="1562378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0A9F-57F2-F3AE-5F3C-A6BDCAE883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814AED-80AD-B4B5-54B0-0BCC462DCB74}"/>
              </a:ext>
            </a:extLst>
          </p:cNvPr>
          <p:cNvSpPr>
            <a:spLocks noGrp="1"/>
          </p:cNvSpPr>
          <p:nvPr>
            <p:ph type="dt" sz="half" idx="10"/>
          </p:nvPr>
        </p:nvSpPr>
        <p:spPr/>
        <p:txBody>
          <a:bodyPr/>
          <a:lstStyle/>
          <a:p>
            <a:fld id="{B58A77E7-0924-493F-9CD9-AAD7A39C9592}" type="datetimeFigureOut">
              <a:rPr lang="en-US" smtClean="0"/>
              <a:t>7/11/2024</a:t>
            </a:fld>
            <a:endParaRPr lang="en-US"/>
          </a:p>
        </p:txBody>
      </p:sp>
      <p:sp>
        <p:nvSpPr>
          <p:cNvPr id="4" name="Footer Placeholder 3">
            <a:extLst>
              <a:ext uri="{FF2B5EF4-FFF2-40B4-BE49-F238E27FC236}">
                <a16:creationId xmlns:a16="http://schemas.microsoft.com/office/drawing/2014/main" id="{5F71062E-4850-6CB3-8130-FD6FDC8F4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4CC730-A667-8279-F0CE-A91A7E76E60D}"/>
              </a:ext>
            </a:extLst>
          </p:cNvPr>
          <p:cNvSpPr>
            <a:spLocks noGrp="1"/>
          </p:cNvSpPr>
          <p:nvPr>
            <p:ph type="sldNum" sz="quarter" idx="12"/>
          </p:nvPr>
        </p:nvSpPr>
        <p:spPr/>
        <p:txBody>
          <a:bodyPr/>
          <a:lstStyle/>
          <a:p>
            <a:fld id="{C4F50FB5-8863-4DF5-915A-FBCC4FCD9257}" type="slidenum">
              <a:rPr lang="en-US" smtClean="0"/>
              <a:t>‹#›</a:t>
            </a:fld>
            <a:endParaRPr lang="en-US"/>
          </a:p>
        </p:txBody>
      </p:sp>
    </p:spTree>
    <p:extLst>
      <p:ext uri="{BB962C8B-B14F-4D97-AF65-F5344CB8AC3E}">
        <p14:creationId xmlns:p14="http://schemas.microsoft.com/office/powerpoint/2010/main" val="22310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0156BB-7F0E-1319-B667-86F0FE2F30D3}"/>
              </a:ext>
            </a:extLst>
          </p:cNvPr>
          <p:cNvSpPr>
            <a:spLocks noGrp="1"/>
          </p:cNvSpPr>
          <p:nvPr>
            <p:ph type="dt" sz="half" idx="10"/>
          </p:nvPr>
        </p:nvSpPr>
        <p:spPr/>
        <p:txBody>
          <a:bodyPr/>
          <a:lstStyle/>
          <a:p>
            <a:fld id="{B58A77E7-0924-493F-9CD9-AAD7A39C9592}" type="datetimeFigureOut">
              <a:rPr lang="en-US" smtClean="0"/>
              <a:t>7/11/2024</a:t>
            </a:fld>
            <a:endParaRPr lang="en-US"/>
          </a:p>
        </p:txBody>
      </p:sp>
      <p:sp>
        <p:nvSpPr>
          <p:cNvPr id="3" name="Footer Placeholder 2">
            <a:extLst>
              <a:ext uri="{FF2B5EF4-FFF2-40B4-BE49-F238E27FC236}">
                <a16:creationId xmlns:a16="http://schemas.microsoft.com/office/drawing/2014/main" id="{B6831D14-6B8E-81E8-1B6A-7566F9B49F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D0EED5-9CC6-EDCB-943C-51A860B27857}"/>
              </a:ext>
            </a:extLst>
          </p:cNvPr>
          <p:cNvSpPr>
            <a:spLocks noGrp="1"/>
          </p:cNvSpPr>
          <p:nvPr>
            <p:ph type="sldNum" sz="quarter" idx="12"/>
          </p:nvPr>
        </p:nvSpPr>
        <p:spPr/>
        <p:txBody>
          <a:bodyPr/>
          <a:lstStyle/>
          <a:p>
            <a:fld id="{C4F50FB5-8863-4DF5-915A-FBCC4FCD9257}" type="slidenum">
              <a:rPr lang="en-US" smtClean="0"/>
              <a:t>‹#›</a:t>
            </a:fld>
            <a:endParaRPr lang="en-US"/>
          </a:p>
        </p:txBody>
      </p:sp>
    </p:spTree>
    <p:extLst>
      <p:ext uri="{BB962C8B-B14F-4D97-AF65-F5344CB8AC3E}">
        <p14:creationId xmlns:p14="http://schemas.microsoft.com/office/powerpoint/2010/main" val="13881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E1CBC-871C-B2DC-DF25-0F4A48F48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653CE-88F7-7564-8BD6-757E40A273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BEA0D-857D-148D-0E8F-128407651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A644B-5A95-F7B9-70D7-AC74A3A0050C}"/>
              </a:ext>
            </a:extLst>
          </p:cNvPr>
          <p:cNvSpPr>
            <a:spLocks noGrp="1"/>
          </p:cNvSpPr>
          <p:nvPr>
            <p:ph type="dt" sz="half" idx="10"/>
          </p:nvPr>
        </p:nvSpPr>
        <p:spPr/>
        <p:txBody>
          <a:bodyPr/>
          <a:lstStyle/>
          <a:p>
            <a:fld id="{B58A77E7-0924-493F-9CD9-AAD7A39C9592}" type="datetimeFigureOut">
              <a:rPr lang="en-US" smtClean="0"/>
              <a:t>7/11/2024</a:t>
            </a:fld>
            <a:endParaRPr lang="en-US"/>
          </a:p>
        </p:txBody>
      </p:sp>
      <p:sp>
        <p:nvSpPr>
          <p:cNvPr id="6" name="Footer Placeholder 5">
            <a:extLst>
              <a:ext uri="{FF2B5EF4-FFF2-40B4-BE49-F238E27FC236}">
                <a16:creationId xmlns:a16="http://schemas.microsoft.com/office/drawing/2014/main" id="{2D73BA0A-0E9C-130F-2919-96CD6A3B5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CB328-BFA3-5566-8BFE-3497C82E94C5}"/>
              </a:ext>
            </a:extLst>
          </p:cNvPr>
          <p:cNvSpPr>
            <a:spLocks noGrp="1"/>
          </p:cNvSpPr>
          <p:nvPr>
            <p:ph type="sldNum" sz="quarter" idx="12"/>
          </p:nvPr>
        </p:nvSpPr>
        <p:spPr/>
        <p:txBody>
          <a:bodyPr/>
          <a:lstStyle/>
          <a:p>
            <a:fld id="{C4F50FB5-8863-4DF5-915A-FBCC4FCD9257}" type="slidenum">
              <a:rPr lang="en-US" smtClean="0"/>
              <a:t>‹#›</a:t>
            </a:fld>
            <a:endParaRPr lang="en-US"/>
          </a:p>
        </p:txBody>
      </p:sp>
    </p:spTree>
    <p:extLst>
      <p:ext uri="{BB962C8B-B14F-4D97-AF65-F5344CB8AC3E}">
        <p14:creationId xmlns:p14="http://schemas.microsoft.com/office/powerpoint/2010/main" val="1586280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DB757-BDC0-A79E-DD2C-513069AA11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AF2788-4C6A-96A4-7DAC-1AC545686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73EDCE-9650-12D0-836F-6235A80AC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D6B986-6175-AA36-5D5B-6F93AF4E5A15}"/>
              </a:ext>
            </a:extLst>
          </p:cNvPr>
          <p:cNvSpPr>
            <a:spLocks noGrp="1"/>
          </p:cNvSpPr>
          <p:nvPr>
            <p:ph type="dt" sz="half" idx="10"/>
          </p:nvPr>
        </p:nvSpPr>
        <p:spPr/>
        <p:txBody>
          <a:bodyPr/>
          <a:lstStyle/>
          <a:p>
            <a:fld id="{B58A77E7-0924-493F-9CD9-AAD7A39C9592}" type="datetimeFigureOut">
              <a:rPr lang="en-US" smtClean="0"/>
              <a:t>7/11/2024</a:t>
            </a:fld>
            <a:endParaRPr lang="en-US"/>
          </a:p>
        </p:txBody>
      </p:sp>
      <p:sp>
        <p:nvSpPr>
          <p:cNvPr id="6" name="Footer Placeholder 5">
            <a:extLst>
              <a:ext uri="{FF2B5EF4-FFF2-40B4-BE49-F238E27FC236}">
                <a16:creationId xmlns:a16="http://schemas.microsoft.com/office/drawing/2014/main" id="{DFDDDF06-2506-C7F7-E0C3-47F72217C2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7515E-A114-C870-DF35-6709D0D0935B}"/>
              </a:ext>
            </a:extLst>
          </p:cNvPr>
          <p:cNvSpPr>
            <a:spLocks noGrp="1"/>
          </p:cNvSpPr>
          <p:nvPr>
            <p:ph type="sldNum" sz="quarter" idx="12"/>
          </p:nvPr>
        </p:nvSpPr>
        <p:spPr/>
        <p:txBody>
          <a:bodyPr/>
          <a:lstStyle/>
          <a:p>
            <a:fld id="{C4F50FB5-8863-4DF5-915A-FBCC4FCD9257}" type="slidenum">
              <a:rPr lang="en-US" smtClean="0"/>
              <a:t>‹#›</a:t>
            </a:fld>
            <a:endParaRPr lang="en-US"/>
          </a:p>
        </p:txBody>
      </p:sp>
    </p:spTree>
    <p:extLst>
      <p:ext uri="{BB962C8B-B14F-4D97-AF65-F5344CB8AC3E}">
        <p14:creationId xmlns:p14="http://schemas.microsoft.com/office/powerpoint/2010/main" val="66787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563FEA-77D4-3C10-D212-8DEC302FCD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523D98-5A21-738A-F850-ED72D5F674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7FC87-78CB-7761-0958-7A8EDB7E33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A77E7-0924-493F-9CD9-AAD7A39C9592}" type="datetimeFigureOut">
              <a:rPr lang="en-US" smtClean="0"/>
              <a:t>7/11/2024</a:t>
            </a:fld>
            <a:endParaRPr lang="en-US"/>
          </a:p>
        </p:txBody>
      </p:sp>
      <p:sp>
        <p:nvSpPr>
          <p:cNvPr id="5" name="Footer Placeholder 4">
            <a:extLst>
              <a:ext uri="{FF2B5EF4-FFF2-40B4-BE49-F238E27FC236}">
                <a16:creationId xmlns:a16="http://schemas.microsoft.com/office/drawing/2014/main" id="{36BC0859-5545-BFF1-A15B-CE895D26C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A86455-C7E9-BB30-B9E7-22D1A63C3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50FB5-8863-4DF5-915A-FBCC4FCD9257}" type="slidenum">
              <a:rPr lang="en-US" smtClean="0"/>
              <a:t>‹#›</a:t>
            </a:fld>
            <a:endParaRPr lang="en-US"/>
          </a:p>
        </p:txBody>
      </p:sp>
    </p:spTree>
    <p:extLst>
      <p:ext uri="{BB962C8B-B14F-4D97-AF65-F5344CB8AC3E}">
        <p14:creationId xmlns:p14="http://schemas.microsoft.com/office/powerpoint/2010/main" val="3978596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960AF6-64C5-28CB-7AD7-B1FDF75C4ED7}"/>
              </a:ext>
            </a:extLst>
          </p:cNvPr>
          <p:cNvPicPr>
            <a:picLocks noChangeAspect="1"/>
          </p:cNvPicPr>
          <p:nvPr/>
        </p:nvPicPr>
        <p:blipFill rotWithShape="1">
          <a:blip r:embed="rId2"/>
          <a:srcRect l="9982" r="8029" b="2825"/>
          <a:stretch/>
        </p:blipFill>
        <p:spPr>
          <a:xfrm>
            <a:off x="3523488" y="10"/>
            <a:ext cx="8668512" cy="6857990"/>
          </a:xfrm>
          <a:prstGeom prst="rect">
            <a:avLst/>
          </a:prstGeom>
        </p:spPr>
      </p:pic>
      <p:sp>
        <p:nvSpPr>
          <p:cNvPr id="16"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C68B84-1B94-68F8-2855-367696F31A70}"/>
              </a:ext>
            </a:extLst>
          </p:cNvPr>
          <p:cNvSpPr>
            <a:spLocks noGrp="1"/>
          </p:cNvSpPr>
          <p:nvPr>
            <p:ph type="ctrTitle"/>
          </p:nvPr>
        </p:nvSpPr>
        <p:spPr>
          <a:xfrm>
            <a:off x="477981" y="1122363"/>
            <a:ext cx="4023360" cy="3204134"/>
          </a:xfrm>
        </p:spPr>
        <p:txBody>
          <a:bodyPr anchor="b">
            <a:normAutofit/>
          </a:bodyPr>
          <a:lstStyle/>
          <a:p>
            <a:r>
              <a:rPr lang="en-US" sz="6600" dirty="0" err="1"/>
              <a:t>Tật</a:t>
            </a:r>
            <a:r>
              <a:rPr lang="en-US" sz="6600" dirty="0"/>
              <a:t> </a:t>
            </a:r>
            <a:r>
              <a:rPr lang="en-US" sz="6600" dirty="0" err="1"/>
              <a:t>khúc</a:t>
            </a:r>
            <a:r>
              <a:rPr lang="en-US" sz="6600" dirty="0"/>
              <a:t> </a:t>
            </a:r>
            <a:r>
              <a:rPr lang="en-US" sz="6600" dirty="0" err="1"/>
              <a:t>xạ</a:t>
            </a:r>
            <a:endParaRPr lang="en-US" sz="6600" dirty="0"/>
          </a:p>
        </p:txBody>
      </p:sp>
      <p:sp>
        <p:nvSpPr>
          <p:cNvPr id="3" name="Subtitle 2">
            <a:extLst>
              <a:ext uri="{FF2B5EF4-FFF2-40B4-BE49-F238E27FC236}">
                <a16:creationId xmlns:a16="http://schemas.microsoft.com/office/drawing/2014/main" id="{913D3398-5343-0AAE-B19E-3C532FD15B5E}"/>
              </a:ext>
            </a:extLst>
          </p:cNvPr>
          <p:cNvSpPr>
            <a:spLocks noGrp="1"/>
          </p:cNvSpPr>
          <p:nvPr>
            <p:ph type="subTitle" idx="1"/>
          </p:nvPr>
        </p:nvSpPr>
        <p:spPr>
          <a:xfrm>
            <a:off x="477980" y="4872922"/>
            <a:ext cx="4023359" cy="1208141"/>
          </a:xfrm>
        </p:spPr>
        <p:txBody>
          <a:bodyPr>
            <a:normAutofit/>
          </a:bodyPr>
          <a:lstStyle/>
          <a:p>
            <a:r>
              <a:rPr lang="en-US" sz="1800" dirty="0" err="1"/>
              <a:t>ThS</a:t>
            </a:r>
            <a:r>
              <a:rPr lang="en-US" sz="1800" dirty="0"/>
              <a:t>. BS. </a:t>
            </a:r>
            <a:r>
              <a:rPr lang="en-US" sz="1800" dirty="0" err="1"/>
              <a:t>Đào</a:t>
            </a:r>
            <a:r>
              <a:rPr lang="en-US" sz="1800" dirty="0"/>
              <a:t> </a:t>
            </a:r>
            <a:r>
              <a:rPr lang="en-US" sz="1800" dirty="0" err="1"/>
              <a:t>Ngọc</a:t>
            </a:r>
            <a:r>
              <a:rPr lang="en-US" sz="1800" dirty="0"/>
              <a:t> Mai</a:t>
            </a:r>
          </a:p>
          <a:p>
            <a:r>
              <a:rPr lang="en-US" sz="1800" dirty="0" err="1"/>
              <a:t>Bệnh</a:t>
            </a:r>
            <a:r>
              <a:rPr lang="en-US" sz="1800" dirty="0"/>
              <a:t> </a:t>
            </a:r>
            <a:r>
              <a:rPr lang="en-US" sz="1800" dirty="0" err="1"/>
              <a:t>viện</a:t>
            </a:r>
            <a:r>
              <a:rPr lang="en-US" sz="1800" dirty="0"/>
              <a:t> </a:t>
            </a:r>
            <a:r>
              <a:rPr lang="en-US" sz="1800" dirty="0" err="1"/>
              <a:t>Mắt</a:t>
            </a:r>
            <a:r>
              <a:rPr lang="en-US" sz="1800" dirty="0"/>
              <a:t> Hà </a:t>
            </a:r>
            <a:r>
              <a:rPr lang="en-US" sz="1800" dirty="0" err="1"/>
              <a:t>Nội</a:t>
            </a:r>
            <a:endParaRPr lang="en-US" sz="18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83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1C92C-95F9-7DB2-F1EE-432749320BF7}"/>
              </a:ext>
            </a:extLst>
          </p:cNvPr>
          <p:cNvSpPr>
            <a:spLocks noGrp="1"/>
          </p:cNvSpPr>
          <p:nvPr>
            <p:ph type="title"/>
          </p:nvPr>
        </p:nvSpPr>
        <p:spPr>
          <a:xfrm>
            <a:off x="793662" y="386930"/>
            <a:ext cx="10066122" cy="1298448"/>
          </a:xfrm>
        </p:spPr>
        <p:txBody>
          <a:bodyPr anchor="b">
            <a:normAutofit/>
          </a:bodyPr>
          <a:lstStyle/>
          <a:p>
            <a:r>
              <a:rPr lang="en-US" sz="4800"/>
              <a:t>Loạn thị</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C71B6E-BAB7-A569-AC44-AB1483656D4E}"/>
              </a:ext>
            </a:extLst>
          </p:cNvPr>
          <p:cNvSpPr>
            <a:spLocks noGrp="1"/>
          </p:cNvSpPr>
          <p:nvPr>
            <p:ph idx="1"/>
          </p:nvPr>
        </p:nvSpPr>
        <p:spPr>
          <a:xfrm>
            <a:off x="793661" y="2599509"/>
            <a:ext cx="4530898" cy="3639450"/>
          </a:xfrm>
        </p:spPr>
        <p:txBody>
          <a:bodyPr anchor="ctr">
            <a:normAutofit/>
          </a:bodyPr>
          <a:lstStyle/>
          <a:p>
            <a:r>
              <a:rPr lang="en-US" dirty="0" err="1"/>
              <a:t>Nhìn</a:t>
            </a:r>
            <a:r>
              <a:rPr lang="en-US" dirty="0"/>
              <a:t> </a:t>
            </a:r>
            <a:r>
              <a:rPr lang="en-US" dirty="0" err="1"/>
              <a:t>mờ</a:t>
            </a:r>
            <a:r>
              <a:rPr lang="en-US" dirty="0"/>
              <a:t> </a:t>
            </a:r>
            <a:r>
              <a:rPr lang="en-US" dirty="0" err="1"/>
              <a:t>cả</a:t>
            </a:r>
            <a:r>
              <a:rPr lang="en-US" dirty="0"/>
              <a:t> </a:t>
            </a:r>
            <a:r>
              <a:rPr lang="en-US" dirty="0" err="1"/>
              <a:t>xa</a:t>
            </a:r>
            <a:r>
              <a:rPr lang="en-US" dirty="0"/>
              <a:t> </a:t>
            </a:r>
            <a:r>
              <a:rPr lang="en-US" dirty="0" err="1"/>
              <a:t>cả</a:t>
            </a:r>
            <a:r>
              <a:rPr lang="en-US" dirty="0"/>
              <a:t> </a:t>
            </a:r>
            <a:r>
              <a:rPr lang="en-US" dirty="0" err="1"/>
              <a:t>gần</a:t>
            </a:r>
            <a:endParaRPr lang="en-US" dirty="0"/>
          </a:p>
          <a:p>
            <a:r>
              <a:rPr lang="en-US" dirty="0" err="1"/>
              <a:t>Loạn</a:t>
            </a:r>
            <a:r>
              <a:rPr lang="en-US" dirty="0"/>
              <a:t> </a:t>
            </a:r>
            <a:r>
              <a:rPr lang="en-US" dirty="0" err="1"/>
              <a:t>thị</a:t>
            </a:r>
            <a:r>
              <a:rPr lang="en-US" dirty="0"/>
              <a:t> </a:t>
            </a:r>
            <a:r>
              <a:rPr lang="en-US" dirty="0" err="1"/>
              <a:t>nhẹ</a:t>
            </a:r>
            <a:r>
              <a:rPr lang="en-US" dirty="0"/>
              <a:t> </a:t>
            </a:r>
            <a:r>
              <a:rPr lang="en-US" dirty="0" err="1"/>
              <a:t>không</a:t>
            </a:r>
            <a:r>
              <a:rPr lang="en-US" dirty="0"/>
              <a:t> </a:t>
            </a:r>
            <a:r>
              <a:rPr lang="en-US" dirty="0" err="1"/>
              <a:t>ảnh</a:t>
            </a:r>
            <a:r>
              <a:rPr lang="en-US" dirty="0"/>
              <a:t> </a:t>
            </a:r>
            <a:r>
              <a:rPr lang="en-US" dirty="0" err="1"/>
              <a:t>hưởng</a:t>
            </a:r>
            <a:r>
              <a:rPr lang="en-US" dirty="0"/>
              <a:t> </a:t>
            </a:r>
            <a:r>
              <a:rPr lang="en-US" dirty="0" err="1"/>
              <a:t>nhiều</a:t>
            </a:r>
            <a:r>
              <a:rPr lang="en-US" dirty="0"/>
              <a:t> </a:t>
            </a:r>
            <a:r>
              <a:rPr lang="en-US" dirty="0" err="1"/>
              <a:t>tới</a:t>
            </a:r>
            <a:r>
              <a:rPr lang="en-US" dirty="0"/>
              <a:t> </a:t>
            </a:r>
            <a:r>
              <a:rPr lang="en-US" dirty="0" err="1"/>
              <a:t>thị</a:t>
            </a:r>
            <a:r>
              <a:rPr lang="en-US" dirty="0"/>
              <a:t> </a:t>
            </a:r>
            <a:r>
              <a:rPr lang="en-US" dirty="0" err="1"/>
              <a:t>lực</a:t>
            </a:r>
            <a:r>
              <a:rPr lang="en-US" dirty="0"/>
              <a:t> </a:t>
            </a:r>
            <a:r>
              <a:rPr lang="en-US" dirty="0" err="1"/>
              <a:t>không</a:t>
            </a:r>
            <a:r>
              <a:rPr lang="en-US" dirty="0"/>
              <a:t> </a:t>
            </a:r>
            <a:r>
              <a:rPr lang="en-US" dirty="0" err="1"/>
              <a:t>kính</a:t>
            </a:r>
            <a:r>
              <a:rPr lang="en-US" dirty="0"/>
              <a:t>, </a:t>
            </a:r>
            <a:r>
              <a:rPr lang="en-US" dirty="0" err="1"/>
              <a:t>nhưng</a:t>
            </a:r>
            <a:r>
              <a:rPr lang="en-US" dirty="0"/>
              <a:t> </a:t>
            </a:r>
            <a:r>
              <a:rPr lang="en-US" dirty="0" err="1"/>
              <a:t>sẽ</a:t>
            </a:r>
            <a:r>
              <a:rPr lang="en-US" dirty="0"/>
              <a:t> </a:t>
            </a:r>
            <a:r>
              <a:rPr lang="en-US" dirty="0" err="1"/>
              <a:t>gây</a:t>
            </a:r>
            <a:r>
              <a:rPr lang="en-US" dirty="0"/>
              <a:t> </a:t>
            </a:r>
            <a:r>
              <a:rPr lang="en-US" dirty="0" err="1"/>
              <a:t>mỏi</a:t>
            </a:r>
            <a:r>
              <a:rPr lang="en-US" dirty="0"/>
              <a:t> </a:t>
            </a:r>
            <a:r>
              <a:rPr lang="en-US" dirty="0" err="1"/>
              <a:t>mắt</a:t>
            </a:r>
            <a:r>
              <a:rPr lang="en-US" dirty="0"/>
              <a:t> </a:t>
            </a:r>
            <a:r>
              <a:rPr lang="en-US" dirty="0" err="1"/>
              <a:t>và</a:t>
            </a:r>
            <a:r>
              <a:rPr lang="en-US" dirty="0"/>
              <a:t> </a:t>
            </a:r>
            <a:r>
              <a:rPr lang="en-US" dirty="0" err="1"/>
              <a:t>nhức</a:t>
            </a:r>
            <a:r>
              <a:rPr lang="en-US" dirty="0"/>
              <a:t> </a:t>
            </a:r>
            <a:r>
              <a:rPr lang="en-US" dirty="0" err="1"/>
              <a:t>đầu</a:t>
            </a:r>
            <a:endParaRPr lang="en-US" dirty="0"/>
          </a:p>
          <a:p>
            <a:r>
              <a:rPr lang="en-US" dirty="0" err="1"/>
              <a:t>Điều</a:t>
            </a:r>
            <a:r>
              <a:rPr lang="en-US" dirty="0"/>
              <a:t> </a:t>
            </a:r>
            <a:r>
              <a:rPr lang="en-US" dirty="0" err="1"/>
              <a:t>chỉnh</a:t>
            </a:r>
            <a:r>
              <a:rPr lang="en-US" dirty="0"/>
              <a:t> </a:t>
            </a:r>
            <a:r>
              <a:rPr lang="en-US" dirty="0" err="1"/>
              <a:t>loạn</a:t>
            </a:r>
            <a:r>
              <a:rPr lang="en-US" dirty="0"/>
              <a:t> </a:t>
            </a:r>
            <a:r>
              <a:rPr lang="en-US" dirty="0" err="1"/>
              <a:t>thị</a:t>
            </a:r>
            <a:r>
              <a:rPr lang="en-US" dirty="0"/>
              <a:t> </a:t>
            </a:r>
            <a:r>
              <a:rPr lang="en-US" dirty="0" err="1"/>
              <a:t>bằng</a:t>
            </a:r>
            <a:r>
              <a:rPr lang="en-US" dirty="0"/>
              <a:t> </a:t>
            </a:r>
            <a:r>
              <a:rPr lang="en-US" dirty="0" err="1"/>
              <a:t>kính</a:t>
            </a:r>
            <a:r>
              <a:rPr lang="en-US" dirty="0"/>
              <a:t> </a:t>
            </a:r>
            <a:r>
              <a:rPr lang="en-US" dirty="0" err="1"/>
              <a:t>trụ</a:t>
            </a:r>
            <a:endParaRPr lang="en-US" dirty="0"/>
          </a:p>
        </p:txBody>
      </p:sp>
      <p:pic>
        <p:nvPicPr>
          <p:cNvPr id="4" name="Picture 3">
            <a:extLst>
              <a:ext uri="{FF2B5EF4-FFF2-40B4-BE49-F238E27FC236}">
                <a16:creationId xmlns:a16="http://schemas.microsoft.com/office/drawing/2014/main" id="{A9DDB76F-5DC1-A457-9ADA-07782772C352}"/>
              </a:ext>
            </a:extLst>
          </p:cNvPr>
          <p:cNvPicPr>
            <a:picLocks noChangeAspect="1"/>
          </p:cNvPicPr>
          <p:nvPr/>
        </p:nvPicPr>
        <p:blipFill>
          <a:blip r:embed="rId2"/>
          <a:stretch>
            <a:fillRect/>
          </a:stretch>
        </p:blipFill>
        <p:spPr>
          <a:xfrm>
            <a:off x="5911532" y="3226868"/>
            <a:ext cx="5150277" cy="2229017"/>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346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F79434-F399-265E-4FFD-36ED441253CA}"/>
              </a:ext>
            </a:extLst>
          </p:cNvPr>
          <p:cNvSpPr>
            <a:spLocks noGrp="1"/>
          </p:cNvSpPr>
          <p:nvPr>
            <p:ph type="title"/>
          </p:nvPr>
        </p:nvSpPr>
        <p:spPr>
          <a:xfrm>
            <a:off x="589560" y="856180"/>
            <a:ext cx="4560584" cy="1128068"/>
          </a:xfrm>
        </p:spPr>
        <p:txBody>
          <a:bodyPr anchor="ctr">
            <a:normAutofit/>
          </a:bodyPr>
          <a:lstStyle/>
          <a:p>
            <a:r>
              <a:rPr lang="en-US" sz="4000"/>
              <a:t>Lão thị</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E8A1F9-05E4-2004-DC9C-1B824CEC6237}"/>
              </a:ext>
            </a:extLst>
          </p:cNvPr>
          <p:cNvSpPr>
            <a:spLocks noGrp="1"/>
          </p:cNvSpPr>
          <p:nvPr>
            <p:ph idx="1"/>
          </p:nvPr>
        </p:nvSpPr>
        <p:spPr>
          <a:xfrm>
            <a:off x="590719" y="2330505"/>
            <a:ext cx="4559425" cy="3979585"/>
          </a:xfrm>
        </p:spPr>
        <p:txBody>
          <a:bodyPr anchor="ctr">
            <a:normAutofit/>
          </a:bodyPr>
          <a:lstStyle/>
          <a:p>
            <a:r>
              <a:rPr lang="en-US" sz="2400" dirty="0" err="1"/>
              <a:t>Sự</a:t>
            </a:r>
            <a:r>
              <a:rPr lang="en-US" sz="2400" dirty="0"/>
              <a:t> </a:t>
            </a:r>
            <a:r>
              <a:rPr lang="en-US" sz="2400" dirty="0" err="1"/>
              <a:t>giảm</a:t>
            </a:r>
            <a:r>
              <a:rPr lang="en-US" sz="2400" dirty="0"/>
              <a:t> </a:t>
            </a:r>
            <a:r>
              <a:rPr lang="en-US" sz="2400" dirty="0" err="1"/>
              <a:t>dần</a:t>
            </a:r>
            <a:r>
              <a:rPr lang="en-US" sz="2400" dirty="0"/>
              <a:t> </a:t>
            </a:r>
            <a:r>
              <a:rPr lang="en-US" sz="2400" dirty="0" err="1"/>
              <a:t>điều</a:t>
            </a:r>
            <a:r>
              <a:rPr lang="en-US" sz="2400" dirty="0"/>
              <a:t> </a:t>
            </a:r>
            <a:r>
              <a:rPr lang="en-US" sz="2400" dirty="0" err="1"/>
              <a:t>tiết</a:t>
            </a:r>
            <a:r>
              <a:rPr lang="en-US" sz="2400" dirty="0"/>
              <a:t> ở </a:t>
            </a:r>
            <a:r>
              <a:rPr lang="en-US" sz="2400" dirty="0" err="1"/>
              <a:t>người</a:t>
            </a:r>
            <a:r>
              <a:rPr lang="en-US" sz="2400" dirty="0"/>
              <a:t> </a:t>
            </a:r>
            <a:r>
              <a:rPr lang="en-US" sz="2400" dirty="0" err="1"/>
              <a:t>nhiều</a:t>
            </a:r>
            <a:r>
              <a:rPr lang="en-US" sz="2400" dirty="0"/>
              <a:t> </a:t>
            </a:r>
            <a:r>
              <a:rPr lang="en-US" sz="2400" dirty="0" err="1"/>
              <a:t>tuổi</a:t>
            </a:r>
            <a:r>
              <a:rPr lang="en-US" sz="2400" dirty="0"/>
              <a:t> </a:t>
            </a:r>
            <a:r>
              <a:rPr lang="en-US" sz="2400" dirty="0" err="1"/>
              <a:t>gây</a:t>
            </a:r>
            <a:r>
              <a:rPr lang="en-US" sz="2400" dirty="0"/>
              <a:t> </a:t>
            </a:r>
            <a:r>
              <a:rPr lang="en-US" sz="2400" dirty="0" err="1"/>
              <a:t>ra</a:t>
            </a:r>
            <a:r>
              <a:rPr lang="en-US" sz="2400" dirty="0"/>
              <a:t> </a:t>
            </a:r>
            <a:r>
              <a:rPr lang="en-US" sz="2400" dirty="0" err="1"/>
              <a:t>tình</a:t>
            </a:r>
            <a:r>
              <a:rPr lang="en-US" sz="2400" dirty="0"/>
              <a:t> </a:t>
            </a:r>
            <a:r>
              <a:rPr lang="en-US" sz="2400" dirty="0" err="1"/>
              <a:t>trạng</a:t>
            </a:r>
            <a:r>
              <a:rPr lang="en-US" sz="2400" dirty="0"/>
              <a:t> </a:t>
            </a:r>
            <a:r>
              <a:rPr lang="en-US" sz="2400" dirty="0" err="1"/>
              <a:t>lão</a:t>
            </a:r>
            <a:r>
              <a:rPr lang="en-US" sz="2400" dirty="0"/>
              <a:t> </a:t>
            </a:r>
            <a:r>
              <a:rPr lang="en-US" sz="2400" dirty="0" err="1"/>
              <a:t>thị</a:t>
            </a:r>
            <a:r>
              <a:rPr lang="en-US" sz="2400" dirty="0"/>
              <a:t>. </a:t>
            </a:r>
          </a:p>
          <a:p>
            <a:r>
              <a:rPr lang="en-US" sz="2400" dirty="0" err="1"/>
              <a:t>Điều</a:t>
            </a:r>
            <a:r>
              <a:rPr lang="en-US" sz="2400" dirty="0"/>
              <a:t> </a:t>
            </a:r>
            <a:r>
              <a:rPr lang="en-US" sz="2400" dirty="0" err="1"/>
              <a:t>tiết</a:t>
            </a:r>
            <a:r>
              <a:rPr lang="en-US" sz="2400" dirty="0"/>
              <a:t> </a:t>
            </a:r>
            <a:r>
              <a:rPr lang="en-US" sz="2400" dirty="0" err="1"/>
              <a:t>là</a:t>
            </a:r>
            <a:r>
              <a:rPr lang="en-US" sz="2400" dirty="0"/>
              <a:t> </a:t>
            </a:r>
            <a:r>
              <a:rPr lang="en-US" sz="2400" dirty="0" err="1"/>
              <a:t>khả</a:t>
            </a:r>
            <a:r>
              <a:rPr lang="en-US" sz="2400" dirty="0"/>
              <a:t> </a:t>
            </a:r>
            <a:r>
              <a:rPr lang="en-US" sz="2400" dirty="0" err="1"/>
              <a:t>năng</a:t>
            </a:r>
            <a:r>
              <a:rPr lang="en-US" sz="2400" dirty="0"/>
              <a:t> </a:t>
            </a:r>
            <a:r>
              <a:rPr lang="en-US" sz="2400" dirty="0" err="1"/>
              <a:t>tăng</a:t>
            </a:r>
            <a:r>
              <a:rPr lang="en-US" sz="2400" dirty="0"/>
              <a:t> </a:t>
            </a:r>
            <a:r>
              <a:rPr lang="en-US" sz="2400" dirty="0" err="1"/>
              <a:t>công</a:t>
            </a:r>
            <a:r>
              <a:rPr lang="en-US" sz="2400" dirty="0"/>
              <a:t> </a:t>
            </a:r>
            <a:r>
              <a:rPr lang="en-US" sz="2400" dirty="0" err="1"/>
              <a:t>suất</a:t>
            </a:r>
            <a:r>
              <a:rPr lang="en-US" sz="2400" dirty="0"/>
              <a:t> </a:t>
            </a:r>
            <a:r>
              <a:rPr lang="en-US" sz="2400" dirty="0" err="1"/>
              <a:t>hội</a:t>
            </a:r>
            <a:r>
              <a:rPr lang="en-US" sz="2400" dirty="0"/>
              <a:t> </a:t>
            </a:r>
            <a:r>
              <a:rPr lang="en-US" sz="2400" dirty="0" err="1"/>
              <a:t>tụ</a:t>
            </a:r>
            <a:r>
              <a:rPr lang="en-US" sz="2400" dirty="0"/>
              <a:t> </a:t>
            </a:r>
            <a:r>
              <a:rPr lang="en-US" sz="2400" dirty="0" err="1"/>
              <a:t>của</a:t>
            </a:r>
            <a:r>
              <a:rPr lang="en-US" sz="2400" dirty="0"/>
              <a:t> </a:t>
            </a:r>
            <a:r>
              <a:rPr lang="en-US" sz="2400" dirty="0" err="1"/>
              <a:t>thể</a:t>
            </a:r>
            <a:r>
              <a:rPr lang="en-US" sz="2400" dirty="0"/>
              <a:t> </a:t>
            </a:r>
            <a:r>
              <a:rPr lang="en-US" sz="2400" dirty="0" err="1"/>
              <a:t>thuỷ</a:t>
            </a:r>
            <a:r>
              <a:rPr lang="en-US" sz="2400" dirty="0"/>
              <a:t> </a:t>
            </a:r>
            <a:r>
              <a:rPr lang="en-US" sz="2400" dirty="0" err="1"/>
              <a:t>tinh</a:t>
            </a:r>
            <a:r>
              <a:rPr lang="en-US" sz="2400" dirty="0"/>
              <a:t>, </a:t>
            </a:r>
            <a:r>
              <a:rPr lang="en-US" sz="2400" dirty="0" err="1"/>
              <a:t>cho</a:t>
            </a:r>
            <a:r>
              <a:rPr lang="en-US" sz="2400" dirty="0"/>
              <a:t> </a:t>
            </a:r>
            <a:r>
              <a:rPr lang="en-US" sz="2400" dirty="0" err="1"/>
              <a:t>phép</a:t>
            </a:r>
            <a:r>
              <a:rPr lang="en-US" sz="2400" dirty="0"/>
              <a:t> </a:t>
            </a:r>
            <a:r>
              <a:rPr lang="en-US" sz="2400" dirty="0" err="1"/>
              <a:t>chúng</a:t>
            </a:r>
            <a:r>
              <a:rPr lang="en-US" sz="2400" dirty="0"/>
              <a:t> ta </a:t>
            </a:r>
            <a:r>
              <a:rPr lang="en-US" sz="2400" dirty="0" err="1"/>
              <a:t>nhìn</a:t>
            </a:r>
            <a:r>
              <a:rPr lang="en-US" sz="2400" dirty="0"/>
              <a:t> </a:t>
            </a:r>
            <a:r>
              <a:rPr lang="en-US" sz="2400" dirty="0" err="1"/>
              <a:t>rõ</a:t>
            </a:r>
            <a:r>
              <a:rPr lang="en-US" sz="2400" dirty="0"/>
              <a:t> ở </a:t>
            </a:r>
            <a:r>
              <a:rPr lang="en-US" sz="2400" dirty="0" err="1"/>
              <a:t>gần</a:t>
            </a:r>
            <a:r>
              <a:rPr lang="en-US" sz="2400" dirty="0"/>
              <a:t>. </a:t>
            </a:r>
          </a:p>
          <a:p>
            <a:r>
              <a:rPr lang="en-US" sz="2400" dirty="0"/>
              <a:t>Khi </a:t>
            </a:r>
            <a:r>
              <a:rPr lang="en-US" sz="2400" dirty="0" err="1"/>
              <a:t>điều</a:t>
            </a:r>
            <a:r>
              <a:rPr lang="en-US" sz="2400" dirty="0"/>
              <a:t> </a:t>
            </a:r>
            <a:r>
              <a:rPr lang="en-US" sz="2400" dirty="0" err="1"/>
              <a:t>tiết</a:t>
            </a:r>
            <a:r>
              <a:rPr lang="en-US" sz="2400" dirty="0"/>
              <a:t> </a:t>
            </a:r>
            <a:r>
              <a:rPr lang="en-US" sz="2400" dirty="0" err="1"/>
              <a:t>giảm</a:t>
            </a:r>
            <a:r>
              <a:rPr lang="en-US" sz="2400" dirty="0"/>
              <a:t> do </a:t>
            </a:r>
            <a:r>
              <a:rPr lang="en-US" sz="2400" dirty="0" err="1"/>
              <a:t>thể</a:t>
            </a:r>
            <a:r>
              <a:rPr lang="en-US" sz="2400" dirty="0"/>
              <a:t> </a:t>
            </a:r>
            <a:r>
              <a:rPr lang="en-US" sz="2400" dirty="0" err="1"/>
              <a:t>thuỷ</a:t>
            </a:r>
            <a:r>
              <a:rPr lang="en-US" sz="2400" dirty="0"/>
              <a:t> </a:t>
            </a:r>
            <a:r>
              <a:rPr lang="en-US" sz="2400" dirty="0" err="1"/>
              <a:t>tinh</a:t>
            </a:r>
            <a:r>
              <a:rPr lang="en-US" sz="2400" dirty="0"/>
              <a:t> </a:t>
            </a:r>
            <a:r>
              <a:rPr lang="en-US" sz="2400" dirty="0" err="1"/>
              <a:t>cứng</a:t>
            </a:r>
            <a:r>
              <a:rPr lang="en-US" sz="2400" dirty="0"/>
              <a:t> </a:t>
            </a:r>
            <a:r>
              <a:rPr lang="en-US" sz="2400" dirty="0" err="1"/>
              <a:t>hơn</a:t>
            </a:r>
            <a:r>
              <a:rPr lang="en-US" sz="2400" dirty="0"/>
              <a:t>, </a:t>
            </a:r>
            <a:r>
              <a:rPr lang="en-US" sz="2400" dirty="0" err="1"/>
              <a:t>không</a:t>
            </a:r>
            <a:r>
              <a:rPr lang="en-US" sz="2400" dirty="0"/>
              <a:t> </a:t>
            </a:r>
            <a:r>
              <a:rPr lang="en-US" sz="2400" dirty="0" err="1"/>
              <a:t>thể</a:t>
            </a:r>
            <a:r>
              <a:rPr lang="en-US" sz="2400" dirty="0"/>
              <a:t> </a:t>
            </a:r>
            <a:r>
              <a:rPr lang="en-US" sz="2400" dirty="0" err="1"/>
              <a:t>vồng</a:t>
            </a:r>
            <a:r>
              <a:rPr lang="en-US" sz="2400" dirty="0"/>
              <a:t> </a:t>
            </a:r>
            <a:r>
              <a:rPr lang="en-US" sz="2400" dirty="0" err="1"/>
              <a:t>lên</a:t>
            </a:r>
            <a:r>
              <a:rPr lang="en-US" sz="2400" dirty="0"/>
              <a:t> </a:t>
            </a:r>
            <a:r>
              <a:rPr lang="en-US" sz="2400" dirty="0" err="1"/>
              <a:t>khi</a:t>
            </a:r>
            <a:r>
              <a:rPr lang="en-US" sz="2400" dirty="0"/>
              <a:t> </a:t>
            </a:r>
            <a:r>
              <a:rPr lang="en-US" sz="2400" dirty="0" err="1"/>
              <a:t>cơ</a:t>
            </a:r>
            <a:r>
              <a:rPr lang="en-US" sz="2400" dirty="0"/>
              <a:t> </a:t>
            </a:r>
            <a:r>
              <a:rPr lang="en-US" sz="2400" dirty="0" err="1"/>
              <a:t>thể</a:t>
            </a:r>
            <a:r>
              <a:rPr lang="en-US" sz="2400" dirty="0"/>
              <a:t> mi co </a:t>
            </a:r>
            <a:r>
              <a:rPr lang="en-US" sz="2400" dirty="0">
                <a:sym typeface="Wingdings" panose="05000000000000000000" pitchFamily="2" charset="2"/>
              </a:rPr>
              <a:t> </a:t>
            </a:r>
            <a:r>
              <a:rPr lang="en-US" sz="2400" dirty="0" err="1">
                <a:sym typeface="Wingdings" panose="05000000000000000000" pitchFamily="2" charset="2"/>
              </a:rPr>
              <a:t>nhìn</a:t>
            </a:r>
            <a:r>
              <a:rPr lang="en-US" sz="2400" dirty="0">
                <a:sym typeface="Wingdings" panose="05000000000000000000" pitchFamily="2" charset="2"/>
              </a:rPr>
              <a:t> </a:t>
            </a:r>
            <a:r>
              <a:rPr lang="en-US" sz="2400" dirty="0" err="1">
                <a:sym typeface="Wingdings" panose="05000000000000000000" pitchFamily="2" charset="2"/>
              </a:rPr>
              <a:t>gần</a:t>
            </a:r>
            <a:r>
              <a:rPr lang="en-US" sz="2400" dirty="0">
                <a:sym typeface="Wingdings" panose="05000000000000000000" pitchFamily="2" charset="2"/>
              </a:rPr>
              <a:t> </a:t>
            </a:r>
            <a:r>
              <a:rPr lang="en-US" sz="2400" dirty="0" err="1">
                <a:sym typeface="Wingdings" panose="05000000000000000000" pitchFamily="2" charset="2"/>
              </a:rPr>
              <a:t>khó</a:t>
            </a:r>
            <a:r>
              <a:rPr lang="en-US" sz="2400" dirty="0">
                <a:sym typeface="Wingdings" panose="05000000000000000000" pitchFamily="2" charset="2"/>
              </a:rPr>
              <a:t> </a:t>
            </a:r>
            <a:r>
              <a:rPr lang="en-US" sz="2400" dirty="0" err="1">
                <a:sym typeface="Wingdings" panose="05000000000000000000" pitchFamily="2" charset="2"/>
              </a:rPr>
              <a:t>hơn</a:t>
            </a:r>
            <a:endParaRPr lang="en-US" sz="24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473B513-2B5E-9EA3-D6C0-FB6FBA05FE78}"/>
              </a:ext>
            </a:extLst>
          </p:cNvPr>
          <p:cNvPicPr>
            <a:picLocks noChangeAspect="1"/>
          </p:cNvPicPr>
          <p:nvPr/>
        </p:nvPicPr>
        <p:blipFill rotWithShape="1">
          <a:blip r:embed="rId2"/>
          <a:srcRect r="4" b="3065"/>
          <a:stretch/>
        </p:blipFill>
        <p:spPr>
          <a:xfrm>
            <a:off x="5977788" y="799352"/>
            <a:ext cx="5425410" cy="5259296"/>
          </a:xfrm>
          <a:prstGeom prst="rect">
            <a:avLst/>
          </a:prstGeom>
        </p:spPr>
      </p:pic>
    </p:spTree>
    <p:extLst>
      <p:ext uri="{BB962C8B-B14F-4D97-AF65-F5344CB8AC3E}">
        <p14:creationId xmlns:p14="http://schemas.microsoft.com/office/powerpoint/2010/main" val="3892163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FFE27D-81AB-E570-0FE5-6274F7CD17AC}"/>
              </a:ext>
            </a:extLst>
          </p:cNvPr>
          <p:cNvSpPr>
            <a:spLocks noGrp="1"/>
          </p:cNvSpPr>
          <p:nvPr>
            <p:ph type="title"/>
          </p:nvPr>
        </p:nvSpPr>
        <p:spPr>
          <a:xfrm>
            <a:off x="793662" y="386930"/>
            <a:ext cx="10066122" cy="1298448"/>
          </a:xfrm>
        </p:spPr>
        <p:txBody>
          <a:bodyPr anchor="b">
            <a:normAutofit/>
          </a:bodyPr>
          <a:lstStyle/>
          <a:p>
            <a:r>
              <a:rPr lang="en-US" sz="4800"/>
              <a:t>Lão thị</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94C2D1-1A28-3C44-C461-C3238CE36440}"/>
              </a:ext>
            </a:extLst>
          </p:cNvPr>
          <p:cNvSpPr>
            <a:spLocks noGrp="1"/>
          </p:cNvSpPr>
          <p:nvPr>
            <p:ph idx="1"/>
          </p:nvPr>
        </p:nvSpPr>
        <p:spPr>
          <a:xfrm>
            <a:off x="793661" y="2599509"/>
            <a:ext cx="4530898" cy="3639450"/>
          </a:xfrm>
        </p:spPr>
        <p:txBody>
          <a:bodyPr anchor="ctr">
            <a:normAutofit/>
          </a:bodyPr>
          <a:lstStyle/>
          <a:p>
            <a:r>
              <a:rPr lang="vi-VN" sz="2400" dirty="0">
                <a:latin typeface="Calibri" panose="020F0502020204030204" pitchFamily="34" charset="0"/>
                <a:ea typeface="Calibri" panose="020F0502020204030204" pitchFamily="34" charset="0"/>
                <a:cs typeface="Calibri" panose="020F0502020204030204" pitchFamily="34" charset="0"/>
              </a:rPr>
              <a:t>Lão thị phát sinh do quá trình lão hóa tự nhiên của cơ thể</a:t>
            </a:r>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rPr>
              <a:t>T</a:t>
            </a:r>
            <a:r>
              <a:rPr lang="vi-VN" sz="2400" dirty="0">
                <a:latin typeface="Calibri" panose="020F0502020204030204" pitchFamily="34" charset="0"/>
                <a:ea typeface="Calibri" panose="020F0502020204030204" pitchFamily="34" charset="0"/>
                <a:cs typeface="Calibri" panose="020F0502020204030204" pitchFamily="34" charset="0"/>
              </a:rPr>
              <a:t>ật khúc xạ này không thể phòng tránh và cũng không thể ngăn ngừa được.</a:t>
            </a:r>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dirty="0" err="1">
                <a:latin typeface="Calibri" panose="020F0502020204030204" pitchFamily="34" charset="0"/>
                <a:ea typeface="Calibri" panose="020F0502020204030204" pitchFamily="34" charset="0"/>
                <a:cs typeface="Calibri" panose="020F0502020204030204" pitchFamily="34" charset="0"/>
              </a:rPr>
              <a:t>Lão</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thị</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xảy</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ra</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đồng</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thời</a:t>
            </a:r>
            <a:r>
              <a:rPr lang="en-US" sz="2400" dirty="0">
                <a:latin typeface="Calibri" panose="020F0502020204030204" pitchFamily="34" charset="0"/>
                <a:ea typeface="Calibri" panose="020F0502020204030204" pitchFamily="34" charset="0"/>
                <a:cs typeface="Calibri" panose="020F0502020204030204" pitchFamily="34" charset="0"/>
              </a:rPr>
              <a:t> ở </a:t>
            </a:r>
            <a:r>
              <a:rPr lang="en-US" sz="2400" dirty="0" err="1">
                <a:latin typeface="Calibri" panose="020F0502020204030204" pitchFamily="34" charset="0"/>
                <a:ea typeface="Calibri" panose="020F0502020204030204" pitchFamily="34" charset="0"/>
                <a:cs typeface="Calibri" panose="020F0502020204030204" pitchFamily="34" charset="0"/>
              </a:rPr>
              <a:t>cả</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hai</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mắt</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với</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cùng</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một</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mức</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err="1">
                <a:latin typeface="Calibri" panose="020F0502020204030204" pitchFamily="34" charset="0"/>
                <a:ea typeface="Calibri" panose="020F0502020204030204" pitchFamily="34" charset="0"/>
                <a:cs typeface="Calibri" panose="020F0502020204030204" pitchFamily="34" charset="0"/>
              </a:rPr>
              <a:t>độ</a:t>
            </a:r>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sz="2000" dirty="0"/>
          </a:p>
        </p:txBody>
      </p:sp>
      <p:pic>
        <p:nvPicPr>
          <p:cNvPr id="4" name="Picture 3">
            <a:extLst>
              <a:ext uri="{FF2B5EF4-FFF2-40B4-BE49-F238E27FC236}">
                <a16:creationId xmlns:a16="http://schemas.microsoft.com/office/drawing/2014/main" id="{7F82C758-BC5E-41BB-2F85-DAC7B17D8F17}"/>
              </a:ext>
            </a:extLst>
          </p:cNvPr>
          <p:cNvPicPr>
            <a:picLocks noChangeAspect="1"/>
          </p:cNvPicPr>
          <p:nvPr/>
        </p:nvPicPr>
        <p:blipFill rotWithShape="1">
          <a:blip r:embed="rId2"/>
          <a:srcRect r="7442"/>
          <a:stretch/>
        </p:blipFill>
        <p:spPr>
          <a:xfrm>
            <a:off x="5911532" y="2484255"/>
            <a:ext cx="515027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221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30C54A-FAE3-0180-741E-D661BC152841}"/>
              </a:ext>
            </a:extLst>
          </p:cNvPr>
          <p:cNvSpPr>
            <a:spLocks noGrp="1"/>
          </p:cNvSpPr>
          <p:nvPr>
            <p:ph type="title"/>
          </p:nvPr>
        </p:nvSpPr>
        <p:spPr>
          <a:xfrm>
            <a:off x="1008184" y="174032"/>
            <a:ext cx="10175631" cy="1111843"/>
          </a:xfrm>
        </p:spPr>
        <p:txBody>
          <a:bodyPr anchor="ctr">
            <a:normAutofit/>
          </a:bodyPr>
          <a:lstStyle/>
          <a:p>
            <a:pPr algn="ctr"/>
            <a:r>
              <a:rPr lang="en-US" sz="4000"/>
              <a:t>Cận thị</a:t>
            </a:r>
          </a:p>
        </p:txBody>
      </p:sp>
      <p:sp>
        <p:nvSpPr>
          <p:cNvPr id="3" name="Content Placeholder 2">
            <a:extLst>
              <a:ext uri="{FF2B5EF4-FFF2-40B4-BE49-F238E27FC236}">
                <a16:creationId xmlns:a16="http://schemas.microsoft.com/office/drawing/2014/main" id="{04308060-0124-2EB1-1597-A650AFBE10B3}"/>
              </a:ext>
            </a:extLst>
          </p:cNvPr>
          <p:cNvSpPr>
            <a:spLocks noGrp="1"/>
          </p:cNvSpPr>
          <p:nvPr>
            <p:ph idx="1"/>
          </p:nvPr>
        </p:nvSpPr>
        <p:spPr>
          <a:xfrm>
            <a:off x="839244" y="1459907"/>
            <a:ext cx="10839348" cy="767904"/>
          </a:xfrm>
        </p:spPr>
        <p:txBody>
          <a:bodyPr anchor="ctr">
            <a:normAutofit fontScale="92500"/>
          </a:bodyPr>
          <a:lstStyle/>
          <a:p>
            <a:pPr algn="ctr"/>
            <a:r>
              <a:rPr lang="en-US" sz="2400" dirty="0" err="1"/>
              <a:t>Là</a:t>
            </a:r>
            <a:r>
              <a:rPr lang="en-US" sz="2400" dirty="0"/>
              <a:t> </a:t>
            </a:r>
            <a:r>
              <a:rPr lang="en-US" sz="2400" dirty="0" err="1"/>
              <a:t>tình</a:t>
            </a:r>
            <a:r>
              <a:rPr lang="en-US" sz="2400" dirty="0"/>
              <a:t> </a:t>
            </a:r>
            <a:r>
              <a:rPr lang="en-US" sz="2400" dirty="0" err="1"/>
              <a:t>trạng</a:t>
            </a:r>
            <a:r>
              <a:rPr lang="en-US" sz="2400" dirty="0"/>
              <a:t> </a:t>
            </a:r>
            <a:r>
              <a:rPr lang="en-US" sz="2400" dirty="0" err="1"/>
              <a:t>các</a:t>
            </a:r>
            <a:r>
              <a:rPr lang="en-US" sz="2400" dirty="0"/>
              <a:t> </a:t>
            </a:r>
            <a:r>
              <a:rPr lang="en-US" sz="2400" dirty="0" err="1"/>
              <a:t>tia</a:t>
            </a:r>
            <a:r>
              <a:rPr lang="en-US" sz="2400" dirty="0"/>
              <a:t> </a:t>
            </a:r>
            <a:r>
              <a:rPr lang="en-US" sz="2400" dirty="0" err="1"/>
              <a:t>sáng</a:t>
            </a:r>
            <a:r>
              <a:rPr lang="en-US" sz="2400" dirty="0"/>
              <a:t> </a:t>
            </a:r>
            <a:r>
              <a:rPr lang="en-US" sz="2400" dirty="0" err="1"/>
              <a:t>từ</a:t>
            </a:r>
            <a:r>
              <a:rPr lang="en-US" sz="2400" dirty="0"/>
              <a:t> </a:t>
            </a:r>
            <a:r>
              <a:rPr lang="en-US" sz="2400" dirty="0" err="1"/>
              <a:t>một</a:t>
            </a:r>
            <a:r>
              <a:rPr lang="en-US" sz="2400" dirty="0"/>
              <a:t> </a:t>
            </a:r>
            <a:r>
              <a:rPr lang="en-US" sz="2400" dirty="0" err="1"/>
              <a:t>vật</a:t>
            </a:r>
            <a:r>
              <a:rPr lang="en-US" sz="2400" dirty="0"/>
              <a:t> ở </a:t>
            </a:r>
            <a:r>
              <a:rPr lang="en-US" sz="2400" dirty="0" err="1"/>
              <a:t>xa</a:t>
            </a:r>
            <a:r>
              <a:rPr lang="en-US" sz="2400" dirty="0"/>
              <a:t> </a:t>
            </a:r>
            <a:r>
              <a:rPr lang="en-US" sz="2400" dirty="0" err="1"/>
              <a:t>hội</a:t>
            </a:r>
            <a:r>
              <a:rPr lang="en-US" sz="2400" dirty="0"/>
              <a:t> </a:t>
            </a:r>
            <a:r>
              <a:rPr lang="en-US" sz="2400" dirty="0" err="1"/>
              <a:t>tụ</a:t>
            </a:r>
            <a:r>
              <a:rPr lang="en-US" sz="2400" dirty="0"/>
              <a:t> ở </a:t>
            </a:r>
            <a:r>
              <a:rPr lang="en-US" sz="2400" dirty="0" err="1"/>
              <a:t>trước</a:t>
            </a:r>
            <a:r>
              <a:rPr lang="en-US" sz="2400" dirty="0"/>
              <a:t> </a:t>
            </a:r>
            <a:r>
              <a:rPr lang="en-US" sz="2400" dirty="0" err="1"/>
              <a:t>võng</a:t>
            </a:r>
            <a:r>
              <a:rPr lang="en-US" sz="2400" dirty="0"/>
              <a:t> </a:t>
            </a:r>
            <a:r>
              <a:rPr lang="en-US" sz="2400" dirty="0" err="1"/>
              <a:t>mạc</a:t>
            </a:r>
            <a:r>
              <a:rPr lang="en-US" sz="2400" dirty="0"/>
              <a:t> </a:t>
            </a:r>
            <a:r>
              <a:rPr lang="en-US" sz="2400" dirty="0" err="1"/>
              <a:t>khi</a:t>
            </a:r>
            <a:r>
              <a:rPr lang="en-US" sz="2400" dirty="0"/>
              <a:t> </a:t>
            </a:r>
            <a:r>
              <a:rPr lang="en-US" sz="2400" dirty="0" err="1"/>
              <a:t>mắt</a:t>
            </a:r>
            <a:r>
              <a:rPr lang="en-US" sz="2400" dirty="0"/>
              <a:t> ở </a:t>
            </a:r>
            <a:r>
              <a:rPr lang="en-US" sz="2400" dirty="0" err="1"/>
              <a:t>trạng</a:t>
            </a:r>
            <a:r>
              <a:rPr lang="en-US" sz="2400" dirty="0"/>
              <a:t> </a:t>
            </a:r>
            <a:r>
              <a:rPr lang="en-US" sz="2400" dirty="0" err="1"/>
              <a:t>thái</a:t>
            </a:r>
            <a:r>
              <a:rPr lang="en-US" sz="2400" dirty="0"/>
              <a:t> </a:t>
            </a:r>
            <a:r>
              <a:rPr lang="en-US" sz="2400" dirty="0" err="1"/>
              <a:t>nghỉ</a:t>
            </a:r>
            <a:r>
              <a:rPr lang="en-US" sz="2400" dirty="0"/>
              <a:t> </a:t>
            </a:r>
            <a:r>
              <a:rPr lang="en-US" sz="2400" dirty="0" err="1"/>
              <a:t>ngơi</a:t>
            </a:r>
            <a:r>
              <a:rPr lang="en-US" sz="2400" dirty="0"/>
              <a:t>, </a:t>
            </a:r>
            <a:r>
              <a:rPr lang="en-US" sz="2400" dirty="0" err="1"/>
              <a:t>thường</a:t>
            </a:r>
            <a:r>
              <a:rPr lang="en-US" sz="2400" dirty="0"/>
              <a:t> </a:t>
            </a:r>
            <a:r>
              <a:rPr lang="en-US" sz="2400" dirty="0" err="1"/>
              <a:t>gọi</a:t>
            </a:r>
            <a:r>
              <a:rPr lang="en-US" sz="2400" dirty="0"/>
              <a:t> </a:t>
            </a:r>
            <a:r>
              <a:rPr lang="en-US" sz="2400" dirty="0" err="1"/>
              <a:t>là</a:t>
            </a:r>
            <a:r>
              <a:rPr lang="en-US" sz="2400" dirty="0"/>
              <a:t> </a:t>
            </a:r>
            <a:r>
              <a:rPr lang="en-US" sz="2400" dirty="0" err="1"/>
              <a:t>tật</a:t>
            </a:r>
            <a:r>
              <a:rPr lang="en-US" sz="2400" dirty="0"/>
              <a:t> </a:t>
            </a:r>
            <a:r>
              <a:rPr lang="en-US" sz="2400" dirty="0" err="1"/>
              <a:t>nhìn</a:t>
            </a:r>
            <a:r>
              <a:rPr lang="en-US" sz="2400" dirty="0"/>
              <a:t> </a:t>
            </a:r>
            <a:r>
              <a:rPr lang="en-US" sz="2400" dirty="0" err="1"/>
              <a:t>gần</a:t>
            </a:r>
            <a:r>
              <a:rPr lang="en-US" sz="2400" dirty="0"/>
              <a:t> (</a:t>
            </a:r>
            <a:r>
              <a:rPr lang="en-US" sz="2400" dirty="0" err="1"/>
              <a:t>thị</a:t>
            </a:r>
            <a:r>
              <a:rPr lang="en-US" sz="2400" dirty="0"/>
              <a:t> </a:t>
            </a:r>
            <a:r>
              <a:rPr lang="en-US" sz="2400" dirty="0" err="1"/>
              <a:t>lực</a:t>
            </a:r>
            <a:r>
              <a:rPr lang="en-US" sz="2400" dirty="0"/>
              <a:t> </a:t>
            </a:r>
            <a:r>
              <a:rPr lang="en-US" sz="2400" dirty="0" err="1"/>
              <a:t>gần</a:t>
            </a:r>
            <a:r>
              <a:rPr lang="en-US" sz="2400" dirty="0"/>
              <a:t> </a:t>
            </a:r>
            <a:r>
              <a:rPr lang="en-US" sz="2400" dirty="0" err="1"/>
              <a:t>tốt</a:t>
            </a:r>
            <a:r>
              <a:rPr lang="en-US" sz="2400" dirty="0"/>
              <a:t> </a:t>
            </a:r>
            <a:r>
              <a:rPr lang="en-US" sz="2400" dirty="0" err="1"/>
              <a:t>hơn</a:t>
            </a:r>
            <a:r>
              <a:rPr lang="en-US" sz="2400" dirty="0"/>
              <a:t> </a:t>
            </a:r>
            <a:r>
              <a:rPr lang="en-US" sz="2400" dirty="0" err="1"/>
              <a:t>thị</a:t>
            </a:r>
            <a:r>
              <a:rPr lang="en-US" sz="2400" dirty="0"/>
              <a:t> </a:t>
            </a:r>
            <a:r>
              <a:rPr lang="en-US" sz="2400" dirty="0" err="1"/>
              <a:t>lực</a:t>
            </a:r>
            <a:r>
              <a:rPr lang="en-US" sz="2400" dirty="0"/>
              <a:t> </a:t>
            </a:r>
            <a:r>
              <a:rPr lang="en-US" sz="2400" dirty="0" err="1"/>
              <a:t>xa</a:t>
            </a:r>
            <a:r>
              <a:rPr lang="en-US" sz="2400" dirty="0"/>
              <a:t> ở </a:t>
            </a:r>
            <a:r>
              <a:rPr lang="en-US" sz="2400" dirty="0" err="1"/>
              <a:t>bất</a:t>
            </a:r>
            <a:r>
              <a:rPr lang="en-US" sz="2400" dirty="0"/>
              <a:t> </a:t>
            </a:r>
            <a:r>
              <a:rPr lang="en-US" sz="2400" dirty="0" err="1"/>
              <a:t>kể</a:t>
            </a:r>
            <a:r>
              <a:rPr lang="en-US" sz="2400" dirty="0"/>
              <a:t> </a:t>
            </a:r>
            <a:r>
              <a:rPr lang="en-US" sz="2400" dirty="0" err="1"/>
              <a:t>tuổi</a:t>
            </a:r>
            <a:r>
              <a:rPr lang="en-US" sz="2400" dirty="0"/>
              <a:t> </a:t>
            </a:r>
            <a:r>
              <a:rPr lang="en-US" sz="2400" dirty="0" err="1"/>
              <a:t>nào</a:t>
            </a:r>
            <a:r>
              <a:rPr lang="en-US" sz="2000" dirty="0"/>
              <a:t>)</a:t>
            </a:r>
          </a:p>
          <a:p>
            <a:pPr algn="ctr"/>
            <a:endParaRPr lang="en-US" sz="2000" dirty="0"/>
          </a:p>
        </p:txBody>
      </p:sp>
      <p:pic>
        <p:nvPicPr>
          <p:cNvPr id="4" name="Picture 3">
            <a:extLst>
              <a:ext uri="{FF2B5EF4-FFF2-40B4-BE49-F238E27FC236}">
                <a16:creationId xmlns:a16="http://schemas.microsoft.com/office/drawing/2014/main" id="{45062339-0A99-9524-9924-ABDAC34A7D42}"/>
              </a:ext>
            </a:extLst>
          </p:cNvPr>
          <p:cNvPicPr>
            <a:picLocks noChangeAspect="1"/>
          </p:cNvPicPr>
          <p:nvPr/>
        </p:nvPicPr>
        <p:blipFill>
          <a:blip r:embed="rId2"/>
          <a:stretch>
            <a:fillRect/>
          </a:stretch>
        </p:blipFill>
        <p:spPr>
          <a:xfrm>
            <a:off x="1966609" y="2405149"/>
            <a:ext cx="8252685" cy="3899393"/>
          </a:xfrm>
          <a:prstGeom prst="rect">
            <a:avLst/>
          </a:prstGeom>
        </p:spPr>
      </p:pic>
    </p:spTree>
    <p:extLst>
      <p:ext uri="{BB962C8B-B14F-4D97-AF65-F5344CB8AC3E}">
        <p14:creationId xmlns:p14="http://schemas.microsoft.com/office/powerpoint/2010/main" val="346335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8CA6-68D8-959C-06AD-DBD7143200E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D15A85C-F795-F0AE-0EEF-3C92B7D6DF35}"/>
              </a:ext>
            </a:extLst>
          </p:cNvPr>
          <p:cNvPicPr>
            <a:picLocks noGrp="1" noChangeAspect="1"/>
          </p:cNvPicPr>
          <p:nvPr>
            <p:ph idx="1"/>
          </p:nvPr>
        </p:nvPicPr>
        <p:blipFill>
          <a:blip r:embed="rId2"/>
          <a:stretch>
            <a:fillRect/>
          </a:stretch>
        </p:blipFill>
        <p:spPr>
          <a:xfrm>
            <a:off x="838200" y="1812173"/>
            <a:ext cx="10128835" cy="2417109"/>
          </a:xfrm>
        </p:spPr>
      </p:pic>
      <p:pic>
        <p:nvPicPr>
          <p:cNvPr id="7" name="Picture 6">
            <a:extLst>
              <a:ext uri="{FF2B5EF4-FFF2-40B4-BE49-F238E27FC236}">
                <a16:creationId xmlns:a16="http://schemas.microsoft.com/office/drawing/2014/main" id="{A2145F63-C6D1-B28B-9D75-BBE13F7E4F52}"/>
              </a:ext>
            </a:extLst>
          </p:cNvPr>
          <p:cNvPicPr>
            <a:picLocks noChangeAspect="1"/>
          </p:cNvPicPr>
          <p:nvPr/>
        </p:nvPicPr>
        <p:blipFill>
          <a:blip r:embed="rId3"/>
          <a:stretch>
            <a:fillRect/>
          </a:stretch>
        </p:blipFill>
        <p:spPr>
          <a:xfrm>
            <a:off x="4038687" y="6382769"/>
            <a:ext cx="3458140" cy="220212"/>
          </a:xfrm>
          <a:prstGeom prst="rect">
            <a:avLst/>
          </a:prstGeom>
        </p:spPr>
      </p:pic>
    </p:spTree>
    <p:extLst>
      <p:ext uri="{BB962C8B-B14F-4D97-AF65-F5344CB8AC3E}">
        <p14:creationId xmlns:p14="http://schemas.microsoft.com/office/powerpoint/2010/main" val="3553773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3733EBD-3113-5AD9-1E45-39C4868873AC}"/>
              </a:ext>
            </a:extLst>
          </p:cNvPr>
          <p:cNvPicPr>
            <a:picLocks noGrp="1" noChangeAspect="1"/>
          </p:cNvPicPr>
          <p:nvPr>
            <p:ph idx="1"/>
          </p:nvPr>
        </p:nvPicPr>
        <p:blipFill>
          <a:blip r:embed="rId2"/>
          <a:stretch>
            <a:fillRect/>
          </a:stretch>
        </p:blipFill>
        <p:spPr>
          <a:xfrm>
            <a:off x="1984512" y="643467"/>
            <a:ext cx="8222975" cy="5571065"/>
          </a:xfrm>
          <a:prstGeom prst="rect">
            <a:avLst/>
          </a:prstGeom>
          <a:ln>
            <a:noFill/>
          </a:ln>
        </p:spPr>
      </p:pic>
    </p:spTree>
    <p:extLst>
      <p:ext uri="{BB962C8B-B14F-4D97-AF65-F5344CB8AC3E}">
        <p14:creationId xmlns:p14="http://schemas.microsoft.com/office/powerpoint/2010/main" val="1953438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5A34A9E5-F513-F4E8-52DF-2DE273FAF320}"/>
              </a:ext>
            </a:extLst>
          </p:cNvPr>
          <p:cNvPicPr>
            <a:picLocks noGrp="1" noChangeAspect="1"/>
          </p:cNvPicPr>
          <p:nvPr>
            <p:ph idx="1"/>
          </p:nvPr>
        </p:nvPicPr>
        <p:blipFill rotWithShape="1">
          <a:blip r:embed="rId2"/>
          <a:srcRect t="21935" b="5027"/>
          <a:stretch/>
        </p:blipFill>
        <p:spPr>
          <a:xfrm>
            <a:off x="20" y="1282"/>
            <a:ext cx="12191980" cy="6856718"/>
          </a:xfrm>
          <a:prstGeom prst="rect">
            <a:avLst/>
          </a:prstGeom>
        </p:spPr>
      </p:pic>
    </p:spTree>
    <p:extLst>
      <p:ext uri="{BB962C8B-B14F-4D97-AF65-F5344CB8AC3E}">
        <p14:creationId xmlns:p14="http://schemas.microsoft.com/office/powerpoint/2010/main" val="2181514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7D63C92-DCA8-422B-A596-DBE96A82A7D1}"/>
              </a:ext>
            </a:extLst>
          </p:cNvPr>
          <p:cNvPicPr>
            <a:picLocks noGrp="1" noChangeAspect="1"/>
          </p:cNvPicPr>
          <p:nvPr>
            <p:ph idx="1"/>
          </p:nvPr>
        </p:nvPicPr>
        <p:blipFill>
          <a:blip r:embed="rId2"/>
          <a:stretch>
            <a:fillRect/>
          </a:stretch>
        </p:blipFill>
        <p:spPr>
          <a:xfrm>
            <a:off x="1843278" y="643467"/>
            <a:ext cx="8505444"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807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D6567E1-2878-7D8B-95DC-5603128E2F73}"/>
              </a:ext>
            </a:extLst>
          </p:cNvPr>
          <p:cNvPicPr>
            <a:picLocks noGrp="1" noChangeAspect="1"/>
          </p:cNvPicPr>
          <p:nvPr>
            <p:ph idx="1"/>
          </p:nvPr>
        </p:nvPicPr>
        <p:blipFill>
          <a:blip r:embed="rId2"/>
          <a:stretch>
            <a:fillRect/>
          </a:stretch>
        </p:blipFill>
        <p:spPr>
          <a:xfrm>
            <a:off x="643467" y="1561508"/>
            <a:ext cx="10905066" cy="3734984"/>
          </a:xfrm>
          <a:prstGeom prst="rect">
            <a:avLst/>
          </a:prstGeom>
        </p:spPr>
      </p:pic>
    </p:spTree>
    <p:extLst>
      <p:ext uri="{BB962C8B-B14F-4D97-AF65-F5344CB8AC3E}">
        <p14:creationId xmlns:p14="http://schemas.microsoft.com/office/powerpoint/2010/main" val="1200578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4DCC2C-3F68-9F77-41F5-0B9AE7A1024B}"/>
              </a:ext>
            </a:extLst>
          </p:cNvPr>
          <p:cNvSpPr>
            <a:spLocks noGrp="1"/>
          </p:cNvSpPr>
          <p:nvPr>
            <p:ph type="title"/>
          </p:nvPr>
        </p:nvSpPr>
        <p:spPr>
          <a:xfrm>
            <a:off x="1008184" y="174032"/>
            <a:ext cx="10175631" cy="1111843"/>
          </a:xfrm>
        </p:spPr>
        <p:txBody>
          <a:bodyPr anchor="ctr">
            <a:normAutofit/>
          </a:bodyPr>
          <a:lstStyle/>
          <a:p>
            <a:pPr algn="ctr"/>
            <a:r>
              <a:rPr lang="en-US" sz="4000"/>
              <a:t>Điều chỉnh cận thị</a:t>
            </a:r>
          </a:p>
        </p:txBody>
      </p:sp>
      <p:pic>
        <p:nvPicPr>
          <p:cNvPr id="1026" name="Picture 2" descr="Myopia Control: Strategies for Slowing Nearsightedness in Children">
            <a:extLst>
              <a:ext uri="{FF2B5EF4-FFF2-40B4-BE49-F238E27FC236}">
                <a16:creationId xmlns:a16="http://schemas.microsoft.com/office/drawing/2014/main" id="{97B218D2-8FA6-D543-E68C-69B1D46EA0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93733" y="3483182"/>
            <a:ext cx="6920618" cy="32007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30EFE64-C485-80EA-E44C-89EAB49AEAF7}"/>
              </a:ext>
            </a:extLst>
          </p:cNvPr>
          <p:cNvPicPr>
            <a:picLocks noChangeAspect="1"/>
          </p:cNvPicPr>
          <p:nvPr/>
        </p:nvPicPr>
        <p:blipFill>
          <a:blip r:embed="rId3"/>
          <a:stretch>
            <a:fillRect/>
          </a:stretch>
        </p:blipFill>
        <p:spPr>
          <a:xfrm>
            <a:off x="4496761" y="1509733"/>
            <a:ext cx="3195429" cy="1919267"/>
          </a:xfrm>
          <a:prstGeom prst="rect">
            <a:avLst/>
          </a:prstGeom>
        </p:spPr>
      </p:pic>
    </p:spTree>
    <p:extLst>
      <p:ext uri="{BB962C8B-B14F-4D97-AF65-F5344CB8AC3E}">
        <p14:creationId xmlns:p14="http://schemas.microsoft.com/office/powerpoint/2010/main" val="1253523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42E7AA-5FD8-EA9E-A4FC-442B9E6EA268}"/>
              </a:ext>
            </a:extLst>
          </p:cNvPr>
          <p:cNvSpPr>
            <a:spLocks noGrp="1"/>
          </p:cNvSpPr>
          <p:nvPr>
            <p:ph type="title"/>
          </p:nvPr>
        </p:nvSpPr>
        <p:spPr>
          <a:xfrm>
            <a:off x="1043631" y="873940"/>
            <a:ext cx="5052369" cy="1035781"/>
          </a:xfrm>
        </p:spPr>
        <p:txBody>
          <a:bodyPr anchor="ctr">
            <a:normAutofit/>
          </a:bodyPr>
          <a:lstStyle/>
          <a:p>
            <a:endParaRPr lang="en-US" sz="3600"/>
          </a:p>
        </p:txBody>
      </p:sp>
      <p:sp>
        <p:nvSpPr>
          <p:cNvPr id="3" name="Content Placeholder 2">
            <a:extLst>
              <a:ext uri="{FF2B5EF4-FFF2-40B4-BE49-F238E27FC236}">
                <a16:creationId xmlns:a16="http://schemas.microsoft.com/office/drawing/2014/main" id="{77D65F51-42CA-26DC-4E87-332F41C1DAE9}"/>
              </a:ext>
            </a:extLst>
          </p:cNvPr>
          <p:cNvSpPr>
            <a:spLocks noGrp="1"/>
          </p:cNvSpPr>
          <p:nvPr>
            <p:ph idx="1"/>
          </p:nvPr>
        </p:nvSpPr>
        <p:spPr>
          <a:xfrm>
            <a:off x="1045029" y="2524721"/>
            <a:ext cx="4991629" cy="3677123"/>
          </a:xfrm>
        </p:spPr>
        <p:txBody>
          <a:bodyPr anchor="ctr">
            <a:normAutofit/>
          </a:bodyPr>
          <a:lstStyle/>
          <a:p>
            <a:r>
              <a:rPr lang="en-US" altLang="en-US" sz="2400" dirty="0" err="1">
                <a:latin typeface="Times New Roman" panose="02020603050405020304" pitchFamily="18" charset="0"/>
                <a:cs typeface="Times New Roman" panose="02020603050405020304" pitchFamily="18" charset="0"/>
              </a:rPr>
              <a:t>Chương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trình</a:t>
            </a:r>
            <a:r>
              <a:rPr lang="en-US" altLang="en-US" sz="2400" dirty="0">
                <a:latin typeface="Times New Roman" panose="02020603050405020304" pitchFamily="18" charset="0"/>
                <a:cs typeface="Times New Roman" panose="02020603050405020304" pitchFamily="18" charset="0"/>
              </a:rPr>
              <a:t> </a:t>
            </a:r>
            <a:r>
              <a:rPr lang="ja-JP" altLang="en-US" sz="2400" dirty="0">
                <a:latin typeface="Times New Roman" panose="02020603050405020304" pitchFamily="18" charset="0"/>
                <a:cs typeface="Times New Roman" panose="02020603050405020304" pitchFamily="18" charset="0"/>
              </a:rPr>
              <a:t>“</a:t>
            </a:r>
            <a:r>
              <a:rPr lang="en-US" altLang="ja-JP" sz="2400" dirty="0" err="1">
                <a:latin typeface="Times New Roman" panose="02020603050405020304" pitchFamily="18" charset="0"/>
                <a:cs typeface="Times New Roman" panose="02020603050405020304" pitchFamily="18" charset="0"/>
              </a:rPr>
              <a:t>Thị</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giác</a:t>
            </a:r>
            <a:r>
              <a:rPr lang="en-US" altLang="ja-JP" sz="2400" dirty="0">
                <a:latin typeface="Times New Roman" panose="02020603050405020304" pitchFamily="18" charset="0"/>
                <a:cs typeface="Times New Roman" panose="02020603050405020304" pitchFamily="18" charset="0"/>
              </a:rPr>
              <a:t> 2020 – </a:t>
            </a:r>
            <a:r>
              <a:rPr lang="en-US" altLang="ja-JP" sz="2400" dirty="0" err="1">
                <a:latin typeface="Times New Roman" panose="02020603050405020304" pitchFamily="18" charset="0"/>
                <a:cs typeface="Times New Roman" panose="02020603050405020304" pitchFamily="18" charset="0"/>
              </a:rPr>
              <a:t>Quyền</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được</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nhìn</a:t>
            </a:r>
            <a:r>
              <a:rPr lang="ja-JP" altLang="en-US" sz="2400" dirty="0">
                <a:latin typeface="Times New Roman" panose="02020603050405020304" pitchFamily="18" charset="0"/>
                <a:cs typeface="Times New Roman" panose="02020603050405020304" pitchFamily="18" charset="0"/>
              </a:rPr>
              <a:t>”</a:t>
            </a:r>
            <a:r>
              <a:rPr lang="en-US" altLang="ja-JP" sz="2400" dirty="0">
                <a:latin typeface="Times New Roman" panose="02020603050405020304" pitchFamily="18" charset="0"/>
                <a:cs typeface="Times New Roman" panose="02020603050405020304" pitchFamily="18" charset="0"/>
              </a:rPr>
              <a:t> (Vision 2020 – The right to sight) </a:t>
            </a:r>
            <a:r>
              <a:rPr lang="en-US" altLang="ja-JP" sz="2400" dirty="0" err="1">
                <a:latin typeface="Times New Roman" panose="02020603050405020304" pitchFamily="18" charset="0"/>
                <a:cs typeface="Times New Roman" panose="02020603050405020304" pitchFamily="18" charset="0"/>
              </a:rPr>
              <a:t>phát</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động</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bởi</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Tổ</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chức</a:t>
            </a:r>
            <a:r>
              <a:rPr lang="en-US" altLang="ja-JP" sz="2400" dirty="0">
                <a:latin typeface="Times New Roman" panose="02020603050405020304" pitchFamily="18" charset="0"/>
                <a:cs typeface="Times New Roman" panose="02020603050405020304" pitchFamily="18" charset="0"/>
              </a:rPr>
              <a:t> Y </a:t>
            </a:r>
            <a:r>
              <a:rPr lang="en-US" altLang="ja-JP" sz="2400" dirty="0" err="1">
                <a:latin typeface="Times New Roman" panose="02020603050405020304" pitchFamily="18" charset="0"/>
                <a:cs typeface="Times New Roman" panose="02020603050405020304" pitchFamily="18" charset="0"/>
              </a:rPr>
              <a:t>tế</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Thế</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giới</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đã</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đưa</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tật</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khúc</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xạ</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vào</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danh</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sách</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một</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trong</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năm</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nguyên</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nhân</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hàng</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đầu</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gây</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mù</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lòa</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được</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ưu</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tiên</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phòng</a:t>
            </a:r>
            <a:r>
              <a:rPr lang="en-US" altLang="ja-JP" sz="2400" dirty="0">
                <a:latin typeface="Times New Roman" panose="02020603050405020304" pitchFamily="18" charset="0"/>
                <a:cs typeface="Times New Roman" panose="02020603050405020304" pitchFamily="18" charset="0"/>
              </a:rPr>
              <a:t> </a:t>
            </a:r>
            <a:r>
              <a:rPr lang="en-US" altLang="ja-JP" sz="2400" dirty="0" err="1">
                <a:latin typeface="Times New Roman" panose="02020603050405020304" pitchFamily="18" charset="0"/>
                <a:cs typeface="Times New Roman" panose="02020603050405020304" pitchFamily="18" charset="0"/>
              </a:rPr>
              <a:t>chống</a:t>
            </a:r>
            <a:r>
              <a:rPr lang="en-US" altLang="ja-JP"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1800" dirty="0"/>
          </a:p>
        </p:txBody>
      </p:sp>
      <p:sp>
        <p:nvSpPr>
          <p:cNvPr id="18" name="Rectangle 1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A42027-8F88-3B8D-0776-22B6962AE847}"/>
              </a:ext>
            </a:extLst>
          </p:cNvPr>
          <p:cNvPicPr>
            <a:picLocks noChangeAspect="1"/>
          </p:cNvPicPr>
          <p:nvPr/>
        </p:nvPicPr>
        <p:blipFill>
          <a:blip r:embed="rId3"/>
          <a:stretch>
            <a:fillRect/>
          </a:stretch>
        </p:blipFill>
        <p:spPr>
          <a:xfrm>
            <a:off x="6930493" y="2329422"/>
            <a:ext cx="4223252" cy="2259440"/>
          </a:xfrm>
          <a:prstGeom prst="rect">
            <a:avLst/>
          </a:prstGeom>
        </p:spPr>
      </p:pic>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290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BE44D-5CB8-F66A-29AF-21025AAFF5BC}"/>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a:t>Kiểm soát tiến triển cận thị</a:t>
            </a:r>
          </a:p>
        </p:txBody>
      </p:sp>
      <p:sp>
        <p:nvSpPr>
          <p:cNvPr id="49"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25FE07D-131B-181D-BD63-649F0C61B591}"/>
              </a:ext>
            </a:extLst>
          </p:cNvPr>
          <p:cNvPicPr>
            <a:picLocks noChangeAspect="1"/>
          </p:cNvPicPr>
          <p:nvPr/>
        </p:nvPicPr>
        <p:blipFill>
          <a:blip r:embed="rId2"/>
          <a:stretch>
            <a:fillRect/>
          </a:stretch>
        </p:blipFill>
        <p:spPr>
          <a:xfrm>
            <a:off x="162819" y="1999922"/>
            <a:ext cx="3089605" cy="4594209"/>
          </a:xfrm>
          <a:prstGeom prst="rect">
            <a:avLst/>
          </a:prstGeom>
        </p:spPr>
      </p:pic>
      <p:pic>
        <p:nvPicPr>
          <p:cNvPr id="9" name="Picture 8">
            <a:extLst>
              <a:ext uri="{FF2B5EF4-FFF2-40B4-BE49-F238E27FC236}">
                <a16:creationId xmlns:a16="http://schemas.microsoft.com/office/drawing/2014/main" id="{56CD0DCA-0A31-48C8-3DB2-0958F7CB37D3}"/>
              </a:ext>
            </a:extLst>
          </p:cNvPr>
          <p:cNvPicPr>
            <a:picLocks noChangeAspect="1"/>
          </p:cNvPicPr>
          <p:nvPr/>
        </p:nvPicPr>
        <p:blipFill>
          <a:blip r:embed="rId3"/>
          <a:stretch>
            <a:fillRect/>
          </a:stretch>
        </p:blipFill>
        <p:spPr>
          <a:xfrm>
            <a:off x="3516824" y="2916658"/>
            <a:ext cx="4001068" cy="2760736"/>
          </a:xfrm>
          <a:prstGeom prst="rect">
            <a:avLst/>
          </a:prstGeom>
        </p:spPr>
      </p:pic>
      <p:pic>
        <p:nvPicPr>
          <p:cNvPr id="7" name="Picture 6">
            <a:extLst>
              <a:ext uri="{FF2B5EF4-FFF2-40B4-BE49-F238E27FC236}">
                <a16:creationId xmlns:a16="http://schemas.microsoft.com/office/drawing/2014/main" id="{073D904E-67D7-6697-2FE9-FEF5683E3560}"/>
              </a:ext>
            </a:extLst>
          </p:cNvPr>
          <p:cNvPicPr>
            <a:picLocks noChangeAspect="1"/>
          </p:cNvPicPr>
          <p:nvPr/>
        </p:nvPicPr>
        <p:blipFill>
          <a:blip r:embed="rId4"/>
          <a:stretch>
            <a:fillRect/>
          </a:stretch>
        </p:blipFill>
        <p:spPr>
          <a:xfrm>
            <a:off x="7716033" y="3215826"/>
            <a:ext cx="4183359" cy="2185805"/>
          </a:xfrm>
          <a:prstGeom prst="rect">
            <a:avLst/>
          </a:prstGeom>
        </p:spPr>
      </p:pic>
    </p:spTree>
    <p:extLst>
      <p:ext uri="{BB962C8B-B14F-4D97-AF65-F5344CB8AC3E}">
        <p14:creationId xmlns:p14="http://schemas.microsoft.com/office/powerpoint/2010/main" val="1004161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54">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7" name="Group 205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058" name="Rectangle 205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5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205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2" name="Rectangle 206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22096D-3A97-8510-5E40-45961A2D7D7B}"/>
              </a:ext>
            </a:extLst>
          </p:cNvPr>
          <p:cNvSpPr>
            <a:spLocks noGrp="1"/>
          </p:cNvSpPr>
          <p:nvPr>
            <p:ph type="title"/>
          </p:nvPr>
        </p:nvSpPr>
        <p:spPr>
          <a:xfrm>
            <a:off x="1043631" y="873940"/>
            <a:ext cx="5052369" cy="1035781"/>
          </a:xfrm>
        </p:spPr>
        <p:txBody>
          <a:bodyPr anchor="ctr">
            <a:normAutofit/>
          </a:bodyPr>
          <a:lstStyle/>
          <a:p>
            <a:r>
              <a:rPr lang="en-US" sz="2400" dirty="0"/>
              <a:t>PHÒNG NGỪA CẬN THỊ HỌC ĐƯỜNG</a:t>
            </a:r>
          </a:p>
        </p:txBody>
      </p:sp>
      <p:sp>
        <p:nvSpPr>
          <p:cNvPr id="3" name="Content Placeholder 2">
            <a:extLst>
              <a:ext uri="{FF2B5EF4-FFF2-40B4-BE49-F238E27FC236}">
                <a16:creationId xmlns:a16="http://schemas.microsoft.com/office/drawing/2014/main" id="{CE33453A-82B7-8ADD-EF01-324FBE447240}"/>
              </a:ext>
            </a:extLst>
          </p:cNvPr>
          <p:cNvSpPr>
            <a:spLocks noGrp="1"/>
          </p:cNvSpPr>
          <p:nvPr>
            <p:ph idx="1"/>
          </p:nvPr>
        </p:nvSpPr>
        <p:spPr>
          <a:xfrm>
            <a:off x="1045029" y="2524721"/>
            <a:ext cx="4991629" cy="3677123"/>
          </a:xfrm>
        </p:spPr>
        <p:txBody>
          <a:bodyPr anchor="ctr">
            <a:normAutofit fontScale="92500" lnSpcReduction="10000"/>
          </a:bodyPr>
          <a:lstStyle/>
          <a:p>
            <a:pPr marL="0" indent="0">
              <a:buNone/>
            </a:pPr>
            <a:r>
              <a:rPr lang="vi-VN" sz="2400" dirty="0"/>
              <a:t>1.Đọc và viết đúng khoảng cách quy định:</a:t>
            </a:r>
          </a:p>
          <a:p>
            <a:pPr marL="0" indent="0">
              <a:buNone/>
            </a:pPr>
            <a:r>
              <a:rPr lang="vi-VN" sz="2400" dirty="0"/>
              <a:t>- Học sinh lớn: 30-40 cm</a:t>
            </a:r>
          </a:p>
          <a:p>
            <a:pPr marL="0" indent="0">
              <a:buNone/>
            </a:pPr>
            <a:r>
              <a:rPr lang="vi-VN" sz="2400" dirty="0"/>
              <a:t>- Học sinh nhỏ: 25 cm</a:t>
            </a:r>
          </a:p>
          <a:p>
            <a:pPr marL="0" indent="0">
              <a:buNone/>
            </a:pPr>
            <a:r>
              <a:rPr lang="vi-VN" sz="2400" dirty="0"/>
              <a:t>- Làm việc với máy tính: 60 cm</a:t>
            </a:r>
          </a:p>
          <a:p>
            <a:pPr marL="0" indent="0">
              <a:buNone/>
            </a:pPr>
            <a:r>
              <a:rPr lang="vi-VN" sz="2400" dirty="0"/>
              <a:t>2. Đủ ánh sáng: </a:t>
            </a:r>
          </a:p>
          <a:p>
            <a:pPr marL="0" indent="0">
              <a:buNone/>
            </a:pPr>
            <a:r>
              <a:rPr lang="vi-VN" sz="2400" dirty="0"/>
              <a:t>- Nên được chiếu sáng đầy đủ bằng ánh sáng tự nhiên</a:t>
            </a:r>
          </a:p>
          <a:p>
            <a:pPr marL="0" indent="0">
              <a:buNone/>
            </a:pPr>
            <a:r>
              <a:rPr lang="vi-VN" sz="2400" dirty="0"/>
              <a:t>- </a:t>
            </a:r>
            <a:r>
              <a:rPr lang="en-US" sz="2400" dirty="0"/>
              <a:t>D</a:t>
            </a:r>
            <a:r>
              <a:rPr lang="vi-VN" sz="2400" dirty="0"/>
              <a:t>uy trì đủ ánh sáng bằng đèn với độ rọi từ 300-500 lux</a:t>
            </a:r>
          </a:p>
          <a:p>
            <a:endParaRPr lang="en-US" sz="1800" dirty="0"/>
          </a:p>
        </p:txBody>
      </p:sp>
      <p:sp>
        <p:nvSpPr>
          <p:cNvPr id="2064" name="Rectangle 2063">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ư thế ngồi học đúng cách cho bé">
            <a:extLst>
              <a:ext uri="{FF2B5EF4-FFF2-40B4-BE49-F238E27FC236}">
                <a16:creationId xmlns:a16="http://schemas.microsoft.com/office/drawing/2014/main" id="{C0EF90EC-3DD8-4811-0814-148CABBC89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30493" y="1875422"/>
            <a:ext cx="4223252" cy="3167439"/>
          </a:xfrm>
          <a:prstGeom prst="rect">
            <a:avLst/>
          </a:prstGeom>
          <a:noFill/>
          <a:extLst>
            <a:ext uri="{909E8E84-426E-40DD-AFC4-6F175D3DCCD1}">
              <a14:hiddenFill xmlns:a14="http://schemas.microsoft.com/office/drawing/2010/main">
                <a:solidFill>
                  <a:srgbClr val="FFFFFF"/>
                </a:solidFill>
              </a14:hiddenFill>
            </a:ext>
          </a:extLst>
        </p:spPr>
      </p:pic>
      <p:cxnSp>
        <p:nvCxnSpPr>
          <p:cNvPr id="2066" name="Straight Connector 206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965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D84F-9B64-D55C-8145-E72B8733D75E}"/>
              </a:ext>
            </a:extLst>
          </p:cNvPr>
          <p:cNvSpPr>
            <a:spLocks noGrp="1"/>
          </p:cNvSpPr>
          <p:nvPr>
            <p:ph type="title"/>
          </p:nvPr>
        </p:nvSpPr>
        <p:spPr>
          <a:xfrm>
            <a:off x="236251" y="1138265"/>
            <a:ext cx="5978401" cy="1401183"/>
          </a:xfrm>
        </p:spPr>
        <p:txBody>
          <a:bodyPr anchor="t">
            <a:normAutofit/>
          </a:bodyPr>
          <a:lstStyle/>
          <a:p>
            <a:r>
              <a:rPr lang="en-US" sz="2800" dirty="0"/>
              <a:t>PHÒNG NGỪA CẬN THỊ HỌC ĐƯỜNG</a:t>
            </a:r>
          </a:p>
        </p:txBody>
      </p:sp>
      <p:cxnSp>
        <p:nvCxnSpPr>
          <p:cNvPr id="23" name="Straight Connector 15">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68BE123-8529-5D8B-BE6E-0C42A85F305B}"/>
              </a:ext>
            </a:extLst>
          </p:cNvPr>
          <p:cNvSpPr>
            <a:spLocks noGrp="1"/>
          </p:cNvSpPr>
          <p:nvPr>
            <p:ph idx="1"/>
          </p:nvPr>
        </p:nvSpPr>
        <p:spPr>
          <a:xfrm>
            <a:off x="761840" y="2551176"/>
            <a:ext cx="4544762" cy="3602935"/>
          </a:xfrm>
        </p:spPr>
        <p:txBody>
          <a:bodyPr>
            <a:normAutofit/>
          </a:bodyPr>
          <a:lstStyle/>
          <a:p>
            <a:pPr marL="0" indent="0">
              <a:buNone/>
            </a:pPr>
            <a:r>
              <a:rPr lang="vi-VN" sz="2000" dirty="0"/>
              <a:t>3. Nghỉ ngơi thị giác từng lúc</a:t>
            </a:r>
          </a:p>
          <a:p>
            <a:pPr marL="0" indent="0">
              <a:buNone/>
            </a:pPr>
            <a:r>
              <a:rPr lang="vi-VN" sz="2000" dirty="0"/>
              <a:t>- Không nên làm việc bằng mắt quá 45 phút</a:t>
            </a:r>
          </a:p>
          <a:p>
            <a:pPr marL="0" indent="0">
              <a:buNone/>
            </a:pPr>
            <a:r>
              <a:rPr lang="vi-VN" sz="2000" dirty="0"/>
              <a:t>- Giờ nghỉ giải lao học sinh cần ra sân chơi và tập thể dục, tránh đọc truyện, chơi game trong giờ nghỉ.</a:t>
            </a:r>
          </a:p>
          <a:p>
            <a:pPr marL="0" indent="0">
              <a:buNone/>
            </a:pPr>
            <a:r>
              <a:rPr lang="vi-VN" sz="2000" dirty="0"/>
              <a:t>4. Ngồi học với tư thế đúng</a:t>
            </a:r>
          </a:p>
          <a:p>
            <a:pPr marL="0" indent="0">
              <a:buNone/>
            </a:pPr>
            <a:r>
              <a:rPr lang="vi-VN" sz="2000" dirty="0"/>
              <a:t>- Tư thế ngay ngắn lưng và cổ thẳng giúp tránh mệt mỏi và gù vẹo cột sống.</a:t>
            </a:r>
          </a:p>
          <a:p>
            <a:endParaRPr lang="en-US" sz="2000" dirty="0"/>
          </a:p>
        </p:txBody>
      </p:sp>
      <p:pic>
        <p:nvPicPr>
          <p:cNvPr id="4" name="Picture 3" descr="A group of kids playing football&#10;&#10;Description automatically generated">
            <a:extLst>
              <a:ext uri="{FF2B5EF4-FFF2-40B4-BE49-F238E27FC236}">
                <a16:creationId xmlns:a16="http://schemas.microsoft.com/office/drawing/2014/main" id="{5D503AFD-F6D6-74B9-ACA8-DD82BAAA142C}"/>
              </a:ext>
            </a:extLst>
          </p:cNvPr>
          <p:cNvPicPr>
            <a:picLocks noChangeAspect="1"/>
          </p:cNvPicPr>
          <p:nvPr/>
        </p:nvPicPr>
        <p:blipFill rotWithShape="1">
          <a:blip r:embed="rId2"/>
          <a:srcRect l="25328" r="16493" b="2"/>
          <a:stretch/>
        </p:blipFill>
        <p:spPr>
          <a:xfrm>
            <a:off x="6214653" y="771753"/>
            <a:ext cx="5070350" cy="5316095"/>
          </a:xfrm>
          <a:prstGeom prst="rect">
            <a:avLst/>
          </a:prstGeom>
        </p:spPr>
      </p:pic>
    </p:spTree>
    <p:extLst>
      <p:ext uri="{BB962C8B-B14F-4D97-AF65-F5344CB8AC3E}">
        <p14:creationId xmlns:p14="http://schemas.microsoft.com/office/powerpoint/2010/main" val="224496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2607-8C4A-ED3A-83DA-9F28A71BC071}"/>
              </a:ext>
            </a:extLst>
          </p:cNvPr>
          <p:cNvSpPr>
            <a:spLocks noGrp="1"/>
          </p:cNvSpPr>
          <p:nvPr>
            <p:ph type="title"/>
          </p:nvPr>
        </p:nvSpPr>
        <p:spPr/>
        <p:txBody>
          <a:bodyPr/>
          <a:lstStyle/>
          <a:p>
            <a:r>
              <a:rPr lang="en-US" sz="4400" dirty="0"/>
              <a:t>PHÒNG NGỪA CẬN THỊ HỌC ĐƯỜNG</a:t>
            </a:r>
            <a:endParaRPr lang="en-US" dirty="0"/>
          </a:p>
        </p:txBody>
      </p:sp>
      <p:sp>
        <p:nvSpPr>
          <p:cNvPr id="3" name="Content Placeholder 2">
            <a:extLst>
              <a:ext uri="{FF2B5EF4-FFF2-40B4-BE49-F238E27FC236}">
                <a16:creationId xmlns:a16="http://schemas.microsoft.com/office/drawing/2014/main" id="{79CBB544-65D9-B17C-BB9D-C7AC177209B8}"/>
              </a:ext>
            </a:extLst>
          </p:cNvPr>
          <p:cNvSpPr>
            <a:spLocks noGrp="1"/>
          </p:cNvSpPr>
          <p:nvPr>
            <p:ph idx="1"/>
          </p:nvPr>
        </p:nvSpPr>
        <p:spPr/>
        <p:txBody>
          <a:bodyPr/>
          <a:lstStyle/>
          <a:p>
            <a:pPr marL="0" indent="0">
              <a:buNone/>
            </a:pPr>
            <a:r>
              <a:rPr lang="vi-VN" sz="3200" dirty="0"/>
              <a:t>5. Chế độ dinh dưỡng hợp lý</a:t>
            </a:r>
          </a:p>
          <a:p>
            <a:pPr marL="0" indent="0">
              <a:buNone/>
            </a:pPr>
            <a:r>
              <a:rPr lang="vi-VN" sz="3200" dirty="0"/>
              <a:t>- Chế độ dinh dưỡng đầy đủ và cân bằng với rau, củ, quả, thịt, cá biển, trứng…</a:t>
            </a:r>
          </a:p>
          <a:p>
            <a:pPr marL="0" indent="0">
              <a:buNone/>
            </a:pPr>
            <a:r>
              <a:rPr lang="vi-VN" sz="3200" dirty="0"/>
              <a:t>6. Khám mắt định kỳ</a:t>
            </a:r>
          </a:p>
          <a:p>
            <a:endParaRPr lang="en-US" dirty="0"/>
          </a:p>
          <a:p>
            <a:endParaRPr lang="en-US" dirty="0"/>
          </a:p>
        </p:txBody>
      </p:sp>
    </p:spTree>
    <p:extLst>
      <p:ext uri="{BB962C8B-B14F-4D97-AF65-F5344CB8AC3E}">
        <p14:creationId xmlns:p14="http://schemas.microsoft.com/office/powerpoint/2010/main" val="806544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21F970EB-BE77-7E79-A259-763C66381C03}"/>
              </a:ext>
            </a:extLst>
          </p:cNvPr>
          <p:cNvPicPr>
            <a:picLocks noGrp="1" noChangeAspect="1"/>
          </p:cNvPicPr>
          <p:nvPr>
            <p:ph idx="1"/>
          </p:nvPr>
        </p:nvPicPr>
        <p:blipFill rotWithShape="1">
          <a:blip r:embed="rId2"/>
          <a:srcRect t="2260" b="25406"/>
          <a:stretch/>
        </p:blipFill>
        <p:spPr>
          <a:xfrm>
            <a:off x="20" y="1282"/>
            <a:ext cx="12191980" cy="6856718"/>
          </a:xfrm>
          <a:prstGeom prst="rect">
            <a:avLst/>
          </a:prstGeom>
        </p:spPr>
      </p:pic>
    </p:spTree>
    <p:extLst>
      <p:ext uri="{BB962C8B-B14F-4D97-AF65-F5344CB8AC3E}">
        <p14:creationId xmlns:p14="http://schemas.microsoft.com/office/powerpoint/2010/main" val="2448820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2CC38037-23AE-35DC-C3B3-A0F037228340}"/>
              </a:ext>
            </a:extLst>
          </p:cNvPr>
          <p:cNvPicPr>
            <a:picLocks noGrp="1" noChangeAspect="1"/>
          </p:cNvPicPr>
          <p:nvPr>
            <p:ph idx="1"/>
          </p:nvPr>
        </p:nvPicPr>
        <p:blipFill rotWithShape="1">
          <a:blip r:embed="rId2"/>
          <a:srcRect t="17210" b="3017"/>
          <a:stretch/>
        </p:blipFill>
        <p:spPr>
          <a:xfrm>
            <a:off x="20" y="1282"/>
            <a:ext cx="12191980" cy="6856718"/>
          </a:xfrm>
          <a:prstGeom prst="rect">
            <a:avLst/>
          </a:prstGeom>
        </p:spPr>
      </p:pic>
    </p:spTree>
    <p:extLst>
      <p:ext uri="{BB962C8B-B14F-4D97-AF65-F5344CB8AC3E}">
        <p14:creationId xmlns:p14="http://schemas.microsoft.com/office/powerpoint/2010/main" val="30999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EFF19D-71BF-0851-04DE-ADA1F79CFFA7}"/>
              </a:ext>
            </a:extLst>
          </p:cNvPr>
          <p:cNvSpPr>
            <a:spLocks noGrp="1"/>
          </p:cNvSpPr>
          <p:nvPr>
            <p:ph type="title"/>
          </p:nvPr>
        </p:nvSpPr>
        <p:spPr>
          <a:xfrm>
            <a:off x="589560" y="856180"/>
            <a:ext cx="4560584" cy="1128068"/>
          </a:xfrm>
        </p:spPr>
        <p:txBody>
          <a:bodyPr anchor="ctr">
            <a:normAutofit/>
          </a:bodyPr>
          <a:lstStyle/>
          <a:p>
            <a:r>
              <a:rPr lang="en-US" sz="4000"/>
              <a:t>Định nghĩa</a:t>
            </a:r>
          </a:p>
        </p:txBody>
      </p:sp>
      <p:grpSp>
        <p:nvGrpSpPr>
          <p:cNvPr id="16"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974171-638D-DA0E-9D1A-877E8D0D9521}"/>
              </a:ext>
            </a:extLst>
          </p:cNvPr>
          <p:cNvSpPr>
            <a:spLocks noGrp="1"/>
          </p:cNvSpPr>
          <p:nvPr>
            <p:ph idx="1"/>
          </p:nvPr>
        </p:nvSpPr>
        <p:spPr>
          <a:xfrm>
            <a:off x="590719" y="2330505"/>
            <a:ext cx="4559425" cy="3979585"/>
          </a:xfrm>
        </p:spPr>
        <p:txBody>
          <a:bodyPr anchor="ctr">
            <a:normAutofit/>
          </a:bodyPr>
          <a:lstStyle/>
          <a:p>
            <a:r>
              <a:rPr lang="vi-VN" dirty="0">
                <a:latin typeface="+mj-lt"/>
              </a:rPr>
              <a:t>Tật khúc xạ là một thiếu sót quang học của mắt khiến cho ánh sáng khi đi qua các môi trường trong suốt của mắt không hội tụ trên võng mạc khi mắt ở trạng thái nghỉ không điều tiết.</a:t>
            </a:r>
          </a:p>
          <a:p>
            <a:endParaRPr lang="en-US" sz="20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CC330E-F62F-290F-0CF3-ABE99B1E9374}"/>
              </a:ext>
            </a:extLst>
          </p:cNvPr>
          <p:cNvPicPr>
            <a:picLocks noChangeAspect="1"/>
          </p:cNvPicPr>
          <p:nvPr/>
        </p:nvPicPr>
        <p:blipFill rotWithShape="1">
          <a:blip r:embed="rId2"/>
          <a:srcRect r="4" b="3065"/>
          <a:stretch/>
        </p:blipFill>
        <p:spPr>
          <a:xfrm>
            <a:off x="5977788" y="799352"/>
            <a:ext cx="5425410" cy="5259296"/>
          </a:xfrm>
          <a:prstGeom prst="rect">
            <a:avLst/>
          </a:prstGeom>
        </p:spPr>
      </p:pic>
    </p:spTree>
    <p:extLst>
      <p:ext uri="{BB962C8B-B14F-4D97-AF65-F5344CB8AC3E}">
        <p14:creationId xmlns:p14="http://schemas.microsoft.com/office/powerpoint/2010/main" val="2809498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B287BE-7EA9-7312-54F4-5FF9F48FB843}"/>
              </a:ext>
            </a:extLst>
          </p:cNvPr>
          <p:cNvSpPr>
            <a:spLocks noGrp="1"/>
          </p:cNvSpPr>
          <p:nvPr>
            <p:ph type="title"/>
          </p:nvPr>
        </p:nvSpPr>
        <p:spPr>
          <a:xfrm>
            <a:off x="630936" y="502920"/>
            <a:ext cx="3419856" cy="1463040"/>
          </a:xfrm>
        </p:spPr>
        <p:txBody>
          <a:bodyPr anchor="ctr">
            <a:normAutofit/>
          </a:bodyPr>
          <a:lstStyle/>
          <a:p>
            <a:r>
              <a:rPr lang="vi-VN" sz="3000" dirty="0">
                <a:latin typeface="+mj-lt"/>
              </a:rPr>
              <a:t>Tật khúc xạ </a:t>
            </a:r>
            <a:br>
              <a:rPr lang="en-US" sz="3000" dirty="0">
                <a:latin typeface="+mj-lt"/>
              </a:rPr>
            </a:br>
            <a:r>
              <a:rPr lang="vi-VN" sz="3000" dirty="0">
                <a:latin typeface="+mj-lt"/>
              </a:rPr>
              <a:t>bao gồm</a:t>
            </a:r>
            <a:r>
              <a:rPr lang="en-US" sz="3000" dirty="0">
                <a:latin typeface="+mj-lt"/>
              </a:rPr>
              <a:t>:</a:t>
            </a:r>
            <a:br>
              <a:rPr lang="en-US" sz="3000" dirty="0">
                <a:latin typeface="+mj-lt"/>
              </a:rPr>
            </a:br>
            <a:endParaRPr lang="en-US" sz="3000" dirty="0"/>
          </a:p>
        </p:txBody>
      </p:sp>
      <p:sp>
        <p:nvSpPr>
          <p:cNvPr id="1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5">
            <a:extLst>
              <a:ext uri="{FF2B5EF4-FFF2-40B4-BE49-F238E27FC236}">
                <a16:creationId xmlns:a16="http://schemas.microsoft.com/office/drawing/2014/main" id="{54A7F393-395C-8282-E9D6-26D5E7C93C49}"/>
              </a:ext>
            </a:extLst>
          </p:cNvPr>
          <p:cNvSpPr>
            <a:spLocks noGrp="1"/>
          </p:cNvSpPr>
          <p:nvPr>
            <p:ph idx="1"/>
          </p:nvPr>
        </p:nvSpPr>
        <p:spPr>
          <a:xfrm>
            <a:off x="4392171" y="168728"/>
            <a:ext cx="6894576" cy="2231065"/>
          </a:xfrm>
        </p:spPr>
        <p:txBody>
          <a:bodyPr anchor="ctr">
            <a:normAutofit/>
          </a:bodyPr>
          <a:lstStyle/>
          <a:p>
            <a:pPr marL="342900" indent="-342900">
              <a:buFont typeface="Arial" panose="020B0604020202020204" pitchFamily="34" charset="0"/>
              <a:buChar char="•"/>
            </a:pPr>
            <a:r>
              <a:rPr lang="vi-VN" sz="3200" dirty="0">
                <a:latin typeface="+mj-lt"/>
              </a:rPr>
              <a:t>Cận thị</a:t>
            </a:r>
            <a:endParaRPr lang="en-US" sz="3200" dirty="0">
              <a:latin typeface="+mj-lt"/>
            </a:endParaRPr>
          </a:p>
          <a:p>
            <a:pPr marL="342900" indent="-342900">
              <a:buFont typeface="Arial" panose="020B0604020202020204" pitchFamily="34" charset="0"/>
              <a:buChar char="•"/>
            </a:pPr>
            <a:r>
              <a:rPr lang="vi-VN" sz="3200" dirty="0">
                <a:latin typeface="+mj-lt"/>
              </a:rPr>
              <a:t>Viễn thị</a:t>
            </a:r>
            <a:endParaRPr lang="en-US" sz="3200" dirty="0">
              <a:latin typeface="+mj-lt"/>
            </a:endParaRPr>
          </a:p>
          <a:p>
            <a:pPr marL="342900" indent="-342900">
              <a:buFont typeface="Arial" panose="020B0604020202020204" pitchFamily="34" charset="0"/>
              <a:buChar char="•"/>
            </a:pPr>
            <a:r>
              <a:rPr lang="vi-VN" sz="3200" dirty="0">
                <a:latin typeface="+mj-lt"/>
              </a:rPr>
              <a:t>Loạn thị</a:t>
            </a:r>
            <a:r>
              <a:rPr lang="en-US" sz="3200" dirty="0">
                <a:latin typeface="+mj-lt"/>
              </a:rPr>
              <a:t> </a:t>
            </a:r>
            <a:endParaRPr lang="en-US" sz="32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Lão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endParaRPr lang="en-US" sz="3200" dirty="0">
              <a:latin typeface="+mj-lt"/>
            </a:endParaRPr>
          </a:p>
        </p:txBody>
      </p:sp>
      <p:pic>
        <p:nvPicPr>
          <p:cNvPr id="5" name="Picture 4" descr="A diagram of a human eye&#10;&#10;Description automatically generated">
            <a:extLst>
              <a:ext uri="{FF2B5EF4-FFF2-40B4-BE49-F238E27FC236}">
                <a16:creationId xmlns:a16="http://schemas.microsoft.com/office/drawing/2014/main" id="{BA2579AA-595B-2A7A-3320-2D87831B8EF3}"/>
              </a:ext>
            </a:extLst>
          </p:cNvPr>
          <p:cNvPicPr>
            <a:picLocks noChangeAspect="1"/>
          </p:cNvPicPr>
          <p:nvPr/>
        </p:nvPicPr>
        <p:blipFill>
          <a:blip r:embed="rId3"/>
          <a:stretch>
            <a:fillRect/>
          </a:stretch>
        </p:blipFill>
        <p:spPr>
          <a:xfrm>
            <a:off x="1140715" y="2290936"/>
            <a:ext cx="9898378" cy="3959352"/>
          </a:xfrm>
          <a:prstGeom prst="rect">
            <a:avLst/>
          </a:prstGeom>
        </p:spPr>
      </p:pic>
    </p:spTree>
    <p:extLst>
      <p:ext uri="{BB962C8B-B14F-4D97-AF65-F5344CB8AC3E}">
        <p14:creationId xmlns:p14="http://schemas.microsoft.com/office/powerpoint/2010/main" val="1299778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08EA46-026F-69FF-09A0-8589A13C1CA6}"/>
              </a:ext>
            </a:extLst>
          </p:cNvPr>
          <p:cNvSpPr>
            <a:spLocks noGrp="1"/>
          </p:cNvSpPr>
          <p:nvPr>
            <p:ph type="title"/>
          </p:nvPr>
        </p:nvSpPr>
        <p:spPr>
          <a:xfrm>
            <a:off x="589560" y="856180"/>
            <a:ext cx="4560584" cy="1128068"/>
          </a:xfrm>
        </p:spPr>
        <p:txBody>
          <a:bodyPr anchor="ctr">
            <a:normAutofit/>
          </a:bodyPr>
          <a:lstStyle/>
          <a:p>
            <a:r>
              <a:rPr lang="en-US" sz="4000"/>
              <a:t>Yếu tố nguy cơ</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5">
            <a:extLst>
              <a:ext uri="{FF2B5EF4-FFF2-40B4-BE49-F238E27FC236}">
                <a16:creationId xmlns:a16="http://schemas.microsoft.com/office/drawing/2014/main" id="{4D723E51-C543-2053-0996-AD1E40BC3D1C}"/>
              </a:ext>
            </a:extLst>
          </p:cNvPr>
          <p:cNvSpPr>
            <a:spLocks noGrp="1"/>
          </p:cNvSpPr>
          <p:nvPr>
            <p:ph idx="1"/>
          </p:nvPr>
        </p:nvSpPr>
        <p:spPr>
          <a:xfrm>
            <a:off x="590719" y="2330505"/>
            <a:ext cx="4559425" cy="3979585"/>
          </a:xfrm>
        </p:spPr>
        <p:txBody>
          <a:bodyPr anchor="ctr">
            <a:normAutofit/>
          </a:bodyPr>
          <a:lstStyle/>
          <a:p>
            <a:r>
              <a:rPr lang="en-US" altLang="en-US" sz="2400" b="1" dirty="0">
                <a:latin typeface="+mj-lt"/>
              </a:rPr>
              <a:t>Tu</a:t>
            </a:r>
            <a:r>
              <a:rPr lang="en-AU" altLang="en-US" sz="2400" b="1" dirty="0" err="1">
                <a:latin typeface="+mj-lt"/>
              </a:rPr>
              <a:t>ổi</a:t>
            </a:r>
            <a:endParaRPr lang="en-AU" altLang="en-US" sz="2400" b="1" dirty="0">
              <a:latin typeface="+mj-lt"/>
            </a:endParaRPr>
          </a:p>
          <a:p>
            <a:r>
              <a:rPr lang="en-US" altLang="en-US" sz="2400" b="1" dirty="0">
                <a:latin typeface="+mj-lt"/>
              </a:rPr>
              <a:t>Y</a:t>
            </a:r>
            <a:r>
              <a:rPr lang="en-AU" altLang="en-US" sz="2400" b="1" dirty="0" err="1">
                <a:latin typeface="+mj-lt"/>
              </a:rPr>
              <a:t>ếu</a:t>
            </a:r>
            <a:r>
              <a:rPr lang="en-AU" altLang="en-US" sz="2400" b="1" dirty="0">
                <a:latin typeface="+mj-lt"/>
              </a:rPr>
              <a:t> </a:t>
            </a:r>
            <a:r>
              <a:rPr lang="en-AU" altLang="en-US" sz="2400" b="1" dirty="0" err="1">
                <a:latin typeface="+mj-lt"/>
              </a:rPr>
              <a:t>tố</a:t>
            </a:r>
            <a:r>
              <a:rPr lang="en-AU" altLang="en-US" sz="2400" b="1" dirty="0">
                <a:latin typeface="+mj-lt"/>
              </a:rPr>
              <a:t> di </a:t>
            </a:r>
            <a:r>
              <a:rPr lang="en-AU" altLang="en-US" sz="2400" b="1" dirty="0" err="1">
                <a:latin typeface="+mj-lt"/>
              </a:rPr>
              <a:t>truyền</a:t>
            </a:r>
            <a:r>
              <a:rPr lang="en-AU" altLang="en-US" sz="2400" b="1" dirty="0">
                <a:latin typeface="+mj-lt"/>
              </a:rPr>
              <a:t>, </a:t>
            </a:r>
            <a:r>
              <a:rPr lang="en-AU" altLang="en-US" sz="2400" b="1" dirty="0" err="1">
                <a:latin typeface="+mj-lt"/>
              </a:rPr>
              <a:t>chủng</a:t>
            </a:r>
            <a:r>
              <a:rPr lang="en-AU" altLang="en-US" sz="2400" b="1" dirty="0">
                <a:latin typeface="+mj-lt"/>
              </a:rPr>
              <a:t> </a:t>
            </a:r>
            <a:r>
              <a:rPr lang="en-AU" altLang="en-US" sz="2400" b="1" dirty="0" err="1">
                <a:latin typeface="+mj-lt"/>
              </a:rPr>
              <a:t>tộc</a:t>
            </a:r>
            <a:endParaRPr lang="en-AU" altLang="en-US" sz="2400" b="1" dirty="0">
              <a:latin typeface="+mj-lt"/>
            </a:endParaRPr>
          </a:p>
          <a:p>
            <a:r>
              <a:rPr lang="en-US" altLang="en-US" sz="2400" b="1" dirty="0">
                <a:latin typeface="+mj-lt"/>
              </a:rPr>
              <a:t>Y</a:t>
            </a:r>
            <a:r>
              <a:rPr lang="en-AU" altLang="en-US" sz="2400" b="1" dirty="0" err="1">
                <a:latin typeface="+mj-lt"/>
              </a:rPr>
              <a:t>ếu</a:t>
            </a:r>
            <a:r>
              <a:rPr lang="en-AU" altLang="en-US" sz="2400" b="1" dirty="0">
                <a:latin typeface="+mj-lt"/>
              </a:rPr>
              <a:t> </a:t>
            </a:r>
            <a:r>
              <a:rPr lang="en-AU" altLang="en-US" sz="2400" b="1" dirty="0" err="1">
                <a:latin typeface="+mj-lt"/>
              </a:rPr>
              <a:t>tố</a:t>
            </a:r>
            <a:r>
              <a:rPr lang="en-AU" altLang="en-US" sz="2400" b="1" dirty="0">
                <a:latin typeface="+mj-lt"/>
              </a:rPr>
              <a:t> </a:t>
            </a:r>
            <a:r>
              <a:rPr lang="en-AU" altLang="en-US" sz="2400" b="1" dirty="0" err="1">
                <a:latin typeface="+mj-lt"/>
              </a:rPr>
              <a:t>môi</a:t>
            </a:r>
            <a:r>
              <a:rPr lang="en-AU" altLang="en-US" sz="2400" b="1" dirty="0">
                <a:latin typeface="+mj-lt"/>
              </a:rPr>
              <a:t> </a:t>
            </a:r>
            <a:r>
              <a:rPr lang="en-AU" altLang="en-US" sz="2400" b="1" dirty="0" err="1">
                <a:latin typeface="+mj-lt"/>
              </a:rPr>
              <a:t>trường</a:t>
            </a:r>
            <a:r>
              <a:rPr lang="en-AU" altLang="en-US" sz="2400" b="1" dirty="0">
                <a:latin typeface="+mj-lt"/>
              </a:rPr>
              <a:t> </a:t>
            </a:r>
          </a:p>
          <a:p>
            <a:pPr marL="0" indent="0">
              <a:buNone/>
            </a:pPr>
            <a:r>
              <a:rPr lang="en-US" altLang="en-US" sz="2400" b="1" dirty="0">
                <a:latin typeface="+mj-lt"/>
              </a:rPr>
              <a:t>	S</a:t>
            </a:r>
            <a:r>
              <a:rPr lang="en-AU" altLang="en-US" sz="2400" b="1" dirty="0">
                <a:latin typeface="+mj-lt"/>
              </a:rPr>
              <a:t>ử </a:t>
            </a:r>
            <a:r>
              <a:rPr lang="en-AU" altLang="en-US" sz="2400" b="1" dirty="0" err="1">
                <a:latin typeface="+mj-lt"/>
              </a:rPr>
              <a:t>dụng</a:t>
            </a:r>
            <a:r>
              <a:rPr lang="en-AU" altLang="en-US" sz="2400" b="1" dirty="0">
                <a:latin typeface="+mj-lt"/>
              </a:rPr>
              <a:t> </a:t>
            </a:r>
            <a:r>
              <a:rPr lang="en-AU" altLang="en-US" sz="2400" b="1" dirty="0" err="1">
                <a:latin typeface="+mj-lt"/>
              </a:rPr>
              <a:t>mắt</a:t>
            </a:r>
            <a:r>
              <a:rPr lang="en-AU" altLang="en-US" sz="2400" b="1" dirty="0">
                <a:latin typeface="+mj-lt"/>
              </a:rPr>
              <a:t> </a:t>
            </a:r>
            <a:r>
              <a:rPr lang="en-AU" altLang="en-US" sz="2400" b="1" dirty="0" err="1">
                <a:latin typeface="+mj-lt"/>
              </a:rPr>
              <a:t>nhìn</a:t>
            </a:r>
            <a:r>
              <a:rPr lang="en-AU" altLang="en-US" sz="2400" b="1" dirty="0">
                <a:latin typeface="+mj-lt"/>
              </a:rPr>
              <a:t> </a:t>
            </a:r>
            <a:r>
              <a:rPr lang="en-AU" altLang="en-US" sz="2400" b="1" dirty="0" err="1">
                <a:latin typeface="+mj-lt"/>
              </a:rPr>
              <a:t>gần</a:t>
            </a:r>
            <a:r>
              <a:rPr lang="en-AU" altLang="en-US" sz="2400" b="1" dirty="0">
                <a:latin typeface="+mj-lt"/>
              </a:rPr>
              <a:t> </a:t>
            </a:r>
            <a:r>
              <a:rPr lang="en-AU" altLang="en-US" sz="2400" b="1" dirty="0" err="1">
                <a:latin typeface="+mj-lt"/>
              </a:rPr>
              <a:t>kéo</a:t>
            </a:r>
            <a:r>
              <a:rPr lang="en-AU" altLang="en-US" sz="2400" b="1" dirty="0">
                <a:latin typeface="+mj-lt"/>
              </a:rPr>
              <a:t> </a:t>
            </a:r>
            <a:r>
              <a:rPr lang="en-AU" altLang="en-US" sz="2400" b="1" dirty="0" err="1">
                <a:latin typeface="+mj-lt"/>
              </a:rPr>
              <a:t>dài</a:t>
            </a:r>
            <a:endParaRPr lang="en-AU" altLang="en-US" sz="2400" b="1" dirty="0">
              <a:latin typeface="+mj-lt"/>
            </a:endParaRPr>
          </a:p>
          <a:p>
            <a:pPr>
              <a:buNone/>
            </a:pPr>
            <a:r>
              <a:rPr lang="en-US" altLang="en-US" sz="2400" b="1" dirty="0">
                <a:latin typeface="+mj-lt"/>
              </a:rPr>
              <a:t>		</a:t>
            </a:r>
            <a:r>
              <a:rPr lang="en-AU" altLang="en-US" sz="2400" b="1" dirty="0" err="1">
                <a:latin typeface="+mj-lt"/>
              </a:rPr>
              <a:t>Học</a:t>
            </a:r>
            <a:r>
              <a:rPr lang="en-AU" altLang="en-US" sz="2400" b="1" dirty="0">
                <a:latin typeface="+mj-lt"/>
              </a:rPr>
              <a:t> </a:t>
            </a:r>
            <a:r>
              <a:rPr lang="en-AU" altLang="en-US" sz="2400" b="1" dirty="0" err="1">
                <a:latin typeface="+mj-lt"/>
              </a:rPr>
              <a:t>trong</a:t>
            </a:r>
            <a:r>
              <a:rPr lang="en-AU" altLang="en-US" sz="2400" b="1" dirty="0">
                <a:latin typeface="+mj-lt"/>
              </a:rPr>
              <a:t> </a:t>
            </a:r>
            <a:r>
              <a:rPr lang="en-AU" altLang="en-US" sz="2400" b="1" dirty="0" err="1">
                <a:latin typeface="+mj-lt"/>
              </a:rPr>
              <a:t>điều</a:t>
            </a:r>
            <a:r>
              <a:rPr lang="en-AU" altLang="en-US" sz="2400" b="1" dirty="0">
                <a:latin typeface="+mj-lt"/>
              </a:rPr>
              <a:t> </a:t>
            </a:r>
            <a:r>
              <a:rPr lang="en-AU" altLang="en-US" sz="2400" b="1" dirty="0" err="1">
                <a:latin typeface="+mj-lt"/>
              </a:rPr>
              <a:t>kiện</a:t>
            </a:r>
            <a:r>
              <a:rPr lang="en-AU" altLang="en-US" sz="2400" b="1" dirty="0">
                <a:latin typeface="+mj-lt"/>
              </a:rPr>
              <a:t> </a:t>
            </a:r>
            <a:r>
              <a:rPr lang="en-AU" altLang="en-US" sz="2400" b="1" dirty="0" err="1">
                <a:latin typeface="+mj-lt"/>
              </a:rPr>
              <a:t>thiếu</a:t>
            </a:r>
            <a:r>
              <a:rPr lang="en-AU" altLang="en-US" sz="2400" b="1" dirty="0">
                <a:latin typeface="+mj-lt"/>
              </a:rPr>
              <a:t> </a:t>
            </a:r>
            <a:r>
              <a:rPr lang="en-AU" altLang="en-US" sz="2400" b="1" dirty="0" err="1">
                <a:latin typeface="+mj-lt"/>
              </a:rPr>
              <a:t>ánh</a:t>
            </a:r>
            <a:r>
              <a:rPr lang="en-AU" altLang="en-US" sz="2400" b="1" dirty="0">
                <a:latin typeface="+mj-lt"/>
              </a:rPr>
              <a:t> </a:t>
            </a:r>
            <a:r>
              <a:rPr lang="en-AU" altLang="en-US" sz="2400" b="1" dirty="0" err="1">
                <a:latin typeface="+mj-lt"/>
              </a:rPr>
              <a:t>sáng</a:t>
            </a:r>
            <a:endParaRPr lang="en-AU" altLang="en-US" sz="2400" b="1" dirty="0">
              <a:latin typeface="+mj-lt"/>
            </a:endParaRPr>
          </a:p>
          <a:p>
            <a:pPr>
              <a:buNone/>
            </a:pPr>
            <a:r>
              <a:rPr lang="en-AU" altLang="en-US" sz="2400" b="1" dirty="0">
                <a:latin typeface="+mj-lt"/>
              </a:rPr>
              <a:t>                </a:t>
            </a:r>
            <a:r>
              <a:rPr lang="en-AU" altLang="en-US" sz="2400" b="1" dirty="0" err="1">
                <a:latin typeface="+mj-lt"/>
              </a:rPr>
              <a:t>Sử</a:t>
            </a:r>
            <a:r>
              <a:rPr lang="en-AU" altLang="en-US" sz="2400" b="1" dirty="0">
                <a:latin typeface="+mj-lt"/>
              </a:rPr>
              <a:t> </a:t>
            </a:r>
            <a:r>
              <a:rPr lang="en-AU" altLang="en-US" sz="2400" b="1" dirty="0" err="1">
                <a:latin typeface="+mj-lt"/>
              </a:rPr>
              <a:t>dụng</a:t>
            </a:r>
            <a:r>
              <a:rPr lang="en-AU" altLang="en-US" sz="2400" b="1" dirty="0">
                <a:latin typeface="+mj-lt"/>
              </a:rPr>
              <a:t> </a:t>
            </a:r>
            <a:r>
              <a:rPr lang="en-AU" altLang="en-US" sz="2400" b="1" dirty="0" err="1">
                <a:latin typeface="+mj-lt"/>
              </a:rPr>
              <a:t>các</a:t>
            </a:r>
            <a:r>
              <a:rPr lang="en-AU" altLang="en-US" sz="2400" b="1" dirty="0">
                <a:latin typeface="+mj-lt"/>
              </a:rPr>
              <a:t> </a:t>
            </a:r>
            <a:r>
              <a:rPr lang="en-AU" altLang="en-US" sz="2400" b="1" dirty="0" err="1">
                <a:latin typeface="+mj-lt"/>
              </a:rPr>
              <a:t>thiết</a:t>
            </a:r>
            <a:r>
              <a:rPr lang="en-AU" altLang="en-US" sz="2400" b="1" dirty="0">
                <a:latin typeface="+mj-lt"/>
              </a:rPr>
              <a:t> </a:t>
            </a:r>
            <a:r>
              <a:rPr lang="en-AU" altLang="en-US" sz="2400" b="1" dirty="0" err="1">
                <a:latin typeface="+mj-lt"/>
              </a:rPr>
              <a:t>bị</a:t>
            </a:r>
            <a:r>
              <a:rPr lang="en-AU" altLang="en-US" sz="2400" b="1" dirty="0">
                <a:latin typeface="+mj-lt"/>
              </a:rPr>
              <a:t> </a:t>
            </a:r>
            <a:r>
              <a:rPr lang="en-AU" altLang="en-US" sz="2400" b="1" dirty="0" err="1">
                <a:latin typeface="+mj-lt"/>
              </a:rPr>
              <a:t>điện</a:t>
            </a:r>
            <a:r>
              <a:rPr lang="en-AU" altLang="en-US" sz="2400" b="1" dirty="0">
                <a:latin typeface="+mj-lt"/>
              </a:rPr>
              <a:t> </a:t>
            </a:r>
            <a:r>
              <a:rPr lang="en-AU" altLang="en-US" sz="2400" b="1" dirty="0" err="1">
                <a:latin typeface="+mj-lt"/>
              </a:rPr>
              <a:t>tử</a:t>
            </a:r>
            <a:r>
              <a:rPr lang="en-AU" altLang="en-US" sz="2400" b="1" dirty="0">
                <a:latin typeface="+mj-lt"/>
              </a:rPr>
              <a:t> </a:t>
            </a:r>
          </a:p>
          <a:p>
            <a:endParaRPr lang="en-US" sz="20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FC5069-7C13-A531-9C0B-8AFE93DA5E5F}"/>
              </a:ext>
            </a:extLst>
          </p:cNvPr>
          <p:cNvPicPr>
            <a:picLocks noChangeAspect="1"/>
          </p:cNvPicPr>
          <p:nvPr/>
        </p:nvPicPr>
        <p:blipFill rotWithShape="1">
          <a:blip r:embed="rId3"/>
          <a:srcRect l="27278" r="3864" b="1"/>
          <a:stretch/>
        </p:blipFill>
        <p:spPr>
          <a:xfrm>
            <a:off x="5977788" y="799352"/>
            <a:ext cx="5425410" cy="5259296"/>
          </a:xfrm>
          <a:prstGeom prst="rect">
            <a:avLst/>
          </a:prstGeom>
        </p:spPr>
      </p:pic>
    </p:spTree>
    <p:extLst>
      <p:ext uri="{BB962C8B-B14F-4D97-AF65-F5344CB8AC3E}">
        <p14:creationId xmlns:p14="http://schemas.microsoft.com/office/powerpoint/2010/main" val="124978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121B7-7C72-8107-17CB-C833D696590A}"/>
              </a:ext>
            </a:extLst>
          </p:cNvPr>
          <p:cNvSpPr>
            <a:spLocks noGrp="1"/>
          </p:cNvSpPr>
          <p:nvPr>
            <p:ph type="title"/>
          </p:nvPr>
        </p:nvSpPr>
        <p:spPr>
          <a:xfrm>
            <a:off x="645064" y="525982"/>
            <a:ext cx="4282983" cy="1200361"/>
          </a:xfrm>
        </p:spPr>
        <p:txBody>
          <a:bodyPr anchor="b">
            <a:normAutofit/>
          </a:bodyPr>
          <a:lstStyle/>
          <a:p>
            <a:r>
              <a:rPr lang="en-US" sz="3600" dirty="0" err="1"/>
              <a:t>Viễn</a:t>
            </a:r>
            <a:r>
              <a:rPr lang="en-US" sz="3600" dirty="0"/>
              <a:t> </a:t>
            </a:r>
            <a:r>
              <a:rPr lang="en-US" sz="3600" dirty="0" err="1"/>
              <a:t>thị</a:t>
            </a:r>
            <a:endParaRPr lang="en-US" sz="3600" dirty="0"/>
          </a:p>
        </p:txBody>
      </p:sp>
      <p:sp>
        <p:nvSpPr>
          <p:cNvPr id="2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5998C5-E5A5-86DA-41A9-CD048882AC72}"/>
              </a:ext>
            </a:extLst>
          </p:cNvPr>
          <p:cNvSpPr>
            <a:spLocks noGrp="1"/>
          </p:cNvSpPr>
          <p:nvPr>
            <p:ph idx="1"/>
          </p:nvPr>
        </p:nvSpPr>
        <p:spPr>
          <a:xfrm>
            <a:off x="645066" y="2031101"/>
            <a:ext cx="4282984" cy="3511943"/>
          </a:xfrm>
        </p:spPr>
        <p:txBody>
          <a:bodyPr anchor="ctr">
            <a:normAutofit/>
          </a:bodyPr>
          <a:lstStyle/>
          <a:p>
            <a:r>
              <a:rPr lang="en-US" sz="3200" dirty="0" err="1"/>
              <a:t>Viễn</a:t>
            </a:r>
            <a:r>
              <a:rPr lang="en-US" sz="3200" dirty="0"/>
              <a:t> </a:t>
            </a:r>
            <a:r>
              <a:rPr lang="en-US" sz="3200" dirty="0" err="1"/>
              <a:t>thị</a:t>
            </a:r>
            <a:r>
              <a:rPr lang="en-US" sz="3200" dirty="0"/>
              <a:t> </a:t>
            </a:r>
            <a:r>
              <a:rPr lang="en-US" sz="3200" dirty="0" err="1"/>
              <a:t>là</a:t>
            </a:r>
            <a:r>
              <a:rPr lang="en-US" sz="3200" dirty="0"/>
              <a:t> </a:t>
            </a:r>
            <a:r>
              <a:rPr lang="en-US" sz="3200" dirty="0" err="1"/>
              <a:t>khi</a:t>
            </a:r>
            <a:r>
              <a:rPr lang="en-US" sz="3200" dirty="0"/>
              <a:t> </a:t>
            </a:r>
            <a:r>
              <a:rPr lang="en-US" sz="3200" dirty="0" err="1"/>
              <a:t>các</a:t>
            </a:r>
            <a:r>
              <a:rPr lang="en-US" sz="3200" dirty="0"/>
              <a:t> </a:t>
            </a:r>
            <a:r>
              <a:rPr lang="en-US" sz="3200" dirty="0" err="1"/>
              <a:t>tia</a:t>
            </a:r>
            <a:r>
              <a:rPr lang="en-US" sz="3200" dirty="0"/>
              <a:t> </a:t>
            </a:r>
            <a:r>
              <a:rPr lang="en-US" sz="3200" dirty="0" err="1"/>
              <a:t>sáng</a:t>
            </a:r>
            <a:r>
              <a:rPr lang="en-US" sz="3200" dirty="0"/>
              <a:t> </a:t>
            </a:r>
            <a:r>
              <a:rPr lang="en-US" sz="3200" dirty="0" err="1"/>
              <a:t>từ</a:t>
            </a:r>
            <a:r>
              <a:rPr lang="en-US" sz="3200" dirty="0"/>
              <a:t> </a:t>
            </a:r>
            <a:r>
              <a:rPr lang="en-US" sz="3200" dirty="0" err="1"/>
              <a:t>một</a:t>
            </a:r>
            <a:r>
              <a:rPr lang="en-US" sz="3200" dirty="0"/>
              <a:t> </a:t>
            </a:r>
            <a:r>
              <a:rPr lang="en-US" sz="3200" dirty="0" err="1"/>
              <a:t>vật</a:t>
            </a:r>
            <a:r>
              <a:rPr lang="en-US" sz="3200" dirty="0"/>
              <a:t> ở </a:t>
            </a:r>
            <a:r>
              <a:rPr lang="en-US" sz="3200" dirty="0" err="1"/>
              <a:t>xa</a:t>
            </a:r>
            <a:r>
              <a:rPr lang="en-US" sz="3200" dirty="0"/>
              <a:t> </a:t>
            </a:r>
            <a:r>
              <a:rPr lang="en-US" sz="3200" dirty="0" err="1"/>
              <a:t>hội</a:t>
            </a:r>
            <a:r>
              <a:rPr lang="en-US" sz="3200" dirty="0"/>
              <a:t> </a:t>
            </a:r>
            <a:r>
              <a:rPr lang="en-US" sz="3200" dirty="0" err="1"/>
              <a:t>tụ</a:t>
            </a:r>
            <a:r>
              <a:rPr lang="en-US" sz="3200" dirty="0"/>
              <a:t> ở </a:t>
            </a:r>
            <a:r>
              <a:rPr lang="en-US" sz="3200" dirty="0" err="1"/>
              <a:t>sau</a:t>
            </a:r>
            <a:r>
              <a:rPr lang="en-US" sz="3200" dirty="0"/>
              <a:t> </a:t>
            </a:r>
            <a:r>
              <a:rPr lang="en-US" sz="3200" dirty="0" err="1"/>
              <a:t>võng</a:t>
            </a:r>
            <a:r>
              <a:rPr lang="en-US" sz="3200" dirty="0"/>
              <a:t> </a:t>
            </a:r>
            <a:r>
              <a:rPr lang="en-US" sz="3200" dirty="0" err="1"/>
              <a:t>mạc</a:t>
            </a:r>
            <a:r>
              <a:rPr lang="en-US" sz="3200" dirty="0"/>
              <a:t> ở </a:t>
            </a:r>
            <a:r>
              <a:rPr lang="en-US" sz="3200" dirty="0" err="1"/>
              <a:t>một</a:t>
            </a:r>
            <a:r>
              <a:rPr lang="en-US" sz="3200" dirty="0"/>
              <a:t> </a:t>
            </a:r>
            <a:r>
              <a:rPr lang="en-US" sz="3200" dirty="0" err="1"/>
              <a:t>mắt</a:t>
            </a:r>
            <a:r>
              <a:rPr lang="en-US" sz="3200" dirty="0"/>
              <a:t> </a:t>
            </a:r>
            <a:r>
              <a:rPr lang="en-US" sz="3200" dirty="0" err="1"/>
              <a:t>không</a:t>
            </a:r>
            <a:r>
              <a:rPr lang="en-US" sz="3200" dirty="0"/>
              <a:t> </a:t>
            </a:r>
            <a:r>
              <a:rPr lang="en-US" sz="3200" dirty="0" err="1"/>
              <a:t>điều</a:t>
            </a:r>
            <a:r>
              <a:rPr lang="en-US" sz="3200" dirty="0"/>
              <a:t> </a:t>
            </a:r>
            <a:r>
              <a:rPr lang="en-US" sz="3200" dirty="0" err="1"/>
              <a:t>tiết</a:t>
            </a:r>
            <a:endParaRPr lang="en-US" sz="3200" dirty="0"/>
          </a:p>
          <a:p>
            <a:r>
              <a:rPr lang="en-US" sz="3200" dirty="0" err="1"/>
              <a:t>Viễn</a:t>
            </a:r>
            <a:r>
              <a:rPr lang="en-US" sz="3200" dirty="0"/>
              <a:t> </a:t>
            </a:r>
            <a:r>
              <a:rPr lang="en-US" sz="3200" dirty="0" err="1"/>
              <a:t>thị</a:t>
            </a:r>
            <a:r>
              <a:rPr lang="en-US" sz="3200" dirty="0"/>
              <a:t> </a:t>
            </a:r>
            <a:r>
              <a:rPr lang="en-US" sz="3200" dirty="0" err="1"/>
              <a:t>được</a:t>
            </a:r>
            <a:r>
              <a:rPr lang="en-US" sz="3200" dirty="0"/>
              <a:t> </a:t>
            </a:r>
            <a:r>
              <a:rPr lang="en-US" sz="3200" dirty="0" err="1"/>
              <a:t>chỉnh</a:t>
            </a:r>
            <a:r>
              <a:rPr lang="en-US" sz="3200" dirty="0"/>
              <a:t> </a:t>
            </a:r>
            <a:r>
              <a:rPr lang="en-US" sz="3200" dirty="0" err="1"/>
              <a:t>bằng</a:t>
            </a:r>
            <a:r>
              <a:rPr lang="en-US" sz="3200" dirty="0"/>
              <a:t> </a:t>
            </a:r>
            <a:r>
              <a:rPr lang="en-US" sz="3200" dirty="0" err="1"/>
              <a:t>kính</a:t>
            </a:r>
            <a:r>
              <a:rPr lang="en-US" sz="3200" dirty="0"/>
              <a:t> </a:t>
            </a:r>
            <a:r>
              <a:rPr lang="en-US" sz="3200" dirty="0" err="1"/>
              <a:t>cầu</a:t>
            </a:r>
            <a:r>
              <a:rPr lang="en-US" sz="3200" dirty="0"/>
              <a:t> </a:t>
            </a:r>
            <a:r>
              <a:rPr lang="en-US" sz="3200" dirty="0" err="1"/>
              <a:t>lồi</a:t>
            </a:r>
            <a:endParaRPr lang="en-US" sz="3200" dirty="0"/>
          </a:p>
        </p:txBody>
      </p:sp>
      <p:sp>
        <p:nvSpPr>
          <p:cNvPr id="22"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51C081-7B33-C236-FD37-411F62C7905D}"/>
              </a:ext>
            </a:extLst>
          </p:cNvPr>
          <p:cNvPicPr>
            <a:picLocks noChangeAspect="1"/>
          </p:cNvPicPr>
          <p:nvPr/>
        </p:nvPicPr>
        <p:blipFill>
          <a:blip r:embed="rId2"/>
          <a:stretch>
            <a:fillRect/>
          </a:stretch>
        </p:blipFill>
        <p:spPr>
          <a:xfrm>
            <a:off x="6139676" y="650494"/>
            <a:ext cx="5324142" cy="5324142"/>
          </a:xfrm>
          <a:prstGeom prst="rect">
            <a:avLst/>
          </a:prstGeom>
        </p:spPr>
      </p:pic>
    </p:spTree>
    <p:extLst>
      <p:ext uri="{BB962C8B-B14F-4D97-AF65-F5344CB8AC3E}">
        <p14:creationId xmlns:p14="http://schemas.microsoft.com/office/powerpoint/2010/main" val="3687151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4A294-B7D8-B3B6-4A81-60C49B942EB8}"/>
              </a:ext>
            </a:extLst>
          </p:cNvPr>
          <p:cNvSpPr>
            <a:spLocks noGrp="1"/>
          </p:cNvSpPr>
          <p:nvPr>
            <p:ph type="title"/>
          </p:nvPr>
        </p:nvSpPr>
        <p:spPr/>
        <p:txBody>
          <a:bodyPr/>
          <a:lstStyle/>
          <a:p>
            <a:r>
              <a:rPr lang="en-US" dirty="0" err="1"/>
              <a:t>Viễn</a:t>
            </a:r>
            <a:r>
              <a:rPr lang="en-US" dirty="0"/>
              <a:t> </a:t>
            </a:r>
            <a:r>
              <a:rPr lang="en-US" dirty="0" err="1"/>
              <a:t>thị</a:t>
            </a:r>
            <a:endParaRPr lang="en-US" dirty="0"/>
          </a:p>
        </p:txBody>
      </p:sp>
      <p:sp>
        <p:nvSpPr>
          <p:cNvPr id="3" name="Content Placeholder 2">
            <a:extLst>
              <a:ext uri="{FF2B5EF4-FFF2-40B4-BE49-F238E27FC236}">
                <a16:creationId xmlns:a16="http://schemas.microsoft.com/office/drawing/2014/main" id="{0086C019-3984-1922-A35A-A4D44D955DD6}"/>
              </a:ext>
            </a:extLst>
          </p:cNvPr>
          <p:cNvSpPr>
            <a:spLocks noGrp="1"/>
          </p:cNvSpPr>
          <p:nvPr>
            <p:ph idx="1"/>
          </p:nvPr>
        </p:nvSpPr>
        <p:spPr/>
        <p:txBody>
          <a:bodyPr/>
          <a:lstStyle/>
          <a:p>
            <a:pPr>
              <a:defRPr/>
            </a:pPr>
            <a:r>
              <a:rPr lang="en-AU" sz="3200" dirty="0" err="1"/>
              <a:t>Viễn</a:t>
            </a:r>
            <a:r>
              <a:rPr lang="en-AU" sz="3200" dirty="0"/>
              <a:t> </a:t>
            </a:r>
            <a:r>
              <a:rPr lang="en-AU" sz="3200" dirty="0" err="1"/>
              <a:t>thị</a:t>
            </a:r>
            <a:r>
              <a:rPr lang="en-AU" sz="3200" dirty="0"/>
              <a:t> </a:t>
            </a:r>
            <a:r>
              <a:rPr lang="en-AU" sz="3200" dirty="0" err="1"/>
              <a:t>nhẹ</a:t>
            </a:r>
            <a:r>
              <a:rPr lang="en-AU" sz="3200" dirty="0"/>
              <a:t>: </a:t>
            </a:r>
            <a:r>
              <a:rPr lang="en-AU" sz="3200" dirty="0" err="1"/>
              <a:t>Có</a:t>
            </a:r>
            <a:r>
              <a:rPr lang="en-AU" sz="3200" dirty="0"/>
              <a:t> </a:t>
            </a:r>
            <a:r>
              <a:rPr lang="en-AU" sz="3200" dirty="0" err="1"/>
              <a:t>thể</a:t>
            </a:r>
            <a:r>
              <a:rPr lang="en-AU" sz="3200" dirty="0"/>
              <a:t> </a:t>
            </a:r>
            <a:r>
              <a:rPr lang="en-AU" sz="3200" dirty="0" err="1"/>
              <a:t>nhìn</a:t>
            </a:r>
            <a:r>
              <a:rPr lang="en-AU" sz="3200" dirty="0"/>
              <a:t> </a:t>
            </a:r>
            <a:r>
              <a:rPr lang="en-AU" sz="3200" dirty="0" err="1"/>
              <a:t>xa</a:t>
            </a:r>
            <a:r>
              <a:rPr lang="en-AU" sz="3200" dirty="0"/>
              <a:t> </a:t>
            </a:r>
            <a:r>
              <a:rPr lang="en-AU" sz="3200" dirty="0" err="1"/>
              <a:t>rõ</a:t>
            </a:r>
            <a:r>
              <a:rPr lang="en-AU" sz="3200" dirty="0"/>
              <a:t>, </a:t>
            </a:r>
            <a:r>
              <a:rPr lang="en-AU" sz="3200" dirty="0" err="1"/>
              <a:t>nhìn</a:t>
            </a:r>
            <a:r>
              <a:rPr lang="en-AU" sz="3200" dirty="0"/>
              <a:t> </a:t>
            </a:r>
            <a:r>
              <a:rPr lang="en-AU" sz="3200" dirty="0" err="1"/>
              <a:t>gần</a:t>
            </a:r>
            <a:r>
              <a:rPr lang="en-AU" sz="3200" dirty="0"/>
              <a:t> </a:t>
            </a:r>
            <a:r>
              <a:rPr lang="en-AU" sz="3200" dirty="0" err="1"/>
              <a:t>rõ</a:t>
            </a:r>
            <a:r>
              <a:rPr lang="en-AU" sz="3200" dirty="0"/>
              <a:t> </a:t>
            </a:r>
            <a:r>
              <a:rPr lang="en-AU" sz="3200" dirty="0" err="1"/>
              <a:t>nhưng</a:t>
            </a:r>
            <a:r>
              <a:rPr lang="en-AU" sz="3200" dirty="0"/>
              <a:t> </a:t>
            </a:r>
            <a:r>
              <a:rPr lang="en-AU" sz="3200" dirty="0" err="1"/>
              <a:t>có</a:t>
            </a:r>
            <a:r>
              <a:rPr lang="en-AU" sz="3200" dirty="0"/>
              <a:t> </a:t>
            </a:r>
            <a:r>
              <a:rPr lang="en-AU" sz="3200" dirty="0" err="1"/>
              <a:t>thể</a:t>
            </a:r>
            <a:r>
              <a:rPr lang="en-AU" sz="3200" dirty="0"/>
              <a:t> </a:t>
            </a:r>
            <a:r>
              <a:rPr lang="en-AU" sz="3200" dirty="0" err="1"/>
              <a:t>bị</a:t>
            </a:r>
            <a:r>
              <a:rPr lang="en-AU" sz="3200" dirty="0"/>
              <a:t> </a:t>
            </a:r>
            <a:r>
              <a:rPr lang="en-AU" sz="3200" dirty="0" err="1"/>
              <a:t>mỏi</a:t>
            </a:r>
            <a:r>
              <a:rPr lang="en-AU" sz="3200" dirty="0"/>
              <a:t> </a:t>
            </a:r>
            <a:r>
              <a:rPr lang="en-AU" sz="3200" dirty="0" err="1"/>
              <a:t>mắt</a:t>
            </a:r>
            <a:r>
              <a:rPr lang="en-AU" sz="3200" dirty="0"/>
              <a:t> </a:t>
            </a:r>
            <a:r>
              <a:rPr lang="en-AU" sz="3200" dirty="0" err="1"/>
              <a:t>và</a:t>
            </a:r>
            <a:r>
              <a:rPr lang="en-AU" sz="3200" dirty="0"/>
              <a:t> </a:t>
            </a:r>
            <a:r>
              <a:rPr lang="en-AU" sz="3200" dirty="0" err="1"/>
              <a:t>đau</a:t>
            </a:r>
            <a:r>
              <a:rPr lang="en-AU" sz="3200" dirty="0"/>
              <a:t> </a:t>
            </a:r>
            <a:r>
              <a:rPr lang="en-AU" sz="3200" dirty="0" err="1"/>
              <a:t>đầu</a:t>
            </a:r>
            <a:r>
              <a:rPr lang="en-AU" sz="3200" dirty="0"/>
              <a:t>.</a:t>
            </a:r>
          </a:p>
          <a:p>
            <a:pPr>
              <a:defRPr/>
            </a:pPr>
            <a:r>
              <a:rPr lang="en-AU" sz="3200" dirty="0" err="1"/>
              <a:t>Viễn</a:t>
            </a:r>
            <a:r>
              <a:rPr lang="en-AU" sz="3200" dirty="0"/>
              <a:t> </a:t>
            </a:r>
            <a:r>
              <a:rPr lang="en-AU" sz="3200" dirty="0" err="1"/>
              <a:t>thị</a:t>
            </a:r>
            <a:r>
              <a:rPr lang="en-AU" sz="3200" dirty="0"/>
              <a:t> </a:t>
            </a:r>
            <a:r>
              <a:rPr lang="en-AU" sz="3200" dirty="0" err="1"/>
              <a:t>trung</a:t>
            </a:r>
            <a:r>
              <a:rPr lang="en-AU" sz="3200" dirty="0"/>
              <a:t> </a:t>
            </a:r>
            <a:r>
              <a:rPr lang="en-AU" sz="3200" dirty="0" err="1"/>
              <a:t>bình</a:t>
            </a:r>
            <a:r>
              <a:rPr lang="en-AU" sz="3200" dirty="0"/>
              <a:t>: </a:t>
            </a:r>
            <a:r>
              <a:rPr lang="en-AU" sz="3200" dirty="0" err="1"/>
              <a:t>Nhìn</a:t>
            </a:r>
            <a:r>
              <a:rPr lang="en-AU" sz="3200" dirty="0"/>
              <a:t> </a:t>
            </a:r>
            <a:r>
              <a:rPr lang="en-AU" sz="3200" dirty="0" err="1"/>
              <a:t>gần</a:t>
            </a:r>
            <a:r>
              <a:rPr lang="en-AU" sz="3200" dirty="0"/>
              <a:t> </a:t>
            </a:r>
            <a:r>
              <a:rPr lang="en-AU" sz="3200" dirty="0" err="1"/>
              <a:t>mờ</a:t>
            </a:r>
            <a:r>
              <a:rPr lang="en-AU" sz="3200" dirty="0"/>
              <a:t> </a:t>
            </a:r>
            <a:r>
              <a:rPr lang="en-AU" sz="3200" dirty="0" err="1"/>
              <a:t>nhưng</a:t>
            </a:r>
            <a:r>
              <a:rPr lang="en-AU" sz="3200" dirty="0"/>
              <a:t> </a:t>
            </a:r>
            <a:r>
              <a:rPr lang="en-AU" sz="3200" dirty="0" err="1"/>
              <a:t>nhìn</a:t>
            </a:r>
            <a:r>
              <a:rPr lang="en-AU" sz="3200" dirty="0"/>
              <a:t> </a:t>
            </a:r>
            <a:r>
              <a:rPr lang="en-AU" sz="3200" dirty="0" err="1"/>
              <a:t>xa</a:t>
            </a:r>
            <a:r>
              <a:rPr lang="en-AU" sz="3200" dirty="0"/>
              <a:t> </a:t>
            </a:r>
            <a:r>
              <a:rPr lang="en-AU" sz="3200" dirty="0" err="1"/>
              <a:t>rõ</a:t>
            </a:r>
            <a:r>
              <a:rPr lang="en-AU" sz="3200" dirty="0"/>
              <a:t>.</a:t>
            </a:r>
          </a:p>
          <a:p>
            <a:pPr>
              <a:defRPr/>
            </a:pPr>
            <a:r>
              <a:rPr lang="en-AU" sz="3200" dirty="0" err="1"/>
              <a:t>Viễn</a:t>
            </a:r>
            <a:r>
              <a:rPr lang="en-AU" sz="3200" dirty="0"/>
              <a:t> </a:t>
            </a:r>
            <a:r>
              <a:rPr lang="en-AU" sz="3200" dirty="0" err="1"/>
              <a:t>thị</a:t>
            </a:r>
            <a:r>
              <a:rPr lang="en-AU" sz="3200" dirty="0"/>
              <a:t> </a:t>
            </a:r>
            <a:r>
              <a:rPr lang="en-AU" sz="3200" dirty="0" err="1"/>
              <a:t>nặng</a:t>
            </a:r>
            <a:r>
              <a:rPr lang="en-AU" sz="3200" dirty="0"/>
              <a:t>: </a:t>
            </a:r>
            <a:r>
              <a:rPr lang="en-AU" sz="3200" dirty="0" err="1"/>
              <a:t>Nhìn</a:t>
            </a:r>
            <a:r>
              <a:rPr lang="en-AU" sz="3200" dirty="0"/>
              <a:t> </a:t>
            </a:r>
            <a:r>
              <a:rPr lang="en-AU" sz="3200" dirty="0" err="1"/>
              <a:t>gần</a:t>
            </a:r>
            <a:r>
              <a:rPr lang="en-AU" sz="3200" dirty="0"/>
              <a:t> </a:t>
            </a:r>
            <a:r>
              <a:rPr lang="en-AU" sz="3200" dirty="0" err="1"/>
              <a:t>và</a:t>
            </a:r>
            <a:r>
              <a:rPr lang="en-AU" sz="3200" dirty="0"/>
              <a:t> </a:t>
            </a:r>
            <a:r>
              <a:rPr lang="en-AU" sz="3200" dirty="0" err="1"/>
              <a:t>xa</a:t>
            </a:r>
            <a:r>
              <a:rPr lang="en-AU" sz="3200" dirty="0"/>
              <a:t> </a:t>
            </a:r>
            <a:r>
              <a:rPr lang="en-AU" sz="3200" dirty="0" err="1"/>
              <a:t>đều</a:t>
            </a:r>
            <a:r>
              <a:rPr lang="en-AU" sz="3200" dirty="0"/>
              <a:t> </a:t>
            </a:r>
            <a:r>
              <a:rPr lang="en-AU" sz="3200" dirty="0" err="1"/>
              <a:t>mờ</a:t>
            </a:r>
            <a:r>
              <a:rPr lang="en-AU" sz="3200" dirty="0"/>
              <a:t>.</a:t>
            </a:r>
          </a:p>
          <a:p>
            <a:endParaRPr lang="en-US" dirty="0"/>
          </a:p>
        </p:txBody>
      </p:sp>
    </p:spTree>
    <p:extLst>
      <p:ext uri="{BB962C8B-B14F-4D97-AF65-F5344CB8AC3E}">
        <p14:creationId xmlns:p14="http://schemas.microsoft.com/office/powerpoint/2010/main" val="380402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AC37-A018-407D-B530-1C367D4150B4}"/>
              </a:ext>
            </a:extLst>
          </p:cNvPr>
          <p:cNvSpPr>
            <a:spLocks noGrp="1"/>
          </p:cNvSpPr>
          <p:nvPr>
            <p:ph type="title"/>
          </p:nvPr>
        </p:nvSpPr>
        <p:spPr>
          <a:xfrm>
            <a:off x="761999" y="1143486"/>
            <a:ext cx="10686789" cy="1437406"/>
          </a:xfrm>
        </p:spPr>
        <p:txBody>
          <a:bodyPr anchor="t">
            <a:normAutofit/>
          </a:bodyPr>
          <a:lstStyle/>
          <a:p>
            <a:pPr algn="ctr"/>
            <a:r>
              <a:rPr lang="en-US" sz="3200" dirty="0" err="1"/>
              <a:t>Viễn</a:t>
            </a:r>
            <a:r>
              <a:rPr lang="en-US" sz="3200" dirty="0"/>
              <a:t> </a:t>
            </a:r>
            <a:r>
              <a:rPr lang="en-US" sz="3200" dirty="0" err="1"/>
              <a:t>thị</a:t>
            </a:r>
            <a:r>
              <a:rPr lang="en-US" sz="3200" dirty="0"/>
              <a:t> </a:t>
            </a:r>
            <a:r>
              <a:rPr lang="en-US" sz="3200" dirty="0" err="1"/>
              <a:t>có</a:t>
            </a:r>
            <a:r>
              <a:rPr lang="en-US" sz="3200" dirty="0"/>
              <a:t> </a:t>
            </a:r>
            <a:r>
              <a:rPr lang="en-US" sz="3200" dirty="0" err="1"/>
              <a:t>thể</a:t>
            </a:r>
            <a:r>
              <a:rPr lang="en-US" sz="3200" dirty="0"/>
              <a:t> </a:t>
            </a:r>
            <a:r>
              <a:rPr lang="en-US" sz="3200" dirty="0" err="1"/>
              <a:t>gây</a:t>
            </a:r>
            <a:r>
              <a:rPr lang="en-US" sz="3200" dirty="0"/>
              <a:t> </a:t>
            </a:r>
            <a:r>
              <a:rPr lang="en-US" sz="3200" dirty="0" err="1"/>
              <a:t>lác</a:t>
            </a:r>
            <a:r>
              <a:rPr lang="en-US" sz="3200" dirty="0"/>
              <a:t> </a:t>
            </a:r>
            <a:r>
              <a:rPr lang="en-US" sz="3200" dirty="0" err="1"/>
              <a:t>trong</a:t>
            </a:r>
            <a:r>
              <a:rPr lang="en-US" sz="3200" dirty="0"/>
              <a:t> </a:t>
            </a:r>
            <a:r>
              <a:rPr lang="en-US" sz="3200" dirty="0" err="1"/>
              <a:t>điều</a:t>
            </a:r>
            <a:r>
              <a:rPr lang="en-US" sz="3200" dirty="0"/>
              <a:t> </a:t>
            </a:r>
            <a:r>
              <a:rPr lang="en-US" sz="3200" dirty="0" err="1"/>
              <a:t>tiết</a:t>
            </a:r>
            <a:endParaRPr lang="en-US" sz="3200" dirty="0"/>
          </a:p>
        </p:txBody>
      </p:sp>
      <p:cxnSp>
        <p:nvCxnSpPr>
          <p:cNvPr id="9" name="Straight Connector 8">
            <a:extLst>
              <a:ext uri="{FF2B5EF4-FFF2-40B4-BE49-F238E27FC236}">
                <a16:creationId xmlns:a16="http://schemas.microsoft.com/office/drawing/2014/main" id="{37C77032-C865-6057-7D7A-E2743CFA20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6E64D5F-000B-E293-CBFE-7F98EE89D72B}"/>
              </a:ext>
            </a:extLst>
          </p:cNvPr>
          <p:cNvPicPr>
            <a:picLocks noChangeAspect="1"/>
          </p:cNvPicPr>
          <p:nvPr/>
        </p:nvPicPr>
        <p:blipFill>
          <a:blip r:embed="rId2"/>
          <a:stretch>
            <a:fillRect/>
          </a:stretch>
        </p:blipFill>
        <p:spPr>
          <a:xfrm>
            <a:off x="800100" y="2137242"/>
            <a:ext cx="10591800" cy="2409634"/>
          </a:xfrm>
          <a:prstGeom prst="rect">
            <a:avLst/>
          </a:prstGeom>
        </p:spPr>
      </p:pic>
    </p:spTree>
    <p:extLst>
      <p:ext uri="{BB962C8B-B14F-4D97-AF65-F5344CB8AC3E}">
        <p14:creationId xmlns:p14="http://schemas.microsoft.com/office/powerpoint/2010/main" val="3937563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3D69-AB3C-4821-49DF-0081BAF646B2}"/>
              </a:ext>
            </a:extLst>
          </p:cNvPr>
          <p:cNvSpPr>
            <a:spLocks noGrp="1"/>
          </p:cNvSpPr>
          <p:nvPr>
            <p:ph type="title"/>
          </p:nvPr>
        </p:nvSpPr>
        <p:spPr>
          <a:xfrm>
            <a:off x="761840" y="1138265"/>
            <a:ext cx="4544762" cy="1401183"/>
          </a:xfrm>
        </p:spPr>
        <p:txBody>
          <a:bodyPr anchor="t">
            <a:normAutofit/>
          </a:bodyPr>
          <a:lstStyle/>
          <a:p>
            <a:r>
              <a:rPr lang="en-US" sz="3200"/>
              <a:t>Loạn thị</a:t>
            </a:r>
          </a:p>
        </p:txBody>
      </p:sp>
      <p:cxnSp>
        <p:nvCxnSpPr>
          <p:cNvPr id="9" name="Straight Connector 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09573FE-04CC-ADEB-1BA5-AF7995C2466F}"/>
              </a:ext>
            </a:extLst>
          </p:cNvPr>
          <p:cNvSpPr>
            <a:spLocks noGrp="1"/>
          </p:cNvSpPr>
          <p:nvPr>
            <p:ph idx="1"/>
          </p:nvPr>
        </p:nvSpPr>
        <p:spPr>
          <a:xfrm>
            <a:off x="761840" y="2551176"/>
            <a:ext cx="4544762" cy="3602935"/>
          </a:xfrm>
        </p:spPr>
        <p:txBody>
          <a:bodyPr>
            <a:normAutofit/>
          </a:bodyPr>
          <a:lstStyle/>
          <a:p>
            <a:r>
              <a:rPr lang="en-US" sz="2400" dirty="0"/>
              <a:t>Trong </a:t>
            </a:r>
            <a:r>
              <a:rPr lang="en-US" sz="2400" dirty="0" err="1"/>
              <a:t>loạn</a:t>
            </a:r>
            <a:r>
              <a:rPr lang="en-US" sz="2400" dirty="0"/>
              <a:t> </a:t>
            </a:r>
            <a:r>
              <a:rPr lang="en-US" sz="2400" dirty="0" err="1"/>
              <a:t>thị</a:t>
            </a:r>
            <a:r>
              <a:rPr lang="en-US" sz="2400" dirty="0"/>
              <a:t>, </a:t>
            </a:r>
            <a:r>
              <a:rPr lang="en-US" sz="2400" dirty="0" err="1"/>
              <a:t>các</a:t>
            </a:r>
            <a:r>
              <a:rPr lang="en-US" sz="2400" dirty="0"/>
              <a:t> </a:t>
            </a:r>
            <a:r>
              <a:rPr lang="en-US" sz="2400" dirty="0" err="1"/>
              <a:t>mặt</a:t>
            </a:r>
            <a:r>
              <a:rPr lang="en-US" sz="2400" dirty="0"/>
              <a:t> </a:t>
            </a:r>
            <a:r>
              <a:rPr lang="en-US" sz="2400" dirty="0" err="1"/>
              <a:t>khúc</a:t>
            </a:r>
            <a:r>
              <a:rPr lang="en-US" sz="2400" dirty="0"/>
              <a:t> </a:t>
            </a:r>
            <a:r>
              <a:rPr lang="en-US" sz="2400" dirty="0" err="1"/>
              <a:t>xạ</a:t>
            </a:r>
            <a:r>
              <a:rPr lang="en-US" sz="2400" dirty="0"/>
              <a:t> </a:t>
            </a:r>
            <a:r>
              <a:rPr lang="en-US" sz="2400" dirty="0" err="1"/>
              <a:t>của</a:t>
            </a:r>
            <a:r>
              <a:rPr lang="en-US" sz="2400" dirty="0"/>
              <a:t> </a:t>
            </a:r>
            <a:r>
              <a:rPr lang="en-US" sz="2400" dirty="0" err="1"/>
              <a:t>mắt</a:t>
            </a:r>
            <a:r>
              <a:rPr lang="en-US" sz="2400" dirty="0"/>
              <a:t>  (</a:t>
            </a:r>
            <a:r>
              <a:rPr lang="en-US" sz="2400" dirty="0" err="1"/>
              <a:t>bề</a:t>
            </a:r>
            <a:r>
              <a:rPr lang="en-US" sz="2400" dirty="0"/>
              <a:t> </a:t>
            </a:r>
            <a:r>
              <a:rPr lang="en-US" sz="2400" dirty="0" err="1"/>
              <a:t>mặt</a:t>
            </a:r>
            <a:r>
              <a:rPr lang="en-US" sz="2400" dirty="0"/>
              <a:t> </a:t>
            </a:r>
            <a:r>
              <a:rPr lang="en-US" sz="2400" dirty="0" err="1"/>
              <a:t>giác</a:t>
            </a:r>
            <a:r>
              <a:rPr lang="en-US" sz="2400" dirty="0"/>
              <a:t> </a:t>
            </a:r>
            <a:r>
              <a:rPr lang="en-US" sz="2400" dirty="0" err="1"/>
              <a:t>mạc</a:t>
            </a:r>
            <a:r>
              <a:rPr lang="en-US" sz="2400" dirty="0"/>
              <a:t>, </a:t>
            </a:r>
            <a:r>
              <a:rPr lang="en-US" sz="2400" dirty="0" err="1"/>
              <a:t>thể</a:t>
            </a:r>
            <a:r>
              <a:rPr lang="en-US" sz="2400" dirty="0"/>
              <a:t> </a:t>
            </a:r>
            <a:r>
              <a:rPr lang="en-US" sz="2400" dirty="0" err="1"/>
              <a:t>thuỷ</a:t>
            </a:r>
            <a:r>
              <a:rPr lang="en-US" sz="2400" dirty="0"/>
              <a:t> </a:t>
            </a:r>
            <a:r>
              <a:rPr lang="en-US" sz="2400" dirty="0" err="1"/>
              <a:t>tinh</a:t>
            </a:r>
            <a:r>
              <a:rPr lang="en-US" sz="2400" dirty="0"/>
              <a:t>) </a:t>
            </a:r>
            <a:r>
              <a:rPr lang="en-US" sz="2400" dirty="0" err="1"/>
              <a:t>không</a:t>
            </a:r>
            <a:r>
              <a:rPr lang="en-US" sz="2400" dirty="0"/>
              <a:t> </a:t>
            </a:r>
            <a:r>
              <a:rPr lang="en-US" sz="2400" dirty="0" err="1"/>
              <a:t>có</a:t>
            </a:r>
            <a:r>
              <a:rPr lang="en-US" sz="2400" dirty="0"/>
              <a:t> </a:t>
            </a:r>
            <a:r>
              <a:rPr lang="en-US" sz="2400" dirty="0" err="1"/>
              <a:t>cùng</a:t>
            </a:r>
            <a:r>
              <a:rPr lang="en-US" sz="2400" dirty="0"/>
              <a:t> </a:t>
            </a:r>
            <a:r>
              <a:rPr lang="en-US" sz="2400" dirty="0" err="1"/>
              <a:t>một</a:t>
            </a:r>
            <a:r>
              <a:rPr lang="en-US" sz="2400" dirty="0"/>
              <a:t> </a:t>
            </a:r>
            <a:r>
              <a:rPr lang="en-US" sz="2400" dirty="0" err="1"/>
              <a:t>độ</a:t>
            </a:r>
            <a:r>
              <a:rPr lang="en-US" sz="2400" dirty="0"/>
              <a:t> </a:t>
            </a:r>
            <a:r>
              <a:rPr lang="en-US" sz="2400" dirty="0" err="1"/>
              <a:t>cong</a:t>
            </a:r>
            <a:r>
              <a:rPr lang="en-US" sz="2400" dirty="0"/>
              <a:t> ở </a:t>
            </a:r>
            <a:r>
              <a:rPr lang="en-US" sz="2400" dirty="0" err="1"/>
              <a:t>tất</a:t>
            </a:r>
            <a:r>
              <a:rPr lang="en-US" sz="2400" dirty="0"/>
              <a:t> </a:t>
            </a:r>
            <a:r>
              <a:rPr lang="en-US" sz="2400" dirty="0" err="1"/>
              <a:t>cả</a:t>
            </a:r>
            <a:r>
              <a:rPr lang="en-US" sz="2400" dirty="0"/>
              <a:t> </a:t>
            </a:r>
            <a:r>
              <a:rPr lang="en-US" sz="2400" dirty="0" err="1"/>
              <a:t>các</a:t>
            </a:r>
            <a:r>
              <a:rPr lang="en-US" sz="2400" dirty="0"/>
              <a:t> </a:t>
            </a:r>
            <a:r>
              <a:rPr lang="en-US" sz="2400" dirty="0" err="1"/>
              <a:t>kinh</a:t>
            </a:r>
            <a:r>
              <a:rPr lang="en-US" sz="2400" dirty="0"/>
              <a:t> </a:t>
            </a:r>
            <a:r>
              <a:rPr lang="en-US" sz="2400" dirty="0" err="1"/>
              <a:t>tuyến</a:t>
            </a:r>
            <a:r>
              <a:rPr lang="en-US" sz="2400" dirty="0"/>
              <a:t>.</a:t>
            </a:r>
          </a:p>
          <a:p>
            <a:r>
              <a:rPr lang="en-US" sz="2400" dirty="0" err="1"/>
              <a:t>Các</a:t>
            </a:r>
            <a:r>
              <a:rPr lang="en-US" sz="2400" dirty="0"/>
              <a:t> </a:t>
            </a:r>
            <a:r>
              <a:rPr lang="en-US" sz="2400" dirty="0" err="1"/>
              <a:t>mặt</a:t>
            </a:r>
            <a:r>
              <a:rPr lang="en-US" sz="2400" dirty="0"/>
              <a:t> </a:t>
            </a:r>
            <a:r>
              <a:rPr lang="en-US" sz="2400" dirty="0" err="1"/>
              <a:t>khúc</a:t>
            </a:r>
            <a:r>
              <a:rPr lang="en-US" sz="2400" dirty="0"/>
              <a:t> </a:t>
            </a:r>
            <a:r>
              <a:rPr lang="en-US" sz="2400" dirty="0" err="1"/>
              <a:t>xạ</a:t>
            </a:r>
            <a:r>
              <a:rPr lang="en-US" sz="2400" dirty="0"/>
              <a:t> </a:t>
            </a:r>
            <a:r>
              <a:rPr lang="en-US" sz="2400" dirty="0" err="1"/>
              <a:t>của</a:t>
            </a:r>
            <a:r>
              <a:rPr lang="en-US" sz="2400" dirty="0"/>
              <a:t> </a:t>
            </a:r>
            <a:r>
              <a:rPr lang="en-US" sz="2400" dirty="0" err="1"/>
              <a:t>một</a:t>
            </a:r>
            <a:r>
              <a:rPr lang="en-US" sz="2400" dirty="0"/>
              <a:t> </a:t>
            </a:r>
            <a:r>
              <a:rPr lang="en-US" sz="2400" dirty="0" err="1"/>
              <a:t>mắt</a:t>
            </a:r>
            <a:r>
              <a:rPr lang="en-US" sz="2400" dirty="0"/>
              <a:t> </a:t>
            </a:r>
            <a:r>
              <a:rPr lang="en-US" sz="2400" dirty="0" err="1"/>
              <a:t>loạn</a:t>
            </a:r>
            <a:r>
              <a:rPr lang="en-US" sz="2400" dirty="0"/>
              <a:t> </a:t>
            </a:r>
            <a:r>
              <a:rPr lang="en-US" sz="2400" dirty="0" err="1"/>
              <a:t>thị</a:t>
            </a:r>
            <a:r>
              <a:rPr lang="en-US" sz="2400" dirty="0"/>
              <a:t> </a:t>
            </a:r>
            <a:r>
              <a:rPr lang="en-US" sz="2400" dirty="0" err="1"/>
              <a:t>giống</a:t>
            </a:r>
            <a:r>
              <a:rPr lang="en-US" sz="2400" dirty="0"/>
              <a:t> </a:t>
            </a:r>
            <a:r>
              <a:rPr lang="en-US" sz="2400" dirty="0" err="1"/>
              <a:t>như</a:t>
            </a:r>
            <a:r>
              <a:rPr lang="en-US" sz="2400" dirty="0"/>
              <a:t> </a:t>
            </a:r>
            <a:r>
              <a:rPr lang="en-US" sz="2400" dirty="0" err="1"/>
              <a:t>bề</a:t>
            </a:r>
            <a:r>
              <a:rPr lang="en-US" sz="2400" dirty="0"/>
              <a:t> </a:t>
            </a:r>
            <a:r>
              <a:rPr lang="en-US" sz="2400" dirty="0" err="1"/>
              <a:t>mặt</a:t>
            </a:r>
            <a:r>
              <a:rPr lang="en-US" sz="2400" dirty="0"/>
              <a:t> </a:t>
            </a:r>
            <a:r>
              <a:rPr lang="en-US" sz="2400" dirty="0" err="1"/>
              <a:t>của</a:t>
            </a:r>
            <a:r>
              <a:rPr lang="en-US" sz="2400" dirty="0"/>
              <a:t> </a:t>
            </a:r>
            <a:r>
              <a:rPr lang="en-US" sz="2400" dirty="0" err="1"/>
              <a:t>một</a:t>
            </a:r>
            <a:r>
              <a:rPr lang="en-US" sz="2400" dirty="0"/>
              <a:t> </a:t>
            </a:r>
            <a:r>
              <a:rPr lang="en-US" sz="2400" dirty="0" err="1"/>
              <a:t>quả</a:t>
            </a:r>
            <a:r>
              <a:rPr lang="en-US" sz="2400" dirty="0"/>
              <a:t> </a:t>
            </a:r>
            <a:r>
              <a:rPr lang="en-US" sz="2400" dirty="0" err="1"/>
              <a:t>bóng</a:t>
            </a:r>
            <a:r>
              <a:rPr lang="en-US" sz="2400" dirty="0"/>
              <a:t> </a:t>
            </a:r>
            <a:r>
              <a:rPr lang="en-US" sz="2400" dirty="0" err="1"/>
              <a:t>bầu</a:t>
            </a:r>
            <a:r>
              <a:rPr lang="en-US" sz="2400" dirty="0"/>
              <a:t> </a:t>
            </a:r>
            <a:r>
              <a:rPr lang="en-US" sz="2400" dirty="0" err="1"/>
              <a:t>dục</a:t>
            </a:r>
            <a:r>
              <a:rPr lang="en-US" sz="2400" dirty="0"/>
              <a:t> (</a:t>
            </a:r>
            <a:r>
              <a:rPr lang="en-US" sz="2400" dirty="0" err="1"/>
              <a:t>hoặc</a:t>
            </a:r>
            <a:r>
              <a:rPr lang="en-US" sz="2400" dirty="0"/>
              <a:t> </a:t>
            </a:r>
            <a:r>
              <a:rPr lang="en-US" sz="2400" dirty="0" err="1"/>
              <a:t>một</a:t>
            </a:r>
            <a:r>
              <a:rPr lang="en-US" sz="2400" dirty="0"/>
              <a:t> </a:t>
            </a:r>
            <a:r>
              <a:rPr lang="en-US" sz="2400" dirty="0" err="1"/>
              <a:t>quả</a:t>
            </a:r>
            <a:r>
              <a:rPr lang="en-US" sz="2400" dirty="0"/>
              <a:t> </a:t>
            </a:r>
            <a:r>
              <a:rPr lang="en-US" sz="2400" dirty="0" err="1"/>
              <a:t>trứng</a:t>
            </a:r>
            <a:r>
              <a:rPr lang="en-US" sz="2400" dirty="0"/>
              <a:t>)</a:t>
            </a:r>
          </a:p>
        </p:txBody>
      </p:sp>
      <p:pic>
        <p:nvPicPr>
          <p:cNvPr id="4" name="Picture 3">
            <a:extLst>
              <a:ext uri="{FF2B5EF4-FFF2-40B4-BE49-F238E27FC236}">
                <a16:creationId xmlns:a16="http://schemas.microsoft.com/office/drawing/2014/main" id="{09936A77-5314-3E40-19A7-CE79279CB708}"/>
              </a:ext>
            </a:extLst>
          </p:cNvPr>
          <p:cNvPicPr>
            <a:picLocks noChangeAspect="1"/>
          </p:cNvPicPr>
          <p:nvPr/>
        </p:nvPicPr>
        <p:blipFill>
          <a:blip r:embed="rId2"/>
          <a:stretch>
            <a:fillRect/>
          </a:stretch>
        </p:blipFill>
        <p:spPr>
          <a:xfrm>
            <a:off x="6082748" y="1649525"/>
            <a:ext cx="5334160" cy="3560551"/>
          </a:xfrm>
          <a:prstGeom prst="rect">
            <a:avLst/>
          </a:prstGeom>
        </p:spPr>
      </p:pic>
    </p:spTree>
    <p:extLst>
      <p:ext uri="{BB962C8B-B14F-4D97-AF65-F5344CB8AC3E}">
        <p14:creationId xmlns:p14="http://schemas.microsoft.com/office/powerpoint/2010/main" val="29125455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780</Words>
  <Application>Microsoft Office PowerPoint</Application>
  <PresentationFormat>Widescreen</PresentationFormat>
  <Paragraphs>69</Paragraphs>
  <Slides>25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Times New Roman</vt:lpstr>
      <vt:lpstr>Wingdings</vt:lpstr>
      <vt:lpstr>Office Theme</vt:lpstr>
      <vt:lpstr>Tật khúc xạ</vt:lpstr>
      <vt:lpstr>PowerPoint Presentation</vt:lpstr>
      <vt:lpstr>Định nghĩa</vt:lpstr>
      <vt:lpstr>Tật khúc xạ  bao gồm: </vt:lpstr>
      <vt:lpstr>Yếu tố nguy cơ</vt:lpstr>
      <vt:lpstr>Viễn thị</vt:lpstr>
      <vt:lpstr>Viễn thị</vt:lpstr>
      <vt:lpstr>Viễn thị có thể gây lác trong điều tiết</vt:lpstr>
      <vt:lpstr>Loạn thị</vt:lpstr>
      <vt:lpstr>Loạn thị</vt:lpstr>
      <vt:lpstr>Lão thị</vt:lpstr>
      <vt:lpstr>Lão thị</vt:lpstr>
      <vt:lpstr>Cận thị</vt:lpstr>
      <vt:lpstr>PowerPoint Presentation</vt:lpstr>
      <vt:lpstr>PowerPoint Presentation</vt:lpstr>
      <vt:lpstr>PowerPoint Presentation</vt:lpstr>
      <vt:lpstr>PowerPoint Presentation</vt:lpstr>
      <vt:lpstr>PowerPoint Presentation</vt:lpstr>
      <vt:lpstr>Điều chỉnh cận thị</vt:lpstr>
      <vt:lpstr>Kiểm soát tiến triển cận thị</vt:lpstr>
      <vt:lpstr>PHÒNG NGỪA CẬN THỊ HỌC ĐƯỜNG</vt:lpstr>
      <vt:lpstr>PHÒNG NGỪA CẬN THỊ HỌC ĐƯỜNG</vt:lpstr>
      <vt:lpstr>PHÒNG NGỪA CẬN THỊ HỌC ĐƯỜNG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Tật khúc xạ</dc:title>
  <dc:creator>Hieu Dinh Trung</dc:creator>
  <cp:lastModifiedBy>Ngoc Mai Dao</cp:lastModifiedBy>
  <cp:revision>5</cp:revision>
  <dcterms:created xsi:type="dcterms:W3CDTF">2023-09-23T02:19:27Z</dcterms:created>
  <dcterms:modified xsi:type="dcterms:W3CDTF">2024-07-11T00:03:38Z</dcterms:modified>
</cp:coreProperties>
</file>