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57" r:id="rId4"/>
    <p:sldId id="258" r:id="rId5"/>
    <p:sldId id="265" r:id="rId6"/>
    <p:sldId id="259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99F9-BA43-C541-B97E-56DBFD95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1C51-0708-664E-8DFE-E56AF033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B7C6-47F9-914C-BCF2-ED3B5CAB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B83B-7FE7-8E4E-916E-250F2857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2895-8BDC-0945-9BC4-42CE1FE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3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F4D4-4E73-FC47-9701-862F3CD6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4771E-F405-044B-94B6-22881510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6FA7-A5AD-9B44-8834-D506A84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B98-2E81-A54E-9808-E2E2653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66D7-506F-E743-9DFE-D30C340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4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FF6AC-1726-1043-A584-E11743D03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5240-4FF8-7E42-8FF9-84F4F8BA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6708-1480-4644-96AE-698073CF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BA04-E834-C548-9603-D04AFB3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C8A0-514F-3A4E-A4F5-0FCAFFD9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82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571-F92E-6447-AC74-11B8ABD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B3D8-1437-B24F-A8BB-760E1F3A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125F-3412-D340-999E-0376C3D6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4D71-9772-9948-88DE-E66E301F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80B9-6A1C-B340-84C0-3DC2FB0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8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C22D-0AB4-794A-8A1E-81F73E7A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BFDAE-4A86-814B-918E-AE72486A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A9AD-CA49-674A-816F-89D7982B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A90D-BCFD-B246-A2A9-641A69E8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F577B-6620-D24B-857A-C4375D1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CCEF-4839-0645-8A27-3E2D7AA9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AB07-3EE3-244F-86DD-D6C483CEF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99CD-ACE3-6248-87B0-F0A5DB82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1E747-DA05-0445-BFA7-1F1C64D7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3B53-3882-3140-899A-2CB8927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D53D-6ECE-BD4E-9946-3C11135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5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B2D-F5A0-4146-AC32-D3C6C796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33A1-04BC-204A-A506-E6DF8291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5367E-2C82-AE48-97CE-A5066232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6FEE7-2937-8548-AAFA-59988C8A5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E3BA-D3B4-C84D-B133-EDA40543F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C007A-D619-B841-B2E2-7A35518A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8DA0F-7D42-EB42-B9A2-2BAF2133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BE0F5-C2EF-6C4D-9466-94B45A1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26A0-13EC-384D-8193-0227109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B47BD-93BF-234E-B6EE-2C45E7AA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CF7EC-443A-B747-A543-0104326F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F9B4-F800-984C-93EE-85BB478A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6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46A0C-0193-C64E-8E49-FA3D92C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17372-4853-A44C-80CD-FBD3F31C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006A-F8F4-3A46-BF75-D833C556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6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EBD6-092C-C148-B76F-75BFF9F1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B3A-06F3-4D4E-98EF-3C125C68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DD13-853B-2D46-BACB-85900513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5CAA-046B-004D-A230-23E9C23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4F6B9-3CF7-F344-991B-7E00753F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D26A4-D80D-7D4F-B256-4D4FB82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9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327E-6746-FC4F-A4CF-BF76BBC2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68319-991C-B84F-8734-04144B3DD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CBBA1-AD96-7143-AE12-705EE971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2365-3250-6E4C-A695-E7F186F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A4FC-4A59-B248-9FBC-903592B2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2ED9-29E1-0D4C-AE85-4361F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6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B868B-5B35-9B41-8565-9752A37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3CA5-43E4-E147-9480-5D4F8F59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88B5-FA89-E74D-832C-6A507EB1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CD51-8FD4-9E4A-8397-049DCEEE6848}" type="datetimeFigureOut">
              <a:rPr lang="vi-VN" smtClean="0"/>
              <a:t>08/05/2025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5955-D69F-C047-840A-50EA546C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97BA-4DF7-CF40-B0D5-9CD8E2A78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3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Local%20Settings/Luan/PW%20HAI%20PHONG/5%20-%20The%20gioi%20quanh%20be%20-CHUAN/CACFILE/chua%20dung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hyperlink" Target="../Local%20Settings/Luan/PW%20HAI%20PHONG/5%20-%20The%20gioi%20quanh%20be%20-CHUAN/CACFILE/chua%20dung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D0CD8-F275-9E45-B3C4-649D269F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5ACFD16-26AB-E544-B452-3039AF2D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19" y="336198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vi-VN" sz="2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761B369-0438-B049-BE58-368BB0B3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768" y="2460704"/>
            <a:ext cx="59344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vi-VN" altLang="vi-VN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Bông hoa mừng </a:t>
            </a:r>
            <a:r>
              <a:rPr lang="vi-VN" alt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(T/g: Trần Thị Duyên) </a:t>
            </a:r>
            <a:endParaRPr lang="vi-VN" altLang="vi-VN" sz="25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2EC4EA-BC36-9941-9FEF-B04D595F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034" y="1537374"/>
            <a:ext cx="7914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1681FCA-6988-6047-B093-FD34A5B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144" y="3435329"/>
            <a:ext cx="6271709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+NH: Bông hồng 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(T/g: Trần Quang Huy).</a:t>
            </a:r>
            <a:endParaRPr lang="en-US" altLang="vi-VN" sz="25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5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altLang="vi-VN" sz="25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vi-VN" sz="25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4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4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BA23A-6D06-4A4B-867D-3C77FB5D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ông Hoa Mừng Cô - Xuân Mai - OFFICIAL LÀNG VĂN VIDEO" descr="Bông Hoa Mừng Cô - Xuân Mai - OFFICIAL LÀNG VĂN VIDEO">
            <a:hlinkClick r:id="" action="ppaction://media"/>
            <a:extLst>
              <a:ext uri="{FF2B5EF4-FFF2-40B4-BE49-F238E27FC236}">
                <a16:creationId xmlns:a16="http://schemas.microsoft.com/office/drawing/2014/main" id="{F849B300-7DF5-EE4C-850F-0EB254B396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80.062" end="49610.9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48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120B8-4CB5-1147-802C-0C28A1FC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63"/>
            <a:ext cx="12192000" cy="760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AE3AB-7DF1-4049-945D-EA339413118E}"/>
              </a:ext>
            </a:extLst>
          </p:cNvPr>
          <p:cNvSpPr txBox="1"/>
          <p:nvPr/>
        </p:nvSpPr>
        <p:spPr>
          <a:xfrm>
            <a:off x="347239" y="868102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theo nhạc</a:t>
            </a:r>
          </a:p>
        </p:txBody>
      </p:sp>
    </p:spTree>
    <p:extLst>
      <p:ext uri="{BB962C8B-B14F-4D97-AF65-F5344CB8AC3E}">
        <p14:creationId xmlns:p14="http://schemas.microsoft.com/office/powerpoint/2010/main" val="3187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6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6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ông hoa mc 1.17" descr="Bông hoa mc 1.17">
            <a:hlinkClick r:id="" action="ppaction://media"/>
            <a:extLst>
              <a:ext uri="{FF2B5EF4-FFF2-40B4-BE49-F238E27FC236}">
                <a16:creationId xmlns:a16="http://schemas.microsoft.com/office/drawing/2014/main" id="{7AC8F670-2ABF-E444-B3F2-3E9D0780C1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3.5642" end="88412.2912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440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000">
        <p15:prstTrans prst="pageCurlDouble"/>
      </p:transition>
    </mc:Choice>
    <mc:Fallback xmlns=""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943B1-600E-5D4B-92C9-B291CD0E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B56F578-3BFD-5E4E-8185-64F88F97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26556"/>
            <a:ext cx="91439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</a:t>
            </a: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Quang Huy)</a:t>
            </a:r>
            <a:endParaRPr lang="vi-VN" altLang="vi-VN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D084A-494F-D54B-9939-EC1BC1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71</Words>
  <Application>Microsoft Office PowerPoint</Application>
  <PresentationFormat>Widescreen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Techsi.vn</cp:lastModifiedBy>
  <cp:revision>17</cp:revision>
  <dcterms:created xsi:type="dcterms:W3CDTF">2022-03-06T13:57:41Z</dcterms:created>
  <dcterms:modified xsi:type="dcterms:W3CDTF">2025-05-08T01:49:20Z</dcterms:modified>
</cp:coreProperties>
</file>