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0" r:id="rId3"/>
    <p:sldId id="262" r:id="rId4"/>
    <p:sldId id="264" r:id="rId5"/>
    <p:sldId id="265" r:id="rId6"/>
    <p:sldId id="266" r:id="rId7"/>
    <p:sldId id="267" r:id="rId8"/>
    <p:sldId id="268" r:id="rId9"/>
    <p:sldId id="269" r:id="rId10"/>
    <p:sldId id="271" r:id="rId11"/>
    <p:sldId id="272" r:id="rId12"/>
    <p:sldId id="273" r:id="rId13"/>
    <p:sldId id="274" r:id="rId14"/>
    <p:sldId id="278" r:id="rId15"/>
    <p:sldId id="280" r:id="rId16"/>
    <p:sldId id="282" r:id="rId17"/>
    <p:sldId id="284" r:id="rId18"/>
    <p:sldId id="286" r:id="rId19"/>
    <p:sldId id="290" r:id="rId20"/>
    <p:sldId id="291" r:id="rId21"/>
    <p:sldId id="292" r:id="rId22"/>
    <p:sldId id="293" r:id="rId23"/>
    <p:sldId id="29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37566" autoAdjust="0"/>
  </p:normalViewPr>
  <p:slideViewPr>
    <p:cSldViewPr>
      <p:cViewPr varScale="1">
        <p:scale>
          <a:sx n="88" d="100"/>
          <a:sy n="88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C0360-77B8-4CF1-959A-4E493008FA2D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5AAD7-DE5A-4142-9D90-C57A6A20F2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AAD7-DE5A-4142-9D90-C57A6A20F24B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AAD7-DE5A-4142-9D90-C57A6A20F24B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D32A5-EB1F-405E-8777-76CAA4861D6D}" type="datetimeFigureOut">
              <a:rPr lang="en-US" smtClean="0"/>
              <a:t>08-May-25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://taochu.com/images/christmas/xmas_kt015.gif" TargetMode="Externa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5" y="2146"/>
            <a:ext cx="9089853" cy="6855854"/>
          </a:xfrm>
          <a:prstGeom prst="rect">
            <a:avLst/>
          </a:prstGeom>
        </p:spPr>
      </p:pic>
      <p:sp>
        <p:nvSpPr>
          <p:cNvPr id="2059" name="WordArt 11"/>
          <p:cNvSpPr>
            <a:spLocks noChangeArrowheads="1" noChangeShapeType="1" noTextEdit="1"/>
          </p:cNvSpPr>
          <p:nvPr/>
        </p:nvSpPr>
        <p:spPr bwMode="auto">
          <a:xfrm>
            <a:off x="1028700" y="1828800"/>
            <a:ext cx="6781800" cy="5410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12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2196653" y="2628900"/>
            <a:ext cx="466725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Lĩnh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vực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p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hát </a:t>
            </a:r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triển ngôn ngữ</a:t>
            </a:r>
          </a:p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Thơ: 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ửa Tay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51029" y="874752"/>
            <a:ext cx="4537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kern="10" dirty="0" err="1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</a:rPr>
              <a:t>Trường</a:t>
            </a:r>
            <a:r>
              <a:rPr lang="en-US" sz="2800" kern="10" dirty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800" kern="10" dirty="0" err="1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</a:rPr>
              <a:t>mầm</a:t>
            </a:r>
            <a:r>
              <a:rPr lang="en-US" sz="2800" kern="10" dirty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800" kern="10" dirty="0" smtClean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</a:rPr>
              <a:t>non </a:t>
            </a:r>
            <a:r>
              <a:rPr lang="en-US" sz="2800" kern="10" dirty="0" err="1" smtClean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</a:rPr>
              <a:t>Nguyệt</a:t>
            </a:r>
            <a:r>
              <a:rPr lang="en-US" sz="2800" kern="10" dirty="0" smtClean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800" kern="10" dirty="0" err="1" smtClean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</a:rPr>
              <a:t>Quế</a:t>
            </a:r>
            <a:endParaRPr lang="en-US" sz="2800" kern="10" dirty="0"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0490" y="439974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i="1" dirty="0" err="1"/>
              <a:t>Lứa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tuổi</a:t>
            </a:r>
            <a:r>
              <a:rPr lang="en-US" altLang="en-US" sz="2800" i="1" dirty="0"/>
              <a:t>: 4 -5 </a:t>
            </a:r>
            <a:r>
              <a:rPr lang="en-US" altLang="en-US" sz="2800" i="1" dirty="0" err="1" smtClean="0"/>
              <a:t>tuổi</a:t>
            </a:r>
            <a:endParaRPr lang="en-US" altLang="en-US" sz="2800" i="1" dirty="0" smtClean="0"/>
          </a:p>
          <a:p>
            <a:pPr algn="ctr">
              <a:spcBef>
                <a:spcPct val="0"/>
              </a:spcBef>
            </a:pP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GB" sz="280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altLang="en-US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023.png"/>
          <p:cNvPicPr>
            <a:picLocks noGrp="1" noChangeAspect="1"/>
          </p:cNvPicPr>
          <p:nvPr isPhoto="1"/>
        </p:nvPicPr>
        <p:blipFill>
          <a:blip r:embed="rId2"/>
          <a:srcRect l="9167" t="14775" r="9167" b="13277"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WordArt 3"/>
          <p:cNvSpPr>
            <a:spLocks noChangeArrowheads="1" noChangeShapeType="1" noTextEdit="1"/>
          </p:cNvSpPr>
          <p:nvPr/>
        </p:nvSpPr>
        <p:spPr bwMode="auto">
          <a:xfrm>
            <a:off x="457200" y="4572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Giảng nội dung và từ khó</a:t>
            </a:r>
          </a:p>
        </p:txBody>
      </p:sp>
      <p:sp>
        <p:nvSpPr>
          <p:cNvPr id="57348" name="WordArt 4"/>
          <p:cNvSpPr>
            <a:spLocks noChangeArrowheads="1" noChangeShapeType="1" noTextEdit="1"/>
          </p:cNvSpPr>
          <p:nvPr/>
        </p:nvSpPr>
        <p:spPr bwMode="auto">
          <a:xfrm>
            <a:off x="3657600" y="1676400"/>
            <a:ext cx="5181600" cy="1905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thơ + kết hợp động tác minh họa</a:t>
            </a:r>
            <a:endParaRPr lang="en-US" sz="28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  <p:bldP spid="573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D:\My Documents\Downloads\xà phò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524000"/>
            <a:ext cx="6781800" cy="4876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57200" y="304801"/>
            <a:ext cx="7162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/>
              <a:t>xà</a:t>
            </a:r>
            <a:r>
              <a:rPr lang="en-US" sz="6600" b="1" dirty="0"/>
              <a:t> </a:t>
            </a:r>
            <a:r>
              <a:rPr lang="en-US" sz="6600" b="1" dirty="0" err="1"/>
              <a:t>phòng</a:t>
            </a:r>
            <a:r>
              <a:rPr lang="en-US" sz="6600" b="1" dirty="0"/>
              <a:t> </a:t>
            </a:r>
            <a:r>
              <a:rPr lang="en-US" sz="6600" b="1" dirty="0" err="1"/>
              <a:t>nho</a:t>
            </a:r>
            <a:r>
              <a:rPr lang="en-US" sz="6600" b="1" dirty="0"/>
              <a:t> </a:t>
            </a:r>
            <a:r>
              <a:rPr lang="en-US" sz="6600" b="1" dirty="0" err="1"/>
              <a:t>nhỏ</a:t>
            </a:r>
            <a:r>
              <a:rPr lang="en-US" sz="6600" b="1" dirty="0"/>
              <a:t/>
            </a:r>
            <a:br>
              <a:rPr lang="en-US" sz="6600" b="1" dirty="0"/>
            </a:br>
            <a:endParaRPr lang="en-US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My Documents\Downloads\khăn m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0"/>
            <a:ext cx="3505199" cy="2590800"/>
          </a:xfrm>
          <a:prstGeom prst="rect">
            <a:avLst/>
          </a:prstGeom>
          <a:noFill/>
        </p:spPr>
      </p:pic>
      <p:pic>
        <p:nvPicPr>
          <p:cNvPr id="29700" name="Picture 4" descr="HÌNH ẢNH MẦM NON: Cái MŨI của b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0"/>
            <a:ext cx="3276600" cy="2971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838200" y="3105835"/>
            <a:ext cx="754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/>
              <a:t>thơm</a:t>
            </a:r>
            <a:r>
              <a:rPr lang="en-US" sz="7200" b="1" dirty="0"/>
              <a:t> </a:t>
            </a:r>
            <a:r>
              <a:rPr lang="en-US" sz="7200" b="1" dirty="0" err="1"/>
              <a:t>phức</a:t>
            </a:r>
            <a:r>
              <a:rPr lang="en-US" sz="7200" b="1" dirty="0"/>
              <a:t/>
            </a:r>
            <a:br>
              <a:rPr lang="en-US" sz="7200" b="1" dirty="0"/>
            </a:br>
            <a:endParaRPr lang="en-US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62201"/>
            <a:ext cx="403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/>
              <a:t>be </a:t>
            </a:r>
            <a:r>
              <a:rPr lang="en-US" sz="5400" b="1" dirty="0" err="1"/>
              <a:t>bé</a:t>
            </a:r>
            <a:r>
              <a:rPr lang="en-US" sz="5400" dirty="0"/>
              <a:t/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5486400" y="1"/>
            <a:ext cx="365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819" name="AutoShape 3" descr="Trang sức bạc hình mèo Kitty – Quà tặng Trung thu 2019 siêu hot cho bé gái  - Shop Bạc MoonSilv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20" name="Picture 4" descr="D:\My Documents\Downloads\vỗ vỗ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914400"/>
            <a:ext cx="3505200" cy="2514600"/>
          </a:xfrm>
          <a:prstGeom prst="rect">
            <a:avLst/>
          </a:prstGeom>
          <a:noFill/>
        </p:spPr>
      </p:pic>
      <p:pic>
        <p:nvPicPr>
          <p:cNvPr id="34821" name="Picture 5" descr="D:\My Documents\Downloads\beb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228601"/>
            <a:ext cx="2133599" cy="1981199"/>
          </a:xfrm>
          <a:prstGeom prst="rect">
            <a:avLst/>
          </a:prstGeom>
          <a:noFill/>
        </p:spPr>
      </p:pic>
      <p:pic>
        <p:nvPicPr>
          <p:cNvPr id="34822" name="Picture 6" descr="D:\My Documents\Downloads\vong-tay-bac-hinh-meo-510x5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3429000"/>
            <a:ext cx="4267200" cy="24384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971800" y="5867400"/>
            <a:ext cx="6172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/>
              <a:t>xinh</a:t>
            </a:r>
            <a:r>
              <a:rPr lang="en-US" sz="6000" b="1" dirty="0" smtClean="0"/>
              <a:t> </a:t>
            </a:r>
            <a:r>
              <a:rPr lang="en-US" sz="6000" b="1" dirty="0" err="1" smtClean="0"/>
              <a:t>xinh</a:t>
            </a:r>
            <a:endParaRPr lang="en-US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http://taochu.com/images/christmas/xmas_kt015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6324600" y="838200"/>
            <a:ext cx="2514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2" name="Cloud"/>
          <p:cNvSpPr>
            <a:spLocks noChangeAspect="1" noEditPoints="1" noChangeArrowheads="1"/>
          </p:cNvSpPr>
          <p:nvPr/>
        </p:nvSpPr>
        <p:spPr bwMode="auto">
          <a:xfrm>
            <a:off x="0" y="0"/>
            <a:ext cx="5410200" cy="55721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7833" name="WordArt 9"/>
          <p:cNvSpPr>
            <a:spLocks noChangeArrowheads="1" noChangeShapeType="1" noTextEdit="1"/>
          </p:cNvSpPr>
          <p:nvPr/>
        </p:nvSpPr>
        <p:spPr bwMode="auto">
          <a:xfrm>
            <a:off x="630238" y="990600"/>
            <a:ext cx="4800600" cy="1350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Bài thơ nói về bộ phận </a:t>
            </a:r>
          </a:p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nào của cơ thể ?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7 -0.00555 L -0.425 -0.005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2" grpId="0" animBg="1"/>
      <p:bldP spid="778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WordArt 3"/>
          <p:cNvSpPr>
            <a:spLocks noChangeArrowheads="1" noChangeShapeType="1" noTextEdit="1"/>
          </p:cNvSpPr>
          <p:nvPr/>
        </p:nvSpPr>
        <p:spPr bwMode="auto">
          <a:xfrm>
            <a:off x="1524000" y="2438400"/>
            <a:ext cx="6324600" cy="2286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lần 3+ ghi âm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 Documents\Downloads\mieg xà pho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419600" cy="40386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697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lang="en-US" sz="5400" b="1" dirty="0" err="1"/>
              <a:t>Bài</a:t>
            </a:r>
            <a:r>
              <a:rPr lang="en-US" sz="5400" b="1" dirty="0"/>
              <a:t> </a:t>
            </a:r>
            <a:r>
              <a:rPr lang="en-US" sz="5400" b="1" dirty="0" err="1"/>
              <a:t>Thơ</a:t>
            </a:r>
            <a:r>
              <a:rPr lang="en-US" sz="5400" b="1" dirty="0"/>
              <a:t>: RỬA TAY</a:t>
            </a:r>
            <a:endParaRPr lang="en-US" sz="54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Mi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ế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xà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phòng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nho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ỏ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Em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x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lên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à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tay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9" name="Picture 5" descr="D:\My Documents\Downloads\xà phò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0"/>
            <a:ext cx="41910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My Documents\Downloads\nuoc m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81001"/>
            <a:ext cx="7696199" cy="365759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09600" y="40386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/>
              <a:t>Nước</a:t>
            </a:r>
            <a:r>
              <a:rPr lang="en-US" sz="5400" b="1" dirty="0" smtClean="0"/>
              <a:t> </a:t>
            </a:r>
            <a:r>
              <a:rPr lang="en-US" sz="5400" b="1" dirty="0" err="1"/>
              <a:t>máy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trong</a:t>
            </a:r>
            <a:r>
              <a:rPr lang="en-US" sz="5400" b="1" dirty="0"/>
              <a:t> </a:t>
            </a:r>
            <a:r>
              <a:rPr lang="en-US" sz="5400" b="1" dirty="0" err="1"/>
              <a:t>vắt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đôi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D:\My Documents\Downloads\khăn m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0"/>
            <a:ext cx="3505199" cy="2590800"/>
          </a:xfrm>
          <a:prstGeom prst="rect">
            <a:avLst/>
          </a:prstGeom>
          <a:noFill/>
        </p:spPr>
      </p:pic>
      <p:pic>
        <p:nvPicPr>
          <p:cNvPr id="25604" name="Picture 4" descr="D:\My Documents\Downloads\cach-day-cac khăn mặt thơm phứ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1" y="381000"/>
            <a:ext cx="5410200" cy="2971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3733800"/>
            <a:ext cx="891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</a:t>
            </a:r>
            <a:r>
              <a:rPr lang="en-US" sz="5400" b="1" dirty="0" err="1" smtClean="0"/>
              <a:t>Khăn</a:t>
            </a:r>
            <a:r>
              <a:rPr lang="en-US" sz="5400" b="1" dirty="0" smtClean="0"/>
              <a:t> </a:t>
            </a:r>
            <a:r>
              <a:rPr lang="en-US" sz="5400" b="1" dirty="0" err="1"/>
              <a:t>mặt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thơm</a:t>
            </a:r>
            <a:r>
              <a:rPr lang="en-US" sz="5400" b="1" dirty="0"/>
              <a:t> </a:t>
            </a:r>
            <a:r>
              <a:rPr lang="en-US" sz="5400" b="1" dirty="0" err="1"/>
              <a:t>phức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   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lau</a:t>
            </a:r>
            <a:r>
              <a:rPr lang="en-US" sz="5400" b="1" dirty="0"/>
              <a:t> </a:t>
            </a:r>
            <a:r>
              <a:rPr lang="en-US" sz="5400" b="1" dirty="0" err="1"/>
              <a:t>khô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D:\My Documents\Downloads\đôi bàn tay be bé nay rua sạ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8001000" cy="501491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5181601"/>
            <a:ext cx="807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 </a:t>
            </a:r>
            <a:r>
              <a:rPr lang="en-US" sz="5400" b="1" dirty="0" err="1" smtClean="0"/>
              <a:t>Đôi</a:t>
            </a:r>
            <a:r>
              <a:rPr lang="en-US" sz="5400" b="1" dirty="0" smtClean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r>
              <a:rPr lang="en-US" sz="5400" b="1" dirty="0"/>
              <a:t> be </a:t>
            </a:r>
            <a:r>
              <a:rPr lang="en-US" sz="5400" b="1" dirty="0" err="1"/>
              <a:t>bé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Nay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sạch</a:t>
            </a:r>
            <a:r>
              <a:rPr lang="en-US" sz="5400" b="1" dirty="0"/>
              <a:t>, </a:t>
            </a:r>
            <a:r>
              <a:rPr lang="en-US" sz="5400" b="1" dirty="0" err="1"/>
              <a:t>xinh</a:t>
            </a:r>
            <a:r>
              <a:rPr lang="en-US" sz="5400" b="1" dirty="0"/>
              <a:t> </a:t>
            </a:r>
            <a:r>
              <a:rPr lang="en-US" sz="5400" b="1" dirty="0" err="1"/>
              <a:t>xinh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609600" y="2438400"/>
            <a:ext cx="8001000" cy="3276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1.Ổn định : Trẻ hát bài</a:t>
            </a:r>
          </a:p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Tay thơm tay ngoan</a:t>
            </a:r>
          </a:p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My Documents\Downloads\vổ t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"/>
            <a:ext cx="8839200" cy="2971800"/>
          </a:xfrm>
          <a:prstGeom prst="rect">
            <a:avLst/>
          </a:prstGeom>
          <a:noFill/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81000" y="3124200"/>
            <a:ext cx="8077200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ấ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ả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l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ớ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chúng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mình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Cùng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gi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ơ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tay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vỗ</a:t>
            </a: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0"/>
            <a:ext cx="18473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WordArt 5"/>
          <p:cNvSpPr>
            <a:spLocks noChangeArrowheads="1" noChangeShapeType="1" noTextEdit="1"/>
          </p:cNvSpPr>
          <p:nvPr/>
        </p:nvSpPr>
        <p:spPr bwMode="auto">
          <a:xfrm>
            <a:off x="762000" y="2590800"/>
            <a:ext cx="7543800" cy="14859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Bé  </a:t>
            </a:r>
            <a:r>
              <a:rPr lang="pt-BR" sz="4000" b="1" kern="1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rửa tay được </a:t>
            </a: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tác giả</a:t>
            </a:r>
          </a:p>
          <a:p>
            <a:pPr algn="ctr">
              <a:defRPr/>
            </a:pP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Miêu tả như thế nào </a:t>
            </a: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</a:rPr>
              <a:t>?</a:t>
            </a:r>
            <a:endParaRPr lang="en-US" sz="4000" b="1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.VnTim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D:\My Documents\Downloads\bài thơ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04800"/>
            <a:ext cx="8001000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WordArt 3"/>
          <p:cNvSpPr>
            <a:spLocks noChangeArrowheads="1" noChangeShapeType="1" noTextEdit="1"/>
          </p:cNvSpPr>
          <p:nvPr/>
        </p:nvSpPr>
        <p:spPr bwMode="auto">
          <a:xfrm>
            <a:off x="2286000" y="19812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3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3492" name="WordArt 4"/>
          <p:cNvSpPr>
            <a:spLocks noChangeArrowheads="1" noChangeShapeType="1" noTextEdit="1"/>
          </p:cNvSpPr>
          <p:nvPr/>
        </p:nvSpPr>
        <p:spPr bwMode="auto">
          <a:xfrm>
            <a:off x="2057400" y="3581400"/>
            <a:ext cx="5181600" cy="1905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yêu</a:t>
            </a:r>
            <a:r>
              <a:rPr lang="en-US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trổ</a:t>
            </a:r>
            <a:r>
              <a:rPr lang="en-US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nimBg="1"/>
      <p:bldP spid="634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WordArt 3"/>
          <p:cNvSpPr>
            <a:spLocks noChangeArrowheads="1" noChangeShapeType="1" noTextEdit="1"/>
          </p:cNvSpPr>
          <p:nvPr/>
        </p:nvSpPr>
        <p:spPr bwMode="auto">
          <a:xfrm>
            <a:off x="2514600" y="19050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2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5300" name="WordArt 4"/>
          <p:cNvSpPr>
            <a:spLocks noChangeArrowheads="1" noChangeShapeType="1" noTextEdit="1"/>
          </p:cNvSpPr>
          <p:nvPr/>
        </p:nvSpPr>
        <p:spPr bwMode="auto">
          <a:xfrm>
            <a:off x="2133600" y="3276600"/>
            <a:ext cx="5181600" cy="1905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thơ + kết hợp động tác minh họa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animBg="1"/>
      <p:bldP spid="5530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WordArt 4"/>
          <p:cNvSpPr>
            <a:spLocks noChangeArrowheads="1" noChangeShapeType="1" noTextEdit="1"/>
          </p:cNvSpPr>
          <p:nvPr/>
        </p:nvSpPr>
        <p:spPr bwMode="auto">
          <a:xfrm>
            <a:off x="1676400" y="2057400"/>
            <a:ext cx="6248400" cy="2286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lần 2 + </a:t>
            </a:r>
            <a:r>
              <a:rPr lang="en-US" sz="28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slide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 Documents\Downloads\mieg xà pho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419600" cy="40386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697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lang="en-US" sz="5400" b="1" dirty="0" err="1"/>
              <a:t>Bài</a:t>
            </a:r>
            <a:r>
              <a:rPr lang="en-US" sz="5400" b="1" dirty="0"/>
              <a:t> </a:t>
            </a:r>
            <a:r>
              <a:rPr lang="en-US" sz="5400" b="1" dirty="0" err="1"/>
              <a:t>Thơ</a:t>
            </a:r>
            <a:r>
              <a:rPr lang="en-US" sz="5400" b="1" dirty="0"/>
              <a:t>: RỬA TAY</a:t>
            </a:r>
            <a:endParaRPr lang="en-US" sz="54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Mi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ế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xà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phòng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nho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ỏ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Em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x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lên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à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tay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9" name="Picture 5" descr="D:\My Documents\Downloads\xà phò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0"/>
            <a:ext cx="41910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My Documents\Downloads\nuoc m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81001"/>
            <a:ext cx="7696199" cy="365759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09600" y="40386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/>
              <a:t>Nước</a:t>
            </a:r>
            <a:r>
              <a:rPr lang="en-US" sz="5400" b="1" dirty="0" smtClean="0"/>
              <a:t> </a:t>
            </a:r>
            <a:r>
              <a:rPr lang="en-US" sz="5400" b="1" dirty="0" err="1"/>
              <a:t>máy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trong</a:t>
            </a:r>
            <a:r>
              <a:rPr lang="en-US" sz="5400" b="1" dirty="0"/>
              <a:t> </a:t>
            </a:r>
            <a:r>
              <a:rPr lang="en-US" sz="5400" b="1" dirty="0" err="1"/>
              <a:t>vắt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đôi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D:\My Documents\Downloads\khăn m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0"/>
            <a:ext cx="3505199" cy="2590800"/>
          </a:xfrm>
          <a:prstGeom prst="rect">
            <a:avLst/>
          </a:prstGeom>
          <a:noFill/>
        </p:spPr>
      </p:pic>
      <p:pic>
        <p:nvPicPr>
          <p:cNvPr id="25604" name="Picture 4" descr="D:\My Documents\Downloads\cach-day-cac khăn mặt thơm phứ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1" y="381000"/>
            <a:ext cx="5410200" cy="2971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3733800"/>
            <a:ext cx="891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</a:t>
            </a:r>
            <a:r>
              <a:rPr lang="en-US" sz="5400" b="1" dirty="0" err="1" smtClean="0"/>
              <a:t>Khăn</a:t>
            </a:r>
            <a:r>
              <a:rPr lang="en-US" sz="5400" b="1" dirty="0" smtClean="0"/>
              <a:t> </a:t>
            </a:r>
            <a:r>
              <a:rPr lang="en-US" sz="5400" b="1" dirty="0" err="1"/>
              <a:t>mặt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thơm</a:t>
            </a:r>
            <a:r>
              <a:rPr lang="en-US" sz="5400" b="1" dirty="0"/>
              <a:t> </a:t>
            </a:r>
            <a:r>
              <a:rPr lang="en-US" sz="5400" b="1" dirty="0" err="1"/>
              <a:t>phức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   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lau</a:t>
            </a:r>
            <a:r>
              <a:rPr lang="en-US" sz="5400" b="1" dirty="0"/>
              <a:t> </a:t>
            </a:r>
            <a:r>
              <a:rPr lang="en-US" sz="5400" b="1" dirty="0" err="1"/>
              <a:t>khô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D:\My Documents\Downloads\đôi bàn tay be bé nay rua sạ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8001000" cy="501491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5181601"/>
            <a:ext cx="807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 </a:t>
            </a:r>
            <a:r>
              <a:rPr lang="en-US" sz="5400" b="1" dirty="0" err="1" smtClean="0"/>
              <a:t>Đôi</a:t>
            </a:r>
            <a:r>
              <a:rPr lang="en-US" sz="5400" b="1" dirty="0" smtClean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r>
              <a:rPr lang="en-US" sz="5400" b="1" dirty="0"/>
              <a:t> be </a:t>
            </a:r>
            <a:r>
              <a:rPr lang="en-US" sz="5400" b="1" dirty="0" err="1"/>
              <a:t>bé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Nay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sạch</a:t>
            </a:r>
            <a:r>
              <a:rPr lang="en-US" sz="5400" b="1" dirty="0"/>
              <a:t>, </a:t>
            </a:r>
            <a:r>
              <a:rPr lang="en-US" sz="5400" b="1" dirty="0" err="1"/>
              <a:t>xinh</a:t>
            </a:r>
            <a:r>
              <a:rPr lang="en-US" sz="5400" b="1" dirty="0"/>
              <a:t> </a:t>
            </a:r>
            <a:r>
              <a:rPr lang="en-US" sz="5400" b="1" dirty="0" err="1"/>
              <a:t>xinh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My Documents\Downloads\vổ t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"/>
            <a:ext cx="8839200" cy="2971800"/>
          </a:xfrm>
          <a:prstGeom prst="rect">
            <a:avLst/>
          </a:prstGeom>
          <a:noFill/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81000" y="3124200"/>
            <a:ext cx="8077200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ấ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ả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l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ớ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chúng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mình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Cùng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gi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ơ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tay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vỗ</a:t>
            </a: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0"/>
            <a:ext cx="18473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209</Words>
  <Application>Microsoft Office PowerPoint</Application>
  <PresentationFormat>On-screen Show (4:3)</PresentationFormat>
  <Paragraphs>170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.VnTime</vt:lpstr>
      <vt:lpstr>Arial</vt:lpstr>
      <vt:lpstr>Calibri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Mobile: 0986194190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NetPC Computer</dc:creator>
  <cp:lastModifiedBy>Techsi.vn</cp:lastModifiedBy>
  <cp:revision>23</cp:revision>
  <dcterms:created xsi:type="dcterms:W3CDTF">2020-10-04T12:55:48Z</dcterms:created>
  <dcterms:modified xsi:type="dcterms:W3CDTF">2025-05-08T01:45:59Z</dcterms:modified>
</cp:coreProperties>
</file>