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0" r:id="rId4"/>
    <p:sldId id="262" r:id="rId5"/>
    <p:sldId id="263" r:id="rId6"/>
    <p:sldId id="283" r:id="rId7"/>
    <p:sldId id="284" r:id="rId8"/>
    <p:sldId id="285" r:id="rId9"/>
    <p:sldId id="292" r:id="rId10"/>
    <p:sldId id="293" r:id="rId11"/>
    <p:sldId id="286" r:id="rId12"/>
    <p:sldId id="287" r:id="rId13"/>
    <p:sldId id="288" r:id="rId14"/>
    <p:sldId id="272" r:id="rId15"/>
    <p:sldId id="268" r:id="rId16"/>
    <p:sldId id="278" r:id="rId17"/>
    <p:sldId id="280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7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6" name="Google Shape;3756;gb0ac4e247a_6_2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7" name="Google Shape;3757;gb0ac4e247a_6_2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gb0ac4e247a_6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8" name="Google Shape;3188;gb0ac4e247a_6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5" name="Google Shape;4235;gb0babbdd12_1_1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6" name="Google Shape;4236;gb0babbdd12_1_1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7" name="Google Shape;4427;gb0babbdd12_1_1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8" name="Google Shape;4428;gb0babbdd12_1_1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b1378da4d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b1378da4d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775050" y="4536650"/>
            <a:ext cx="444275" cy="398525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7240750" y="398350"/>
            <a:ext cx="291375" cy="281375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67000" y="1014038"/>
            <a:ext cx="166675" cy="168575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48175" y="47737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4"/>
          <p:cNvSpPr/>
          <p:nvPr/>
        </p:nvSpPr>
        <p:spPr>
          <a:xfrm>
            <a:off x="7960175" y="44018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775050" y="4233250"/>
            <a:ext cx="166675" cy="168575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11" Type="http://schemas.openxmlformats.org/officeDocument/2006/relationships/image" Target="../media/image12.png"/><Relationship Id="rId5" Type="http://schemas.openxmlformats.org/officeDocument/2006/relationships/slide" Target="slide5.xml"/><Relationship Id="rId10" Type="http://schemas.openxmlformats.org/officeDocument/2006/relationships/image" Target="../media/image11.png"/><Relationship Id="rId4" Type="http://schemas.openxmlformats.org/officeDocument/2006/relationships/slide" Target="slide6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5" Type="http://schemas.openxmlformats.org/officeDocument/2006/relationships/slide" Target="slide5.xml"/><Relationship Id="rId10" Type="http://schemas.openxmlformats.org/officeDocument/2006/relationships/slide" Target="slide15.xml"/><Relationship Id="rId4" Type="http://schemas.openxmlformats.org/officeDocument/2006/relationships/slide" Target="slide6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8.png"/><Relationship Id="rId3" Type="http://schemas.openxmlformats.org/officeDocument/2006/relationships/slide" Target="slide4.xml"/><Relationship Id="rId7" Type="http://schemas.openxmlformats.org/officeDocument/2006/relationships/slide" Target="slide17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11" Type="http://schemas.openxmlformats.org/officeDocument/2006/relationships/image" Target="../media/image16.png"/><Relationship Id="rId5" Type="http://schemas.openxmlformats.org/officeDocument/2006/relationships/slide" Target="slide5.xml"/><Relationship Id="rId10" Type="http://schemas.openxmlformats.org/officeDocument/2006/relationships/image" Target="../media/image15.png"/><Relationship Id="rId4" Type="http://schemas.openxmlformats.org/officeDocument/2006/relationships/slide" Target="slide6.xml"/><Relationship Id="rId9" Type="http://schemas.openxmlformats.org/officeDocument/2006/relationships/image" Target="../media/image14.png"/><Relationship Id="rId1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12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11" Type="http://schemas.openxmlformats.org/officeDocument/2006/relationships/image" Target="../media/image21.png"/><Relationship Id="rId5" Type="http://schemas.openxmlformats.org/officeDocument/2006/relationships/slide" Target="slide5.xml"/><Relationship Id="rId10" Type="http://schemas.openxmlformats.org/officeDocument/2006/relationships/image" Target="../media/image20.png"/><Relationship Id="rId4" Type="http://schemas.openxmlformats.org/officeDocument/2006/relationships/slide" Target="slide6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7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5.xml"/><Relationship Id="rId7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slide" Target="slide4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6.xml"/><Relationship Id="rId7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slide" Target="slide4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slide" Target="slide14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4.xml"/><Relationship Id="rId7" Type="http://schemas.openxmlformats.org/officeDocument/2006/relationships/slide" Target="slide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4.xml"/><Relationship Id="rId5" Type="http://schemas.openxmlformats.org/officeDocument/2006/relationships/slide" Target="slide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7.xml"/><Relationship Id="rId4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5" Type="http://schemas.openxmlformats.org/officeDocument/2006/relationships/slide" Target="slide5.xml"/><Relationship Id="rId4" Type="http://schemas.openxmlformats.org/officeDocument/2006/relationships/slide" Target="slide6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5" Type="http://schemas.openxmlformats.org/officeDocument/2006/relationships/slide" Target="slide5.xml"/><Relationship Id="rId10" Type="http://schemas.openxmlformats.org/officeDocument/2006/relationships/image" Target="../media/image5.png"/><Relationship Id="rId4" Type="http://schemas.openxmlformats.org/officeDocument/2006/relationships/slide" Target="slide6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12" Type="http://schemas.openxmlformats.org/officeDocument/2006/relationships/slide" Target="slide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11" Type="http://schemas.openxmlformats.org/officeDocument/2006/relationships/image" Target="../media/image7.png"/><Relationship Id="rId5" Type="http://schemas.openxmlformats.org/officeDocument/2006/relationships/slide" Target="slide5.xml"/><Relationship Id="rId10" Type="http://schemas.openxmlformats.org/officeDocument/2006/relationships/image" Target="../media/image6.png"/><Relationship Id="rId4" Type="http://schemas.openxmlformats.org/officeDocument/2006/relationships/slide" Target="slide6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0.png"/><Relationship Id="rId3" Type="http://schemas.openxmlformats.org/officeDocument/2006/relationships/slide" Target="slide4.xml"/><Relationship Id="rId7" Type="http://schemas.openxmlformats.org/officeDocument/2006/relationships/slide" Target="slide17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4.xml"/><Relationship Id="rId11" Type="http://schemas.openxmlformats.org/officeDocument/2006/relationships/image" Target="../media/image8.png"/><Relationship Id="rId5" Type="http://schemas.openxmlformats.org/officeDocument/2006/relationships/slide" Target="slide5.xml"/><Relationship Id="rId10" Type="http://schemas.openxmlformats.org/officeDocument/2006/relationships/slide" Target="slide15.xml"/><Relationship Id="rId4" Type="http://schemas.openxmlformats.org/officeDocument/2006/relationships/slide" Target="slide6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" y="0"/>
            <a:ext cx="9132592" cy="5143500"/>
          </a:xfrm>
          <a:prstGeom prst="rect">
            <a:avLst/>
          </a:prstGeom>
        </p:spPr>
      </p:pic>
      <p:sp>
        <p:nvSpPr>
          <p:cNvPr id="1731" name="Google Shape;1731;p23"/>
          <p:cNvSpPr txBox="1">
            <a:spLocks noGrp="1"/>
          </p:cNvSpPr>
          <p:nvPr>
            <p:ph type="subTitle" idx="1"/>
          </p:nvPr>
        </p:nvSpPr>
        <p:spPr>
          <a:xfrm>
            <a:off x="1138575" y="2054589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LĨNH VỰC PHÁT TRIỂN NHẬN THỨC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vi-VN" altLang="en-GB" sz="3200" b="1" dirty="0" smtClean="0">
              <a:solidFill>
                <a:srgbClr val="FF0000"/>
              </a:solidFill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2212997" y="2173621"/>
            <a:ext cx="4345969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en-US" sz="2400" dirty="0" smtClean="0">
              <a:solidFill>
                <a:srgbClr val="00B050"/>
              </a:solidFill>
              <a:latin typeface="Times Neue Roman Bold"/>
            </a:endParaRPr>
          </a:p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Đ</a:t>
            </a:r>
            <a:r>
              <a:rPr lang="vi-VN" altLang="en-US" sz="2800" b="1" dirty="0" err="1" smtClean="0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ề</a:t>
            </a:r>
            <a:r>
              <a:rPr lang="en-US" sz="2800" b="1" dirty="0" smtClean="0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tài</a:t>
            </a:r>
            <a:r>
              <a:rPr lang="en-US" sz="2800" b="1" dirty="0" smtClean="0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Tìm</a:t>
            </a:r>
            <a:r>
              <a:rPr lang="en-US" sz="2800" b="1" dirty="0" smtClean="0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hiểu</a:t>
            </a:r>
            <a:r>
              <a:rPr lang="en-US" sz="2800" b="1" dirty="0" smtClean="0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 con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mè</a:t>
            </a:r>
            <a:r>
              <a:rPr lang="vi-VN" altLang="en-US" sz="2800" b="1" dirty="0" err="1" smtClean="0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o</a:t>
            </a:r>
            <a:endParaRPr lang="en-US" sz="2800" b="1" dirty="0" err="1" smtClean="0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/>
            <a:endParaRPr lang="en-US" sz="2200" dirty="0" smtClean="0">
              <a:solidFill>
                <a:srgbClr val="00B05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6" name="Google Shape;1736;p24"/>
          <p:cNvSpPr txBox="1"/>
          <p:nvPr/>
        </p:nvSpPr>
        <p:spPr>
          <a:xfrm>
            <a:off x="726225" y="867521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4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vi-VN" sz="20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PHÒNG GIÁO DỤC VÀ ĐÀO TẠO QUẬN LONG BIÊN</a:t>
            </a:r>
            <a:br>
              <a:rPr lang="vi-VN" sz="20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</a:br>
            <a:r>
              <a:rPr lang="vi-VN" sz="20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TRƯỜNG MẦM NON </a:t>
            </a:r>
            <a:r>
              <a:rPr lang="en-US" sz="20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NGUYỆT</a:t>
            </a:r>
            <a:r>
              <a:rPr lang="en-US" sz="20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20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QUẾ</a:t>
            </a:r>
            <a:endParaRPr lang="vi-VN" sz="20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9982" y="321887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0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0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0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nhỡ</a:t>
            </a:r>
            <a:r>
              <a:rPr lang="en-US" sz="20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4-5 </a:t>
            </a:r>
            <a:r>
              <a:rPr lang="en-US" sz="2000" dirty="0" err="1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000" dirty="0" smtClean="0">
              <a:ln w="0"/>
              <a:solidFill>
                <a:srgbClr val="DB42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GB" sz="20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n w="0"/>
              <a:solidFill>
                <a:srgbClr val="DB42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Picture 4" descr="Download Puppy In A Box Cartoon PNG Image with No Background - PNGkey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20" y="178805"/>
            <a:ext cx="1535850" cy="13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2035;p28"/>
          <p:cNvSpPr txBox="1">
            <a:spLocks noGrp="1"/>
          </p:cNvSpPr>
          <p:nvPr>
            <p:ph type="title"/>
          </p:nvPr>
        </p:nvSpPr>
        <p:spPr>
          <a:xfrm>
            <a:off x="5355621" y="368652"/>
            <a:ext cx="178677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Nơi</a:t>
            </a:r>
            <a:r>
              <a:rPr 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sống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275" y="1338727"/>
            <a:ext cx="2926080" cy="2926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4557" y="1338727"/>
            <a:ext cx="2708837" cy="2708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" name="Google Shape;2035;p28"/>
          <p:cNvSpPr txBox="1">
            <a:spLocks noGrp="1"/>
          </p:cNvSpPr>
          <p:nvPr>
            <p:ph type="title"/>
          </p:nvPr>
        </p:nvSpPr>
        <p:spPr>
          <a:xfrm>
            <a:off x="3120454" y="372123"/>
            <a:ext cx="27349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3600" dirty="0"/>
          </a:p>
        </p:txBody>
      </p:sp>
      <p:pic>
        <p:nvPicPr>
          <p:cNvPr id="1026" name="Picture 2" descr="300+ Free Check Mark &amp;amp; Checklist 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88" y="905965"/>
            <a:ext cx="674571" cy="95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170;p34">
            <a:hlinkClick r:id="rId10" action="ppaction://hlinksldjump"/>
          </p:cNvPr>
          <p:cNvSpPr txBox="1"/>
          <p:nvPr/>
        </p:nvSpPr>
        <p:spPr>
          <a:xfrm>
            <a:off x="2345090" y="1308127"/>
            <a:ext cx="4863784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Mèo là động vật sống trong gia đình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26" name="Picture 2" descr="300+ Free Check Mark &amp;amp; Checklist 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45" y="1890229"/>
            <a:ext cx="674571" cy="95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300+ Free Check Mark &amp;amp; Checklist 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75" y="2874494"/>
            <a:ext cx="674571" cy="95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300+ Free Check Mark &amp;amp; Checklist 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949" y="3829285"/>
            <a:ext cx="674571" cy="95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3170;p34">
            <a:hlinkClick r:id="rId10" action="ppaction://hlinksldjump"/>
          </p:cNvPr>
          <p:cNvSpPr txBox="1"/>
          <p:nvPr/>
        </p:nvSpPr>
        <p:spPr>
          <a:xfrm>
            <a:off x="2345090" y="2066448"/>
            <a:ext cx="4863784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Có 4 chân, đuôi dài, mắt tinh , tai thính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0" name="Google Shape;3170;p34">
            <a:hlinkClick r:id="rId10" action="ppaction://hlinksldjump"/>
          </p:cNvPr>
          <p:cNvSpPr txBox="1"/>
          <p:nvPr/>
        </p:nvSpPr>
        <p:spPr>
          <a:xfrm>
            <a:off x="2345090" y="3001247"/>
            <a:ext cx="4863784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G</a:t>
            </a:r>
            <a:r>
              <a:rPr lang="en-US" sz="2000" dirty="0" err="1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i</a:t>
            </a:r>
            <a:r>
              <a:rPr lang="en-GB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ỏi leo trèo, có tài bắt chuột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" name="Google Shape;3170;p34">
            <a:hlinkClick r:id="rId10" action="ppaction://hlinksldjump"/>
          </p:cNvPr>
          <p:cNvSpPr txBox="1"/>
          <p:nvPr/>
        </p:nvSpPr>
        <p:spPr>
          <a:xfrm>
            <a:off x="2345090" y="3965212"/>
            <a:ext cx="4863784" cy="70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Thích ăn cá, chuột. Được con người nuôi và được coi là thú cưng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" name="Google Shape;2035;p28"/>
          <p:cNvSpPr txBox="1">
            <a:spLocks noGrp="1"/>
          </p:cNvSpPr>
          <p:nvPr>
            <p:ph type="title"/>
          </p:nvPr>
        </p:nvSpPr>
        <p:spPr>
          <a:xfrm>
            <a:off x="2910904" y="228839"/>
            <a:ext cx="27349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36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Mở</a:t>
            </a:r>
            <a:r>
              <a:rPr lang="en-US" sz="36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36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rộng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175" y="964087"/>
            <a:ext cx="1400852" cy="187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994" y="999079"/>
            <a:ext cx="2543175" cy="1800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1524" y="979286"/>
            <a:ext cx="2681201" cy="1855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371" y="2987846"/>
            <a:ext cx="2638425" cy="1733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3359" y="3012044"/>
            <a:ext cx="2619375" cy="1743075"/>
          </a:xfrm>
          <a:prstGeom prst="rect">
            <a:avLst/>
          </a:prstGeom>
        </p:spPr>
      </p:pic>
      <p:sp>
        <p:nvSpPr>
          <p:cNvPr id="29" name="Google Shape;3170;p34">
            <a:hlinkClick r:id="rId14" action="ppaction://hlinksldjump"/>
          </p:cNvPr>
          <p:cNvSpPr txBox="1"/>
          <p:nvPr/>
        </p:nvSpPr>
        <p:spPr>
          <a:xfrm>
            <a:off x="650951" y="554182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Mèo Ba Tư</a:t>
            </a:r>
            <a:endParaRPr sz="16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0" name="Google Shape;3170;p34">
            <a:hlinkClick r:id="rId14" action="ppaction://hlinksldjump"/>
          </p:cNvPr>
          <p:cNvSpPr txBox="1"/>
          <p:nvPr/>
        </p:nvSpPr>
        <p:spPr>
          <a:xfrm>
            <a:off x="2790625" y="612987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Mèo Xiêm</a:t>
            </a:r>
            <a:endParaRPr sz="16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" name="Google Shape;3170;p34">
            <a:hlinkClick r:id="rId14" action="ppaction://hlinksldjump"/>
          </p:cNvPr>
          <p:cNvSpPr txBox="1"/>
          <p:nvPr/>
        </p:nvSpPr>
        <p:spPr>
          <a:xfrm>
            <a:off x="5390206" y="515189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Mèo mướp</a:t>
            </a:r>
            <a:endParaRPr sz="16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" name="Google Shape;3170;p34">
            <a:hlinkClick r:id="rId14" action="ppaction://hlinksldjump"/>
          </p:cNvPr>
          <p:cNvSpPr txBox="1"/>
          <p:nvPr/>
        </p:nvSpPr>
        <p:spPr>
          <a:xfrm>
            <a:off x="1015766" y="4616506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Mèo Vàng</a:t>
            </a:r>
            <a:endParaRPr sz="16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3" name="Google Shape;3170;p34">
            <a:hlinkClick r:id="rId14" action="ppaction://hlinksldjump"/>
          </p:cNvPr>
          <p:cNvSpPr txBox="1"/>
          <p:nvPr/>
        </p:nvSpPr>
        <p:spPr>
          <a:xfrm>
            <a:off x="4173143" y="4616506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Mèo tam thể</a:t>
            </a:r>
            <a:endParaRPr sz="16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" name="Google Shape;2035;p28"/>
          <p:cNvSpPr txBox="1">
            <a:spLocks noGrp="1"/>
          </p:cNvSpPr>
          <p:nvPr>
            <p:ph type="title"/>
          </p:nvPr>
        </p:nvSpPr>
        <p:spPr>
          <a:xfrm>
            <a:off x="2910904" y="228839"/>
            <a:ext cx="27349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36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Giáo</a:t>
            </a:r>
            <a:r>
              <a:rPr lang="en-US" sz="36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36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dục</a:t>
            </a:r>
          </a:p>
        </p:txBody>
      </p:sp>
      <p:pic>
        <p:nvPicPr>
          <p:cNvPr id="5122" name="Picture 2" descr="Kids Cartoons Png - Kids Clipart, Transparent Png - kind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9" y="1015877"/>
            <a:ext cx="2246497" cy="35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5190" y="1038624"/>
            <a:ext cx="2873077" cy="1795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0029" y="3104545"/>
            <a:ext cx="2878238" cy="1771650"/>
          </a:xfrm>
          <a:prstGeom prst="rect">
            <a:avLst/>
          </a:prstGeom>
        </p:spPr>
      </p:pic>
      <p:sp>
        <p:nvSpPr>
          <p:cNvPr id="26" name="Google Shape;3170;p34">
            <a:hlinkClick r:id="rId12" action="ppaction://hlinksldjump"/>
          </p:cNvPr>
          <p:cNvSpPr txBox="1"/>
          <p:nvPr/>
        </p:nvSpPr>
        <p:spPr>
          <a:xfrm>
            <a:off x="6658267" y="1648624"/>
            <a:ext cx="1553584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Y</a:t>
            </a:r>
            <a:r>
              <a:rPr lang="en-GB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êu thương và bảo vệ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7" name="Google Shape;3170;p34">
            <a:hlinkClick r:id="rId12" action="ppaction://hlinksldjump"/>
          </p:cNvPr>
          <p:cNvSpPr txBox="1"/>
          <p:nvPr/>
        </p:nvSpPr>
        <p:spPr>
          <a:xfrm>
            <a:off x="6680041" y="3391390"/>
            <a:ext cx="1553584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Chăm</a:t>
            </a:r>
            <a:r>
              <a:rPr lang="en-US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sóc</a:t>
            </a:r>
            <a:r>
              <a:rPr lang="en-US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, </a:t>
            </a:r>
            <a:r>
              <a:rPr lang="en-US" sz="2000" dirty="0" err="1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cho</a:t>
            </a:r>
            <a:r>
              <a:rPr lang="en-US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ăn</a:t>
            </a:r>
            <a:r>
              <a:rPr lang="en-US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uống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Google Shape;3759;p39"/>
          <p:cNvSpPr/>
          <p:nvPr/>
        </p:nvSpPr>
        <p:spPr>
          <a:xfrm rot="-163182">
            <a:off x="2139664" y="1013657"/>
            <a:ext cx="4703898" cy="33280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760" name="Google Shape;3760;p39"/>
          <p:cNvSpPr/>
          <p:nvPr/>
        </p:nvSpPr>
        <p:spPr>
          <a:xfrm rot="-425836">
            <a:off x="1801548" y="899329"/>
            <a:ext cx="1088276" cy="94042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761" name="Google Shape;3761;p39"/>
          <p:cNvSpPr/>
          <p:nvPr/>
        </p:nvSpPr>
        <p:spPr>
          <a:xfrm rot="4539555">
            <a:off x="5905376" y="706314"/>
            <a:ext cx="1088288" cy="940397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762" name="Google Shape;3762;p39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Luyện tập</a:t>
            </a:r>
          </a:p>
        </p:txBody>
      </p:sp>
      <p:sp>
        <p:nvSpPr>
          <p:cNvPr id="3763" name="Google Shape;3763;p39"/>
          <p:cNvSpPr txBox="1">
            <a:spLocks noGrp="1"/>
          </p:cNvSpPr>
          <p:nvPr>
            <p:ph type="title" idx="2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3</a:t>
            </a:r>
          </a:p>
        </p:txBody>
      </p:sp>
      <p:grpSp>
        <p:nvGrpSpPr>
          <p:cNvPr id="3766" name="Google Shape;3766;p3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767" name="Google Shape;3767;p3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68" name="Google Shape;3768;p3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69" name="Google Shape;3769;p3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70" name="Google Shape;3770;p3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71" name="Google Shape;3771;p3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772" name="Google Shape;3772;p39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773" name="Google Shape;3773;p39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774" name="Google Shape;3774;p39">
            <a:hlinkClick r:id="rId3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775" name="Google Shape;3775;p39">
            <a:hlinkClick r:id="rId3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776" name="Google Shape;3776;p39">
            <a:hlinkClick r:id="rId5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778" name="Google Shape;3778;p39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9" name="Google Shape;3779;p39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0" name="Google Shape;3780;p39">
            <a:hlinkClick r:id="rId7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6" name="Google Shape;3266;p35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267" name="Google Shape;3267;p35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272" name="Google Shape;3272;p35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3" name="Google Shape;3273;p35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4" name="Google Shape;3274;p35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5" name="Google Shape;3275;p35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6" name="Google Shape;3276;p35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78" name="Google Shape;3278;p35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9" name="Google Shape;3279;p35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0" name="Google Shape;3280;p35">
            <a:hlinkClick r:id="rId8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3169;p34"/>
          <p:cNvSpPr txBox="1"/>
          <p:nvPr/>
        </p:nvSpPr>
        <p:spPr>
          <a:xfrm>
            <a:off x="1091725" y="470676"/>
            <a:ext cx="3671661" cy="701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GB" b="1" dirty="0"/>
          </a:p>
          <a:p>
            <a:r>
              <a:rPr lang="en-GB" sz="20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Trò</a:t>
            </a:r>
            <a:r>
              <a:rPr lang="en-GB" sz="20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GB" sz="20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chơi</a:t>
            </a:r>
            <a:r>
              <a:rPr lang="en-GB" sz="20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1: </a:t>
            </a:r>
            <a:r>
              <a:rPr lang="en-GB" sz="20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Mèo</a:t>
            </a:r>
            <a:r>
              <a:rPr lang="en-GB" sz="20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GB" sz="20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đuổi</a:t>
            </a:r>
            <a:r>
              <a:rPr lang="en-GB" sz="2000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GB" sz="2000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chuột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2058" y="1284194"/>
            <a:ext cx="5551891" cy="3218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" name="Google Shape;4239;p45"/>
          <p:cNvSpPr txBox="1">
            <a:spLocks noGrp="1"/>
          </p:cNvSpPr>
          <p:nvPr>
            <p:ph type="title"/>
          </p:nvPr>
        </p:nvSpPr>
        <p:spPr>
          <a:xfrm>
            <a:off x="5560285" y="441350"/>
            <a:ext cx="273387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Trò chơi 2:</a:t>
            </a:r>
            <a:br>
              <a:rPr lang="en-GB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</a:br>
            <a:r>
              <a:rPr lang="en-GB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Gấp con mèo</a:t>
            </a:r>
          </a:p>
        </p:txBody>
      </p:sp>
      <p:grpSp>
        <p:nvGrpSpPr>
          <p:cNvPr id="4240" name="Google Shape;4240;p45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241" name="Google Shape;4241;p45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2" name="Google Shape;4242;p45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3" name="Google Shape;4243;p45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4" name="Google Shape;4244;p45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45" name="Google Shape;4245;p45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46" name="Google Shape;4246;p45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7" name="Google Shape;4247;p45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8" name="Google Shape;4248;p45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9" name="Google Shape;4249;p45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50" name="Google Shape;4250;p45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52" name="Google Shape;4252;p45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3" name="Google Shape;4253;p45">
            <a:hlinkClick r:id="rId6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4" name="Google Shape;4254;p45">
            <a:hlinkClick r:id="rId8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5" name="Google Shape;4255;p45"/>
          <p:cNvGrpSpPr/>
          <p:nvPr/>
        </p:nvGrpSpPr>
        <p:grpSpPr>
          <a:xfrm>
            <a:off x="7178308" y="1252836"/>
            <a:ext cx="813514" cy="721348"/>
            <a:chOff x="7019708" y="1127036"/>
            <a:chExt cx="813514" cy="721348"/>
          </a:xfrm>
        </p:grpSpPr>
        <p:sp>
          <p:nvSpPr>
            <p:cNvPr id="4256" name="Google Shape;4256;p45"/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45"/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45"/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9" name="Google Shape;4259;p45"/>
          <p:cNvGrpSpPr/>
          <p:nvPr/>
        </p:nvGrpSpPr>
        <p:grpSpPr>
          <a:xfrm>
            <a:off x="1183768" y="2945507"/>
            <a:ext cx="839600" cy="663244"/>
            <a:chOff x="1370468" y="1128882"/>
            <a:chExt cx="839600" cy="663244"/>
          </a:xfrm>
        </p:grpSpPr>
        <p:sp>
          <p:nvSpPr>
            <p:cNvPr id="4260" name="Google Shape;4260;p45"/>
            <p:cNvSpPr/>
            <p:nvPr/>
          </p:nvSpPr>
          <p:spPr>
            <a:xfrm>
              <a:off x="1454119" y="1311028"/>
              <a:ext cx="501307" cy="345445"/>
            </a:xfrm>
            <a:custGeom>
              <a:avLst/>
              <a:gdLst/>
              <a:ahLst/>
              <a:cxnLst/>
              <a:rect l="l" t="t" r="r" b="b"/>
              <a:pathLst>
                <a:path w="17661" h="12170" extrusionOk="0">
                  <a:moveTo>
                    <a:pt x="9855" y="1"/>
                  </a:moveTo>
                  <a:cubicBezTo>
                    <a:pt x="9739" y="1"/>
                    <a:pt x="9623" y="4"/>
                    <a:pt x="9506" y="12"/>
                  </a:cubicBezTo>
                  <a:cubicBezTo>
                    <a:pt x="7778" y="108"/>
                    <a:pt x="5762" y="742"/>
                    <a:pt x="4014" y="2662"/>
                  </a:cubicBezTo>
                  <a:cubicBezTo>
                    <a:pt x="1" y="7021"/>
                    <a:pt x="5570" y="11053"/>
                    <a:pt x="7317" y="11879"/>
                  </a:cubicBezTo>
                  <a:cubicBezTo>
                    <a:pt x="7697" y="12058"/>
                    <a:pt x="8346" y="12169"/>
                    <a:pt x="9119" y="12169"/>
                  </a:cubicBezTo>
                  <a:cubicBezTo>
                    <a:pt x="12323" y="12169"/>
                    <a:pt x="17660" y="10261"/>
                    <a:pt x="14844" y="3392"/>
                  </a:cubicBezTo>
                  <a:cubicBezTo>
                    <a:pt x="14006" y="1350"/>
                    <a:pt x="12025" y="1"/>
                    <a:pt x="9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45"/>
            <p:cNvSpPr/>
            <p:nvPr/>
          </p:nvSpPr>
          <p:spPr>
            <a:xfrm>
              <a:off x="1656901" y="1346793"/>
              <a:ext cx="227165" cy="385695"/>
            </a:xfrm>
            <a:custGeom>
              <a:avLst/>
              <a:gdLst/>
              <a:ahLst/>
              <a:cxnLst/>
              <a:rect l="l" t="t" r="r" b="b"/>
              <a:pathLst>
                <a:path w="8003" h="13588" extrusionOk="0">
                  <a:moveTo>
                    <a:pt x="5876" y="0"/>
                  </a:moveTo>
                  <a:lnTo>
                    <a:pt x="5876" y="0"/>
                  </a:lnTo>
                  <a:cubicBezTo>
                    <a:pt x="5876" y="0"/>
                    <a:pt x="0" y="5377"/>
                    <a:pt x="173" y="11022"/>
                  </a:cubicBezTo>
                  <a:cubicBezTo>
                    <a:pt x="231" y="12731"/>
                    <a:pt x="1061" y="13587"/>
                    <a:pt x="2104" y="13587"/>
                  </a:cubicBezTo>
                  <a:cubicBezTo>
                    <a:pt x="4495" y="13587"/>
                    <a:pt x="8002" y="9080"/>
                    <a:pt x="5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45"/>
            <p:cNvSpPr/>
            <p:nvPr/>
          </p:nvSpPr>
          <p:spPr>
            <a:xfrm>
              <a:off x="1684151" y="1346793"/>
              <a:ext cx="245956" cy="398923"/>
            </a:xfrm>
            <a:custGeom>
              <a:avLst/>
              <a:gdLst/>
              <a:ahLst/>
              <a:cxnLst/>
              <a:rect l="l" t="t" r="r" b="b"/>
              <a:pathLst>
                <a:path w="8665" h="14054" extrusionOk="0">
                  <a:moveTo>
                    <a:pt x="4916" y="0"/>
                  </a:moveTo>
                  <a:cubicBezTo>
                    <a:pt x="4916" y="0"/>
                    <a:pt x="0" y="6280"/>
                    <a:pt x="1114" y="11810"/>
                  </a:cubicBezTo>
                  <a:cubicBezTo>
                    <a:pt x="1420" y="13327"/>
                    <a:pt x="2233" y="14054"/>
                    <a:pt x="3145" y="14054"/>
                  </a:cubicBezTo>
                  <a:cubicBezTo>
                    <a:pt x="5558" y="14054"/>
                    <a:pt x="8664" y="8973"/>
                    <a:pt x="4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45"/>
            <p:cNvSpPr/>
            <p:nvPr/>
          </p:nvSpPr>
          <p:spPr>
            <a:xfrm>
              <a:off x="1787160" y="1346793"/>
              <a:ext cx="277208" cy="379564"/>
            </a:xfrm>
            <a:custGeom>
              <a:avLst/>
              <a:gdLst/>
              <a:ahLst/>
              <a:cxnLst/>
              <a:rect l="l" t="t" r="r" b="b"/>
              <a:pathLst>
                <a:path w="9766" h="13372" extrusionOk="0">
                  <a:moveTo>
                    <a:pt x="1287" y="0"/>
                  </a:moveTo>
                  <a:cubicBezTo>
                    <a:pt x="1287" y="0"/>
                    <a:pt x="1" y="7873"/>
                    <a:pt x="3649" y="12175"/>
                  </a:cubicBezTo>
                  <a:cubicBezTo>
                    <a:pt x="4347" y="13001"/>
                    <a:pt x="5075" y="13372"/>
                    <a:pt x="5723" y="13372"/>
                  </a:cubicBezTo>
                  <a:cubicBezTo>
                    <a:pt x="8462" y="13372"/>
                    <a:pt x="9765" y="6755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45"/>
            <p:cNvSpPr/>
            <p:nvPr/>
          </p:nvSpPr>
          <p:spPr>
            <a:xfrm>
              <a:off x="1823692" y="1346793"/>
              <a:ext cx="306927" cy="328670"/>
            </a:xfrm>
            <a:custGeom>
              <a:avLst/>
              <a:gdLst/>
              <a:ahLst/>
              <a:cxnLst/>
              <a:rect l="l" t="t" r="r" b="b"/>
              <a:pathLst>
                <a:path w="10813" h="1157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75" y="7912"/>
                    <a:pt x="5818" y="10965"/>
                  </a:cubicBezTo>
                  <a:cubicBezTo>
                    <a:pt x="6476" y="11388"/>
                    <a:pt x="7079" y="11578"/>
                    <a:pt x="7597" y="11578"/>
                  </a:cubicBezTo>
                  <a:cubicBezTo>
                    <a:pt x="10812" y="11578"/>
                    <a:pt x="10734" y="425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45"/>
            <p:cNvSpPr/>
            <p:nvPr/>
          </p:nvSpPr>
          <p:spPr>
            <a:xfrm>
              <a:off x="1823692" y="1346793"/>
              <a:ext cx="386377" cy="265116"/>
            </a:xfrm>
            <a:custGeom>
              <a:avLst/>
              <a:gdLst/>
              <a:ahLst/>
              <a:cxnLst/>
              <a:rect l="l" t="t" r="r" b="b"/>
              <a:pathLst>
                <a:path w="13612" h="9340" extrusionOk="0">
                  <a:moveTo>
                    <a:pt x="0" y="0"/>
                  </a:moveTo>
                  <a:cubicBezTo>
                    <a:pt x="0" y="0"/>
                    <a:pt x="3053" y="7374"/>
                    <a:pt x="8411" y="9121"/>
                  </a:cubicBezTo>
                  <a:cubicBezTo>
                    <a:pt x="8870" y="9271"/>
                    <a:pt x="9287" y="9340"/>
                    <a:pt x="9657" y="9340"/>
                  </a:cubicBezTo>
                  <a:cubicBezTo>
                    <a:pt x="13612" y="9340"/>
                    <a:pt x="12170" y="145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45"/>
            <p:cNvSpPr/>
            <p:nvPr/>
          </p:nvSpPr>
          <p:spPr>
            <a:xfrm>
              <a:off x="1464366" y="1346793"/>
              <a:ext cx="359354" cy="288789"/>
            </a:xfrm>
            <a:custGeom>
              <a:avLst/>
              <a:gdLst/>
              <a:ahLst/>
              <a:cxnLst/>
              <a:rect l="l" t="t" r="r" b="b"/>
              <a:pathLst>
                <a:path w="12660" h="10174" extrusionOk="0">
                  <a:moveTo>
                    <a:pt x="12659" y="0"/>
                  </a:moveTo>
                  <a:cubicBezTo>
                    <a:pt x="945" y="2491"/>
                    <a:pt x="1" y="10174"/>
                    <a:pt x="3642" y="10174"/>
                  </a:cubicBezTo>
                  <a:cubicBezTo>
                    <a:pt x="4072" y="10174"/>
                    <a:pt x="4565" y="10067"/>
                    <a:pt x="5113" y="9832"/>
                  </a:cubicBezTo>
                  <a:cubicBezTo>
                    <a:pt x="10297" y="7624"/>
                    <a:pt x="12659" y="0"/>
                    <a:pt x="1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45"/>
            <p:cNvSpPr/>
            <p:nvPr/>
          </p:nvSpPr>
          <p:spPr>
            <a:xfrm>
              <a:off x="1416708" y="1346793"/>
              <a:ext cx="407013" cy="243657"/>
            </a:xfrm>
            <a:custGeom>
              <a:avLst/>
              <a:gdLst/>
              <a:ahLst/>
              <a:cxnLst/>
              <a:rect l="l" t="t" r="r" b="b"/>
              <a:pathLst>
                <a:path w="14339" h="8584" extrusionOk="0">
                  <a:moveTo>
                    <a:pt x="14338" y="0"/>
                  </a:moveTo>
                  <a:lnTo>
                    <a:pt x="14338" y="0"/>
                  </a:lnTo>
                  <a:cubicBezTo>
                    <a:pt x="1880" y="537"/>
                    <a:pt x="0" y="8583"/>
                    <a:pt x="4251" y="8583"/>
                  </a:cubicBezTo>
                  <a:cubicBezTo>
                    <a:pt x="4560" y="8583"/>
                    <a:pt x="4902" y="8540"/>
                    <a:pt x="5275" y="8449"/>
                  </a:cubicBezTo>
                  <a:cubicBezTo>
                    <a:pt x="10747" y="7124"/>
                    <a:pt x="14338" y="0"/>
                    <a:pt x="14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45"/>
            <p:cNvSpPr/>
            <p:nvPr/>
          </p:nvSpPr>
          <p:spPr>
            <a:xfrm>
              <a:off x="1370468" y="1282558"/>
              <a:ext cx="453252" cy="158644"/>
            </a:xfrm>
            <a:custGeom>
              <a:avLst/>
              <a:gdLst/>
              <a:ahLst/>
              <a:cxnLst/>
              <a:rect l="l" t="t" r="r" b="b"/>
              <a:pathLst>
                <a:path w="15968" h="5589" extrusionOk="0">
                  <a:moveTo>
                    <a:pt x="7612" y="1"/>
                  </a:moveTo>
                  <a:cubicBezTo>
                    <a:pt x="1785" y="1"/>
                    <a:pt x="0" y="4227"/>
                    <a:pt x="3946" y="5297"/>
                  </a:cubicBezTo>
                  <a:cubicBezTo>
                    <a:pt x="4708" y="5501"/>
                    <a:pt x="5492" y="5589"/>
                    <a:pt x="6276" y="5589"/>
                  </a:cubicBezTo>
                  <a:cubicBezTo>
                    <a:pt x="11107" y="5589"/>
                    <a:pt x="15967" y="2263"/>
                    <a:pt x="15967" y="2263"/>
                  </a:cubicBezTo>
                  <a:cubicBezTo>
                    <a:pt x="12655" y="618"/>
                    <a:pt x="9838" y="1"/>
                    <a:pt x="7612" y="1"/>
                  </a:cubicBez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45"/>
            <p:cNvSpPr/>
            <p:nvPr/>
          </p:nvSpPr>
          <p:spPr>
            <a:xfrm>
              <a:off x="1391984" y="1203307"/>
              <a:ext cx="431736" cy="168976"/>
            </a:xfrm>
            <a:custGeom>
              <a:avLst/>
              <a:gdLst/>
              <a:ahLst/>
              <a:cxnLst/>
              <a:rect l="l" t="t" r="r" b="b"/>
              <a:pathLst>
                <a:path w="15210" h="5953" extrusionOk="0">
                  <a:moveTo>
                    <a:pt x="5085" y="1"/>
                  </a:moveTo>
                  <a:cubicBezTo>
                    <a:pt x="1434" y="1"/>
                    <a:pt x="1" y="2672"/>
                    <a:pt x="2824" y="4441"/>
                  </a:cubicBezTo>
                  <a:cubicBezTo>
                    <a:pt x="4670" y="5598"/>
                    <a:pt x="6937" y="5953"/>
                    <a:pt x="9025" y="5953"/>
                  </a:cubicBezTo>
                  <a:cubicBezTo>
                    <a:pt x="12344" y="5953"/>
                    <a:pt x="15209" y="5055"/>
                    <a:pt x="15209" y="5055"/>
                  </a:cubicBezTo>
                  <a:cubicBezTo>
                    <a:pt x="11221" y="1287"/>
                    <a:pt x="7619" y="1"/>
                    <a:pt x="50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45"/>
            <p:cNvSpPr/>
            <p:nvPr/>
          </p:nvSpPr>
          <p:spPr>
            <a:xfrm>
              <a:off x="1434108" y="1128882"/>
              <a:ext cx="389613" cy="218167"/>
            </a:xfrm>
            <a:custGeom>
              <a:avLst/>
              <a:gdLst/>
              <a:ahLst/>
              <a:cxnLst/>
              <a:rect l="l" t="t" r="r" b="b"/>
              <a:pathLst>
                <a:path w="13726" h="7686" extrusionOk="0">
                  <a:moveTo>
                    <a:pt x="3666" y="1"/>
                  </a:moveTo>
                  <a:cubicBezTo>
                    <a:pt x="1154" y="1"/>
                    <a:pt x="0" y="1894"/>
                    <a:pt x="1916" y="3933"/>
                  </a:cubicBezTo>
                  <a:cubicBezTo>
                    <a:pt x="5193" y="7422"/>
                    <a:pt x="11420" y="7686"/>
                    <a:pt x="13224" y="7686"/>
                  </a:cubicBezTo>
                  <a:cubicBezTo>
                    <a:pt x="13544" y="7686"/>
                    <a:pt x="13725" y="7677"/>
                    <a:pt x="13725" y="7677"/>
                  </a:cubicBezTo>
                  <a:cubicBezTo>
                    <a:pt x="10165" y="1951"/>
                    <a:pt x="6216" y="1"/>
                    <a:pt x="3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45"/>
            <p:cNvSpPr/>
            <p:nvPr/>
          </p:nvSpPr>
          <p:spPr>
            <a:xfrm>
              <a:off x="1739729" y="1294025"/>
              <a:ext cx="170651" cy="141102"/>
            </a:xfrm>
            <a:custGeom>
              <a:avLst/>
              <a:gdLst/>
              <a:ahLst/>
              <a:cxnLst/>
              <a:rect l="l" t="t" r="r" b="b"/>
              <a:pathLst>
                <a:path w="6012" h="4971" extrusionOk="0">
                  <a:moveTo>
                    <a:pt x="2691" y="1"/>
                  </a:moveTo>
                  <a:cubicBezTo>
                    <a:pt x="1337" y="1"/>
                    <a:pt x="1" y="1206"/>
                    <a:pt x="1" y="1206"/>
                  </a:cubicBezTo>
                  <a:lnTo>
                    <a:pt x="4494" y="4970"/>
                  </a:lnTo>
                  <a:cubicBezTo>
                    <a:pt x="4494" y="4970"/>
                    <a:pt x="6011" y="1802"/>
                    <a:pt x="3784" y="323"/>
                  </a:cubicBezTo>
                  <a:cubicBezTo>
                    <a:pt x="3436" y="92"/>
                    <a:pt x="3063" y="1"/>
                    <a:pt x="2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45"/>
            <p:cNvSpPr/>
            <p:nvPr/>
          </p:nvSpPr>
          <p:spPr>
            <a:xfrm>
              <a:off x="1672712" y="1336972"/>
              <a:ext cx="429522" cy="455153"/>
            </a:xfrm>
            <a:custGeom>
              <a:avLst/>
              <a:gdLst/>
              <a:ahLst/>
              <a:cxnLst/>
              <a:rect l="l" t="t" r="r" b="b"/>
              <a:pathLst>
                <a:path w="15132" h="16035" extrusionOk="0">
                  <a:moveTo>
                    <a:pt x="5549" y="1"/>
                  </a:moveTo>
                  <a:lnTo>
                    <a:pt x="5549" y="1"/>
                  </a:lnTo>
                  <a:cubicBezTo>
                    <a:pt x="5549" y="1"/>
                    <a:pt x="0" y="8027"/>
                    <a:pt x="5722" y="16035"/>
                  </a:cubicBezTo>
                  <a:cubicBezTo>
                    <a:pt x="5722" y="16035"/>
                    <a:pt x="15131" y="10562"/>
                    <a:pt x="5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45"/>
            <p:cNvSpPr/>
            <p:nvPr/>
          </p:nvSpPr>
          <p:spPr>
            <a:xfrm>
              <a:off x="1768625" y="1490565"/>
              <a:ext cx="77434" cy="69032"/>
            </a:xfrm>
            <a:custGeom>
              <a:avLst/>
              <a:gdLst/>
              <a:ahLst/>
              <a:cxnLst/>
              <a:rect l="l" t="t" r="r" b="b"/>
              <a:pathLst>
                <a:path w="2728" h="2432" extrusionOk="0">
                  <a:moveTo>
                    <a:pt x="1366" y="0"/>
                  </a:moveTo>
                  <a:cubicBezTo>
                    <a:pt x="1232" y="0"/>
                    <a:pt x="1095" y="23"/>
                    <a:pt x="961" y="72"/>
                  </a:cubicBezTo>
                  <a:cubicBezTo>
                    <a:pt x="327" y="303"/>
                    <a:pt x="0" y="994"/>
                    <a:pt x="231" y="1628"/>
                  </a:cubicBezTo>
                  <a:cubicBezTo>
                    <a:pt x="411" y="2123"/>
                    <a:pt x="874" y="2431"/>
                    <a:pt x="1370" y="2431"/>
                  </a:cubicBezTo>
                  <a:cubicBezTo>
                    <a:pt x="1508" y="2431"/>
                    <a:pt x="1648" y="2407"/>
                    <a:pt x="1786" y="2357"/>
                  </a:cubicBezTo>
                  <a:cubicBezTo>
                    <a:pt x="2401" y="2127"/>
                    <a:pt x="2727" y="1436"/>
                    <a:pt x="2516" y="802"/>
                  </a:cubicBezTo>
                  <a:cubicBezTo>
                    <a:pt x="2334" y="318"/>
                    <a:pt x="1867" y="0"/>
                    <a:pt x="1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45"/>
            <p:cNvSpPr/>
            <p:nvPr/>
          </p:nvSpPr>
          <p:spPr>
            <a:xfrm>
              <a:off x="1865112" y="1466782"/>
              <a:ext cx="38172" cy="33937"/>
            </a:xfrm>
            <a:custGeom>
              <a:avLst/>
              <a:gdLst/>
              <a:ahLst/>
              <a:cxnLst/>
              <a:rect l="l" t="t" r="r" b="b"/>
              <a:pathLst>
                <a:path w="2862" h="2544" extrusionOk="0">
                  <a:moveTo>
                    <a:pt x="1416" y="1"/>
                  </a:moveTo>
                  <a:cubicBezTo>
                    <a:pt x="1277" y="1"/>
                    <a:pt x="1136" y="24"/>
                    <a:pt x="999" y="72"/>
                  </a:cubicBezTo>
                  <a:cubicBezTo>
                    <a:pt x="346" y="322"/>
                    <a:pt x="0" y="1032"/>
                    <a:pt x="231" y="1704"/>
                  </a:cubicBezTo>
                  <a:cubicBezTo>
                    <a:pt x="413" y="2220"/>
                    <a:pt x="906" y="2544"/>
                    <a:pt x="1436" y="2544"/>
                  </a:cubicBezTo>
                  <a:cubicBezTo>
                    <a:pt x="1578" y="2544"/>
                    <a:pt x="1722" y="2521"/>
                    <a:pt x="1863" y="2472"/>
                  </a:cubicBezTo>
                  <a:cubicBezTo>
                    <a:pt x="2516" y="2223"/>
                    <a:pt x="2862" y="1512"/>
                    <a:pt x="2631" y="840"/>
                  </a:cubicBezTo>
                  <a:cubicBezTo>
                    <a:pt x="2434" y="325"/>
                    <a:pt x="1937" y="1"/>
                    <a:pt x="1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45"/>
            <p:cNvSpPr/>
            <p:nvPr/>
          </p:nvSpPr>
          <p:spPr>
            <a:xfrm>
              <a:off x="1816059" y="1408198"/>
              <a:ext cx="52342" cy="46466"/>
            </a:xfrm>
            <a:custGeom>
              <a:avLst/>
              <a:gdLst/>
              <a:ahLst/>
              <a:cxnLst/>
              <a:rect l="l" t="t" r="r" b="b"/>
              <a:pathLst>
                <a:path w="1844" h="1637" extrusionOk="0">
                  <a:moveTo>
                    <a:pt x="933" y="1"/>
                  </a:moveTo>
                  <a:cubicBezTo>
                    <a:pt x="840" y="1"/>
                    <a:pt x="746" y="17"/>
                    <a:pt x="653" y="51"/>
                  </a:cubicBezTo>
                  <a:cubicBezTo>
                    <a:pt x="211" y="204"/>
                    <a:pt x="0" y="665"/>
                    <a:pt x="154" y="1088"/>
                  </a:cubicBezTo>
                  <a:cubicBezTo>
                    <a:pt x="274" y="1432"/>
                    <a:pt x="581" y="1637"/>
                    <a:pt x="911" y="1637"/>
                  </a:cubicBezTo>
                  <a:cubicBezTo>
                    <a:pt x="1004" y="1637"/>
                    <a:pt x="1098" y="1620"/>
                    <a:pt x="1191" y="1587"/>
                  </a:cubicBezTo>
                  <a:cubicBezTo>
                    <a:pt x="1632" y="1433"/>
                    <a:pt x="1844" y="972"/>
                    <a:pt x="1690" y="550"/>
                  </a:cubicBezTo>
                  <a:cubicBezTo>
                    <a:pt x="1570" y="205"/>
                    <a:pt x="1263" y="1"/>
                    <a:pt x="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45"/>
            <p:cNvSpPr/>
            <p:nvPr/>
          </p:nvSpPr>
          <p:spPr>
            <a:xfrm>
              <a:off x="1849300" y="1530622"/>
              <a:ext cx="88873" cy="78807"/>
            </a:xfrm>
            <a:custGeom>
              <a:avLst/>
              <a:gdLst/>
              <a:ahLst/>
              <a:cxnLst/>
              <a:rect l="l" t="t" r="r" b="b"/>
              <a:pathLst>
                <a:path w="3476" h="3082" extrusionOk="0">
                  <a:moveTo>
                    <a:pt x="1731" y="1"/>
                  </a:moveTo>
                  <a:cubicBezTo>
                    <a:pt x="1558" y="1"/>
                    <a:pt x="1382" y="30"/>
                    <a:pt x="1210" y="92"/>
                  </a:cubicBezTo>
                  <a:cubicBezTo>
                    <a:pt x="423" y="380"/>
                    <a:pt x="0" y="1263"/>
                    <a:pt x="288" y="2069"/>
                  </a:cubicBezTo>
                  <a:cubicBezTo>
                    <a:pt x="515" y="2688"/>
                    <a:pt x="1109" y="3082"/>
                    <a:pt x="1735" y="3082"/>
                  </a:cubicBezTo>
                  <a:cubicBezTo>
                    <a:pt x="1906" y="3082"/>
                    <a:pt x="2079" y="3053"/>
                    <a:pt x="2247" y="2991"/>
                  </a:cubicBezTo>
                  <a:cubicBezTo>
                    <a:pt x="3053" y="2703"/>
                    <a:pt x="3476" y="1820"/>
                    <a:pt x="3188" y="1013"/>
                  </a:cubicBezTo>
                  <a:cubicBezTo>
                    <a:pt x="2961" y="394"/>
                    <a:pt x="2367" y="1"/>
                    <a:pt x="1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45"/>
            <p:cNvSpPr/>
            <p:nvPr/>
          </p:nvSpPr>
          <p:spPr>
            <a:xfrm>
              <a:off x="1781164" y="1587706"/>
              <a:ext cx="52347" cy="46417"/>
            </a:xfrm>
            <a:custGeom>
              <a:avLst/>
              <a:gdLst/>
              <a:ahLst/>
              <a:cxnLst/>
              <a:rect l="l" t="t" r="r" b="b"/>
              <a:pathLst>
                <a:path w="2766" h="2453" extrusionOk="0">
                  <a:moveTo>
                    <a:pt x="1397" y="1"/>
                  </a:moveTo>
                  <a:cubicBezTo>
                    <a:pt x="1258" y="1"/>
                    <a:pt x="1117" y="25"/>
                    <a:pt x="980" y="74"/>
                  </a:cubicBezTo>
                  <a:cubicBezTo>
                    <a:pt x="346" y="305"/>
                    <a:pt x="0" y="996"/>
                    <a:pt x="231" y="1649"/>
                  </a:cubicBezTo>
                  <a:cubicBezTo>
                    <a:pt x="411" y="2145"/>
                    <a:pt x="885" y="2453"/>
                    <a:pt x="1387" y="2453"/>
                  </a:cubicBezTo>
                  <a:cubicBezTo>
                    <a:pt x="1526" y="2453"/>
                    <a:pt x="1668" y="2429"/>
                    <a:pt x="1805" y="2379"/>
                  </a:cubicBezTo>
                  <a:cubicBezTo>
                    <a:pt x="2439" y="2148"/>
                    <a:pt x="2766" y="1457"/>
                    <a:pt x="2554" y="823"/>
                  </a:cubicBezTo>
                  <a:cubicBezTo>
                    <a:pt x="2374" y="312"/>
                    <a:pt x="1899" y="1"/>
                    <a:pt x="1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45"/>
            <p:cNvSpPr/>
            <p:nvPr/>
          </p:nvSpPr>
          <p:spPr>
            <a:xfrm>
              <a:off x="1806216" y="1639959"/>
              <a:ext cx="110673" cy="98269"/>
            </a:xfrm>
            <a:custGeom>
              <a:avLst/>
              <a:gdLst/>
              <a:ahLst/>
              <a:cxnLst/>
              <a:rect l="l" t="t" r="r" b="b"/>
              <a:pathLst>
                <a:path w="3899" h="3462" extrusionOk="0">
                  <a:moveTo>
                    <a:pt x="1946" y="0"/>
                  </a:moveTo>
                  <a:cubicBezTo>
                    <a:pt x="1753" y="0"/>
                    <a:pt x="1556" y="33"/>
                    <a:pt x="1364" y="103"/>
                  </a:cubicBezTo>
                  <a:cubicBezTo>
                    <a:pt x="480" y="429"/>
                    <a:pt x="0" y="1408"/>
                    <a:pt x="327" y="2311"/>
                  </a:cubicBezTo>
                  <a:cubicBezTo>
                    <a:pt x="585" y="3024"/>
                    <a:pt x="1251" y="3462"/>
                    <a:pt x="1965" y="3462"/>
                  </a:cubicBezTo>
                  <a:cubicBezTo>
                    <a:pt x="2154" y="3462"/>
                    <a:pt x="2346" y="3431"/>
                    <a:pt x="2535" y="3367"/>
                  </a:cubicBezTo>
                  <a:cubicBezTo>
                    <a:pt x="3437" y="3041"/>
                    <a:pt x="3898" y="2042"/>
                    <a:pt x="3591" y="1159"/>
                  </a:cubicBezTo>
                  <a:cubicBezTo>
                    <a:pt x="3334" y="449"/>
                    <a:pt x="26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45"/>
            <p:cNvSpPr/>
            <p:nvPr/>
          </p:nvSpPr>
          <p:spPr>
            <a:xfrm>
              <a:off x="1823692" y="1207252"/>
              <a:ext cx="28357" cy="91059"/>
            </a:xfrm>
            <a:custGeom>
              <a:avLst/>
              <a:gdLst/>
              <a:ahLst/>
              <a:cxnLst/>
              <a:rect l="l" t="t" r="r" b="b"/>
              <a:pathLst>
                <a:path w="999" h="3208" extrusionOk="0">
                  <a:moveTo>
                    <a:pt x="845" y="1"/>
                  </a:moveTo>
                  <a:lnTo>
                    <a:pt x="0" y="3169"/>
                  </a:lnTo>
                  <a:lnTo>
                    <a:pt x="134" y="3207"/>
                  </a:lnTo>
                  <a:lnTo>
                    <a:pt x="999" y="39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45"/>
            <p:cNvSpPr/>
            <p:nvPr/>
          </p:nvSpPr>
          <p:spPr>
            <a:xfrm>
              <a:off x="1840041" y="1199078"/>
              <a:ext cx="19642" cy="17457"/>
            </a:xfrm>
            <a:custGeom>
              <a:avLst/>
              <a:gdLst/>
              <a:ahLst/>
              <a:cxnLst/>
              <a:rect l="l" t="t" r="r" b="b"/>
              <a:pathLst>
                <a:path w="692" h="615" extrusionOk="0">
                  <a:moveTo>
                    <a:pt x="353" y="1"/>
                  </a:moveTo>
                  <a:cubicBezTo>
                    <a:pt x="319" y="1"/>
                    <a:pt x="284" y="7"/>
                    <a:pt x="250" y="20"/>
                  </a:cubicBezTo>
                  <a:cubicBezTo>
                    <a:pt x="77" y="77"/>
                    <a:pt x="0" y="250"/>
                    <a:pt x="58" y="423"/>
                  </a:cubicBezTo>
                  <a:cubicBezTo>
                    <a:pt x="102" y="542"/>
                    <a:pt x="216" y="615"/>
                    <a:pt x="337" y="615"/>
                  </a:cubicBezTo>
                  <a:cubicBezTo>
                    <a:pt x="372" y="615"/>
                    <a:pt x="407" y="609"/>
                    <a:pt x="442" y="596"/>
                  </a:cubicBezTo>
                  <a:cubicBezTo>
                    <a:pt x="615" y="538"/>
                    <a:pt x="691" y="365"/>
                    <a:pt x="634" y="212"/>
                  </a:cubicBezTo>
                  <a:cubicBezTo>
                    <a:pt x="589" y="77"/>
                    <a:pt x="474" y="1"/>
                    <a:pt x="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45"/>
            <p:cNvSpPr/>
            <p:nvPr/>
          </p:nvSpPr>
          <p:spPr>
            <a:xfrm>
              <a:off x="1859656" y="1252498"/>
              <a:ext cx="68152" cy="69231"/>
            </a:xfrm>
            <a:custGeom>
              <a:avLst/>
              <a:gdLst/>
              <a:ahLst/>
              <a:cxnLst/>
              <a:rect l="l" t="t" r="r" b="b"/>
              <a:pathLst>
                <a:path w="2401" h="2439" extrusionOk="0">
                  <a:moveTo>
                    <a:pt x="2285" y="0"/>
                  </a:moveTo>
                  <a:lnTo>
                    <a:pt x="0" y="2343"/>
                  </a:lnTo>
                  <a:lnTo>
                    <a:pt x="96" y="2439"/>
                  </a:lnTo>
                  <a:lnTo>
                    <a:pt x="2401" y="96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45"/>
            <p:cNvSpPr/>
            <p:nvPr/>
          </p:nvSpPr>
          <p:spPr>
            <a:xfrm>
              <a:off x="1916880" y="1245203"/>
              <a:ext cx="19103" cy="17741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18" y="0"/>
                  </a:moveTo>
                  <a:cubicBezTo>
                    <a:pt x="174" y="0"/>
                    <a:pt x="53" y="107"/>
                    <a:pt x="20" y="257"/>
                  </a:cubicBezTo>
                  <a:cubicBezTo>
                    <a:pt x="1" y="430"/>
                    <a:pt x="116" y="584"/>
                    <a:pt x="269" y="622"/>
                  </a:cubicBezTo>
                  <a:cubicBezTo>
                    <a:pt x="282" y="624"/>
                    <a:pt x="295" y="624"/>
                    <a:pt x="307" y="624"/>
                  </a:cubicBezTo>
                  <a:cubicBezTo>
                    <a:pt x="467" y="624"/>
                    <a:pt x="617" y="514"/>
                    <a:pt x="634" y="353"/>
                  </a:cubicBezTo>
                  <a:cubicBezTo>
                    <a:pt x="673" y="200"/>
                    <a:pt x="558" y="27"/>
                    <a:pt x="385" y="8"/>
                  </a:cubicBezTo>
                  <a:cubicBezTo>
                    <a:pt x="362" y="3"/>
                    <a:pt x="340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45"/>
            <p:cNvSpPr/>
            <p:nvPr/>
          </p:nvSpPr>
          <p:spPr>
            <a:xfrm>
              <a:off x="1395249" y="1287099"/>
              <a:ext cx="435000" cy="205252"/>
            </a:xfrm>
            <a:custGeom>
              <a:avLst/>
              <a:gdLst/>
              <a:ahLst/>
              <a:cxnLst/>
              <a:rect l="l" t="t" r="r" b="b"/>
              <a:pathLst>
                <a:path w="15325" h="7231" extrusionOk="0">
                  <a:moveTo>
                    <a:pt x="8315" y="0"/>
                  </a:moveTo>
                  <a:cubicBezTo>
                    <a:pt x="1419" y="0"/>
                    <a:pt x="1" y="6558"/>
                    <a:pt x="1" y="6558"/>
                  </a:cubicBezTo>
                  <a:cubicBezTo>
                    <a:pt x="1504" y="7032"/>
                    <a:pt x="2919" y="7230"/>
                    <a:pt x="4235" y="7230"/>
                  </a:cubicBezTo>
                  <a:cubicBezTo>
                    <a:pt x="11139" y="7230"/>
                    <a:pt x="15324" y="1758"/>
                    <a:pt x="15324" y="1758"/>
                  </a:cubicBezTo>
                  <a:cubicBezTo>
                    <a:pt x="12518" y="495"/>
                    <a:pt x="10210" y="0"/>
                    <a:pt x="8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45"/>
            <p:cNvSpPr/>
            <p:nvPr/>
          </p:nvSpPr>
          <p:spPr>
            <a:xfrm>
              <a:off x="1588211" y="1381167"/>
              <a:ext cx="69799" cy="68720"/>
            </a:xfrm>
            <a:custGeom>
              <a:avLst/>
              <a:gdLst/>
              <a:ahLst/>
              <a:cxnLst/>
              <a:rect l="l" t="t" r="r" b="b"/>
              <a:pathLst>
                <a:path w="2459" h="2421" extrusionOk="0">
                  <a:moveTo>
                    <a:pt x="1233" y="0"/>
                  </a:moveTo>
                  <a:cubicBezTo>
                    <a:pt x="577" y="0"/>
                    <a:pt x="39" y="530"/>
                    <a:pt x="20" y="1172"/>
                  </a:cubicBezTo>
                  <a:cubicBezTo>
                    <a:pt x="1" y="1844"/>
                    <a:pt x="539" y="2401"/>
                    <a:pt x="1191" y="2420"/>
                  </a:cubicBezTo>
                  <a:cubicBezTo>
                    <a:pt x="1204" y="2420"/>
                    <a:pt x="1216" y="2421"/>
                    <a:pt x="1228" y="2421"/>
                  </a:cubicBezTo>
                  <a:cubicBezTo>
                    <a:pt x="1883" y="2421"/>
                    <a:pt x="2421" y="1909"/>
                    <a:pt x="2440" y="1249"/>
                  </a:cubicBezTo>
                  <a:cubicBezTo>
                    <a:pt x="2459" y="577"/>
                    <a:pt x="1940" y="20"/>
                    <a:pt x="1268" y="1"/>
                  </a:cubicBezTo>
                  <a:cubicBezTo>
                    <a:pt x="1257" y="0"/>
                    <a:pt x="1245" y="0"/>
                    <a:pt x="1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45"/>
            <p:cNvSpPr/>
            <p:nvPr/>
          </p:nvSpPr>
          <p:spPr>
            <a:xfrm>
              <a:off x="1642984" y="1307752"/>
              <a:ext cx="73091" cy="72041"/>
            </a:xfrm>
            <a:custGeom>
              <a:avLst/>
              <a:gdLst/>
              <a:ahLst/>
              <a:cxnLst/>
              <a:rect l="l" t="t" r="r" b="b"/>
              <a:pathLst>
                <a:path w="2575" h="2538" extrusionOk="0">
                  <a:moveTo>
                    <a:pt x="1257" y="0"/>
                  </a:moveTo>
                  <a:cubicBezTo>
                    <a:pt x="578" y="0"/>
                    <a:pt x="39" y="544"/>
                    <a:pt x="20" y="1231"/>
                  </a:cubicBezTo>
                  <a:cubicBezTo>
                    <a:pt x="1" y="1922"/>
                    <a:pt x="539" y="2518"/>
                    <a:pt x="1249" y="2537"/>
                  </a:cubicBezTo>
                  <a:cubicBezTo>
                    <a:pt x="1261" y="2537"/>
                    <a:pt x="1272" y="2537"/>
                    <a:pt x="1284" y="2537"/>
                  </a:cubicBezTo>
                  <a:cubicBezTo>
                    <a:pt x="1960" y="2537"/>
                    <a:pt x="2536" y="1988"/>
                    <a:pt x="2555" y="1308"/>
                  </a:cubicBezTo>
                  <a:cubicBezTo>
                    <a:pt x="2574" y="597"/>
                    <a:pt x="2017" y="21"/>
                    <a:pt x="1326" y="2"/>
                  </a:cubicBezTo>
                  <a:cubicBezTo>
                    <a:pt x="1303" y="1"/>
                    <a:pt x="1280" y="0"/>
                    <a:pt x="1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45"/>
            <p:cNvSpPr/>
            <p:nvPr/>
          </p:nvSpPr>
          <p:spPr>
            <a:xfrm>
              <a:off x="1743636" y="1314336"/>
              <a:ext cx="47431" cy="46381"/>
            </a:xfrm>
            <a:custGeom>
              <a:avLst/>
              <a:gdLst/>
              <a:ahLst/>
              <a:cxnLst/>
              <a:rect l="l" t="t" r="r" b="b"/>
              <a:pathLst>
                <a:path w="1671" h="1634" extrusionOk="0">
                  <a:moveTo>
                    <a:pt x="830" y="0"/>
                  </a:moveTo>
                  <a:cubicBezTo>
                    <a:pt x="384" y="0"/>
                    <a:pt x="19" y="358"/>
                    <a:pt x="19" y="788"/>
                  </a:cubicBezTo>
                  <a:cubicBezTo>
                    <a:pt x="0" y="1249"/>
                    <a:pt x="346" y="1633"/>
                    <a:pt x="807" y="1633"/>
                  </a:cubicBezTo>
                  <a:cubicBezTo>
                    <a:pt x="818" y="1634"/>
                    <a:pt x="830" y="1634"/>
                    <a:pt x="841" y="1634"/>
                  </a:cubicBezTo>
                  <a:cubicBezTo>
                    <a:pt x="1286" y="1634"/>
                    <a:pt x="1633" y="1276"/>
                    <a:pt x="1652" y="846"/>
                  </a:cubicBezTo>
                  <a:cubicBezTo>
                    <a:pt x="1671" y="385"/>
                    <a:pt x="1306" y="20"/>
                    <a:pt x="864" y="1"/>
                  </a:cubicBezTo>
                  <a:cubicBezTo>
                    <a:pt x="853" y="1"/>
                    <a:pt x="841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45"/>
            <p:cNvSpPr/>
            <p:nvPr/>
          </p:nvSpPr>
          <p:spPr>
            <a:xfrm>
              <a:off x="1505096" y="1313734"/>
              <a:ext cx="88873" cy="87284"/>
            </a:xfrm>
            <a:custGeom>
              <a:avLst/>
              <a:gdLst/>
              <a:ahLst/>
              <a:cxnLst/>
              <a:rect l="l" t="t" r="r" b="b"/>
              <a:pathLst>
                <a:path w="3131" h="3075" extrusionOk="0">
                  <a:moveTo>
                    <a:pt x="1543" y="0"/>
                  </a:moveTo>
                  <a:cubicBezTo>
                    <a:pt x="712" y="0"/>
                    <a:pt x="57" y="658"/>
                    <a:pt x="19" y="1480"/>
                  </a:cubicBezTo>
                  <a:cubicBezTo>
                    <a:pt x="0" y="2344"/>
                    <a:pt x="672" y="3055"/>
                    <a:pt x="1517" y="3074"/>
                  </a:cubicBezTo>
                  <a:cubicBezTo>
                    <a:pt x="1529" y="3074"/>
                    <a:pt x="1541" y="3074"/>
                    <a:pt x="1553" y="3074"/>
                  </a:cubicBezTo>
                  <a:cubicBezTo>
                    <a:pt x="2382" y="3074"/>
                    <a:pt x="3073" y="2428"/>
                    <a:pt x="3111" y="1576"/>
                  </a:cubicBezTo>
                  <a:cubicBezTo>
                    <a:pt x="3130" y="731"/>
                    <a:pt x="2458" y="21"/>
                    <a:pt x="1613" y="2"/>
                  </a:cubicBezTo>
                  <a:cubicBezTo>
                    <a:pt x="1590" y="1"/>
                    <a:pt x="1566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45"/>
            <p:cNvSpPr/>
            <p:nvPr/>
          </p:nvSpPr>
          <p:spPr>
            <a:xfrm>
              <a:off x="1491729" y="1424171"/>
              <a:ext cx="70338" cy="69827"/>
            </a:xfrm>
            <a:custGeom>
              <a:avLst/>
              <a:gdLst/>
              <a:ahLst/>
              <a:cxnLst/>
              <a:rect l="l" t="t" r="r" b="b"/>
              <a:pathLst>
                <a:path w="2478" h="2460" extrusionOk="0">
                  <a:moveTo>
                    <a:pt x="1233" y="1"/>
                  </a:moveTo>
                  <a:cubicBezTo>
                    <a:pt x="577" y="1"/>
                    <a:pt x="39" y="531"/>
                    <a:pt x="20" y="1192"/>
                  </a:cubicBezTo>
                  <a:cubicBezTo>
                    <a:pt x="1" y="1864"/>
                    <a:pt x="519" y="2440"/>
                    <a:pt x="1211" y="2459"/>
                  </a:cubicBezTo>
                  <a:cubicBezTo>
                    <a:pt x="1222" y="2459"/>
                    <a:pt x="1234" y="2459"/>
                    <a:pt x="1245" y="2459"/>
                  </a:cubicBezTo>
                  <a:cubicBezTo>
                    <a:pt x="1902" y="2459"/>
                    <a:pt x="2440" y="1929"/>
                    <a:pt x="2459" y="1268"/>
                  </a:cubicBezTo>
                  <a:cubicBezTo>
                    <a:pt x="2478" y="596"/>
                    <a:pt x="1959" y="20"/>
                    <a:pt x="1268" y="1"/>
                  </a:cubicBezTo>
                  <a:cubicBezTo>
                    <a:pt x="1257" y="1"/>
                    <a:pt x="1245" y="1"/>
                    <a:pt x="1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45"/>
            <p:cNvSpPr/>
            <p:nvPr/>
          </p:nvSpPr>
          <p:spPr>
            <a:xfrm>
              <a:off x="1448127" y="1385858"/>
              <a:ext cx="38727" cy="38317"/>
            </a:xfrm>
            <a:custGeom>
              <a:avLst/>
              <a:gdLst/>
              <a:ahLst/>
              <a:cxnLst/>
              <a:rect l="l" t="t" r="r" b="b"/>
              <a:pathLst>
                <a:path w="3496" h="3459" extrusionOk="0">
                  <a:moveTo>
                    <a:pt x="1770" y="1"/>
                  </a:moveTo>
                  <a:cubicBezTo>
                    <a:pt x="826" y="1"/>
                    <a:pt x="39" y="743"/>
                    <a:pt x="20" y="1691"/>
                  </a:cubicBezTo>
                  <a:cubicBezTo>
                    <a:pt x="1" y="2632"/>
                    <a:pt x="750" y="3438"/>
                    <a:pt x="1691" y="3457"/>
                  </a:cubicBezTo>
                  <a:cubicBezTo>
                    <a:pt x="1714" y="3458"/>
                    <a:pt x="1738" y="3459"/>
                    <a:pt x="1761" y="3459"/>
                  </a:cubicBezTo>
                  <a:cubicBezTo>
                    <a:pt x="2690" y="3459"/>
                    <a:pt x="3458" y="2723"/>
                    <a:pt x="3477" y="1787"/>
                  </a:cubicBezTo>
                  <a:cubicBezTo>
                    <a:pt x="3496" y="827"/>
                    <a:pt x="2747" y="39"/>
                    <a:pt x="1806" y="1"/>
                  </a:cubicBezTo>
                  <a:cubicBezTo>
                    <a:pt x="1794" y="1"/>
                    <a:pt x="1782" y="1"/>
                    <a:pt x="1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0" name="Google Shape;4290;p45"/>
          <p:cNvGrpSpPr/>
          <p:nvPr/>
        </p:nvGrpSpPr>
        <p:grpSpPr>
          <a:xfrm>
            <a:off x="7797069" y="2889707"/>
            <a:ext cx="273760" cy="333929"/>
            <a:chOff x="7165238" y="1982873"/>
            <a:chExt cx="582716" cy="710789"/>
          </a:xfrm>
        </p:grpSpPr>
        <p:sp>
          <p:nvSpPr>
            <p:cNvPr id="4291" name="Google Shape;4291;p45"/>
            <p:cNvSpPr/>
            <p:nvPr/>
          </p:nvSpPr>
          <p:spPr>
            <a:xfrm>
              <a:off x="7165238" y="1982873"/>
              <a:ext cx="582716" cy="710789"/>
            </a:xfrm>
            <a:custGeom>
              <a:avLst/>
              <a:gdLst/>
              <a:ahLst/>
              <a:cxnLst/>
              <a:rect l="l" t="t" r="r" b="b"/>
              <a:pathLst>
                <a:path w="20529" h="25041" extrusionOk="0">
                  <a:moveTo>
                    <a:pt x="14384" y="0"/>
                  </a:moveTo>
                  <a:lnTo>
                    <a:pt x="14384" y="0"/>
                  </a:lnTo>
                  <a:cubicBezTo>
                    <a:pt x="7797" y="5742"/>
                    <a:pt x="8815" y="10830"/>
                    <a:pt x="8815" y="10830"/>
                  </a:cubicBezTo>
                  <a:cubicBezTo>
                    <a:pt x="5561" y="5853"/>
                    <a:pt x="1438" y="5644"/>
                    <a:pt x="767" y="5644"/>
                  </a:cubicBezTo>
                  <a:cubicBezTo>
                    <a:pt x="706" y="5644"/>
                    <a:pt x="673" y="5646"/>
                    <a:pt x="673" y="5646"/>
                  </a:cubicBezTo>
                  <a:cubicBezTo>
                    <a:pt x="1211" y="12674"/>
                    <a:pt x="7317" y="14172"/>
                    <a:pt x="7317" y="14172"/>
                  </a:cubicBezTo>
                  <a:cubicBezTo>
                    <a:pt x="6857" y="14086"/>
                    <a:pt x="6417" y="14048"/>
                    <a:pt x="5999" y="14048"/>
                  </a:cubicBezTo>
                  <a:cubicBezTo>
                    <a:pt x="2085" y="14048"/>
                    <a:pt x="1" y="17417"/>
                    <a:pt x="1" y="17417"/>
                  </a:cubicBezTo>
                  <a:cubicBezTo>
                    <a:pt x="961" y="17755"/>
                    <a:pt x="1835" y="17892"/>
                    <a:pt x="2620" y="17892"/>
                  </a:cubicBezTo>
                  <a:cubicBezTo>
                    <a:pt x="5658" y="17892"/>
                    <a:pt x="7372" y="15839"/>
                    <a:pt x="7673" y="15446"/>
                  </a:cubicBezTo>
                  <a:lnTo>
                    <a:pt x="7673" y="15446"/>
                  </a:lnTo>
                  <a:cubicBezTo>
                    <a:pt x="3429" y="21209"/>
                    <a:pt x="4763" y="25040"/>
                    <a:pt x="4763" y="25040"/>
                  </a:cubicBezTo>
                  <a:cubicBezTo>
                    <a:pt x="8911" y="23005"/>
                    <a:pt x="9737" y="16322"/>
                    <a:pt x="9737" y="16322"/>
                  </a:cubicBezTo>
                  <a:cubicBezTo>
                    <a:pt x="9890" y="24541"/>
                    <a:pt x="14095" y="24810"/>
                    <a:pt x="14095" y="24810"/>
                  </a:cubicBezTo>
                  <a:cubicBezTo>
                    <a:pt x="15035" y="19115"/>
                    <a:pt x="11149" y="15909"/>
                    <a:pt x="11138" y="15900"/>
                  </a:cubicBezTo>
                  <a:lnTo>
                    <a:pt x="11138" y="15900"/>
                  </a:lnTo>
                  <a:cubicBezTo>
                    <a:pt x="14226" y="18439"/>
                    <a:pt x="16398" y="19160"/>
                    <a:pt x="17870" y="19160"/>
                  </a:cubicBezTo>
                  <a:cubicBezTo>
                    <a:pt x="19804" y="19160"/>
                    <a:pt x="20528" y="17916"/>
                    <a:pt x="20528" y="17916"/>
                  </a:cubicBezTo>
                  <a:cubicBezTo>
                    <a:pt x="17283" y="15286"/>
                    <a:pt x="12080" y="14172"/>
                    <a:pt x="12079" y="14172"/>
                  </a:cubicBezTo>
                  <a:lnTo>
                    <a:pt x="12079" y="14172"/>
                  </a:lnTo>
                  <a:cubicBezTo>
                    <a:pt x="12558" y="14254"/>
                    <a:pt x="13012" y="14292"/>
                    <a:pt x="13442" y="14292"/>
                  </a:cubicBezTo>
                  <a:cubicBezTo>
                    <a:pt x="18837" y="14292"/>
                    <a:pt x="20451" y="8296"/>
                    <a:pt x="20451" y="8296"/>
                  </a:cubicBezTo>
                  <a:cubicBezTo>
                    <a:pt x="20237" y="8285"/>
                    <a:pt x="20026" y="8280"/>
                    <a:pt x="19820" y="8280"/>
                  </a:cubicBezTo>
                  <a:cubicBezTo>
                    <a:pt x="15294" y="8280"/>
                    <a:pt x="12770" y="10721"/>
                    <a:pt x="11869" y="11812"/>
                  </a:cubicBezTo>
                  <a:lnTo>
                    <a:pt x="11869" y="11812"/>
                  </a:lnTo>
                  <a:cubicBezTo>
                    <a:pt x="17415" y="4189"/>
                    <a:pt x="14384" y="1"/>
                    <a:pt x="14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45"/>
            <p:cNvSpPr/>
            <p:nvPr/>
          </p:nvSpPr>
          <p:spPr>
            <a:xfrm>
              <a:off x="7235576" y="2054261"/>
              <a:ext cx="451321" cy="556005"/>
            </a:xfrm>
            <a:custGeom>
              <a:avLst/>
              <a:gdLst/>
              <a:ahLst/>
              <a:cxnLst/>
              <a:rect l="l" t="t" r="r" b="b"/>
              <a:pathLst>
                <a:path w="15900" h="19588" extrusionOk="0">
                  <a:moveTo>
                    <a:pt x="10945" y="1"/>
                  </a:moveTo>
                  <a:cubicBezTo>
                    <a:pt x="8526" y="2708"/>
                    <a:pt x="6510" y="11004"/>
                    <a:pt x="6510" y="11004"/>
                  </a:cubicBezTo>
                  <a:cubicBezTo>
                    <a:pt x="5780" y="9237"/>
                    <a:pt x="1" y="4648"/>
                    <a:pt x="0" y="4648"/>
                  </a:cubicBezTo>
                  <a:lnTo>
                    <a:pt x="0" y="4648"/>
                  </a:lnTo>
                  <a:cubicBezTo>
                    <a:pt x="1171" y="7931"/>
                    <a:pt x="6145" y="11599"/>
                    <a:pt x="6145" y="11599"/>
                  </a:cubicBezTo>
                  <a:cubicBezTo>
                    <a:pt x="4186" y="12329"/>
                    <a:pt x="96" y="14153"/>
                    <a:pt x="96" y="14153"/>
                  </a:cubicBezTo>
                  <a:cubicBezTo>
                    <a:pt x="157" y="14155"/>
                    <a:pt x="218" y="14156"/>
                    <a:pt x="279" y="14156"/>
                  </a:cubicBezTo>
                  <a:cubicBezTo>
                    <a:pt x="3134" y="14156"/>
                    <a:pt x="6336" y="12003"/>
                    <a:pt x="6337" y="12002"/>
                  </a:cubicBezTo>
                  <a:lnTo>
                    <a:pt x="6337" y="12002"/>
                  </a:lnTo>
                  <a:cubicBezTo>
                    <a:pt x="5396" y="13250"/>
                    <a:pt x="3745" y="19357"/>
                    <a:pt x="3745" y="19357"/>
                  </a:cubicBezTo>
                  <a:cubicBezTo>
                    <a:pt x="5646" y="16419"/>
                    <a:pt x="7067" y="12117"/>
                    <a:pt x="7067" y="12117"/>
                  </a:cubicBezTo>
                  <a:cubicBezTo>
                    <a:pt x="7585" y="15036"/>
                    <a:pt x="10427" y="19587"/>
                    <a:pt x="10427" y="19587"/>
                  </a:cubicBezTo>
                  <a:cubicBezTo>
                    <a:pt x="10254" y="16092"/>
                    <a:pt x="7412" y="11907"/>
                    <a:pt x="7412" y="11906"/>
                  </a:cubicBezTo>
                  <a:lnTo>
                    <a:pt x="7412" y="11906"/>
                  </a:lnTo>
                  <a:cubicBezTo>
                    <a:pt x="12002" y="14307"/>
                    <a:pt x="15900" y="15286"/>
                    <a:pt x="15900" y="15286"/>
                  </a:cubicBezTo>
                  <a:cubicBezTo>
                    <a:pt x="13576" y="13538"/>
                    <a:pt x="7374" y="11311"/>
                    <a:pt x="7374" y="11311"/>
                  </a:cubicBezTo>
                  <a:cubicBezTo>
                    <a:pt x="11387" y="11100"/>
                    <a:pt x="15477" y="7336"/>
                    <a:pt x="15477" y="7336"/>
                  </a:cubicBezTo>
                  <a:lnTo>
                    <a:pt x="15477" y="7336"/>
                  </a:lnTo>
                  <a:cubicBezTo>
                    <a:pt x="13557" y="7413"/>
                    <a:pt x="7623" y="10639"/>
                    <a:pt x="7623" y="10639"/>
                  </a:cubicBezTo>
                  <a:cubicBezTo>
                    <a:pt x="9524" y="6683"/>
                    <a:pt x="10945" y="1"/>
                    <a:pt x="109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45"/>
            <p:cNvSpPr/>
            <p:nvPr/>
          </p:nvSpPr>
          <p:spPr>
            <a:xfrm>
              <a:off x="7396462" y="2309385"/>
              <a:ext cx="119189" cy="115243"/>
            </a:xfrm>
            <a:custGeom>
              <a:avLst/>
              <a:gdLst/>
              <a:ahLst/>
              <a:cxnLst/>
              <a:rect l="l" t="t" r="r" b="b"/>
              <a:pathLst>
                <a:path w="4199" h="4060" extrusionOk="0">
                  <a:moveTo>
                    <a:pt x="1722" y="0"/>
                  </a:moveTo>
                  <a:cubicBezTo>
                    <a:pt x="837" y="0"/>
                    <a:pt x="0" y="677"/>
                    <a:pt x="35" y="2169"/>
                  </a:cubicBezTo>
                  <a:cubicBezTo>
                    <a:pt x="35" y="2169"/>
                    <a:pt x="170" y="3744"/>
                    <a:pt x="1610" y="4032"/>
                  </a:cubicBezTo>
                  <a:cubicBezTo>
                    <a:pt x="1701" y="4050"/>
                    <a:pt x="1792" y="4059"/>
                    <a:pt x="1881" y="4059"/>
                  </a:cubicBezTo>
                  <a:cubicBezTo>
                    <a:pt x="3195" y="4059"/>
                    <a:pt x="4199" y="2157"/>
                    <a:pt x="3300" y="844"/>
                  </a:cubicBezTo>
                  <a:cubicBezTo>
                    <a:pt x="2910" y="295"/>
                    <a:pt x="2305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4" name="Google Shape;4294;p45"/>
          <p:cNvGrpSpPr/>
          <p:nvPr/>
        </p:nvGrpSpPr>
        <p:grpSpPr>
          <a:xfrm>
            <a:off x="7299582" y="3946770"/>
            <a:ext cx="771249" cy="760888"/>
            <a:chOff x="1320057" y="1923520"/>
            <a:chExt cx="771249" cy="760888"/>
          </a:xfrm>
        </p:grpSpPr>
        <p:sp>
          <p:nvSpPr>
            <p:cNvPr id="4295" name="Google Shape;4295;p45"/>
            <p:cNvSpPr/>
            <p:nvPr/>
          </p:nvSpPr>
          <p:spPr>
            <a:xfrm>
              <a:off x="1833476" y="2183441"/>
              <a:ext cx="4939" cy="120494"/>
            </a:xfrm>
            <a:custGeom>
              <a:avLst/>
              <a:gdLst/>
              <a:ahLst/>
              <a:cxnLst/>
              <a:rect l="l" t="t" r="r" b="b"/>
              <a:pathLst>
                <a:path w="174" h="4245" extrusionOk="0">
                  <a:moveTo>
                    <a:pt x="1" y="1"/>
                  </a:moveTo>
                  <a:lnTo>
                    <a:pt x="1" y="4244"/>
                  </a:lnTo>
                  <a:lnTo>
                    <a:pt x="174" y="42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45"/>
            <p:cNvSpPr/>
            <p:nvPr/>
          </p:nvSpPr>
          <p:spPr>
            <a:xfrm>
              <a:off x="1823144" y="2167631"/>
              <a:ext cx="23446" cy="23474"/>
            </a:xfrm>
            <a:custGeom>
              <a:avLst/>
              <a:gdLst/>
              <a:ahLst/>
              <a:cxnLst/>
              <a:rect l="l" t="t" r="r" b="b"/>
              <a:pathLst>
                <a:path w="826" h="827" extrusionOk="0">
                  <a:moveTo>
                    <a:pt x="423" y="1"/>
                  </a:moveTo>
                  <a:cubicBezTo>
                    <a:pt x="192" y="1"/>
                    <a:pt x="0" y="193"/>
                    <a:pt x="0" y="423"/>
                  </a:cubicBezTo>
                  <a:cubicBezTo>
                    <a:pt x="0" y="635"/>
                    <a:pt x="192" y="827"/>
                    <a:pt x="423" y="827"/>
                  </a:cubicBezTo>
                  <a:cubicBezTo>
                    <a:pt x="653" y="827"/>
                    <a:pt x="826" y="635"/>
                    <a:pt x="826" y="423"/>
                  </a:cubicBezTo>
                  <a:cubicBezTo>
                    <a:pt x="826" y="193"/>
                    <a:pt x="65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45"/>
            <p:cNvSpPr/>
            <p:nvPr/>
          </p:nvSpPr>
          <p:spPr>
            <a:xfrm>
              <a:off x="1804589" y="2183441"/>
              <a:ext cx="4939" cy="120494"/>
            </a:xfrm>
            <a:custGeom>
              <a:avLst/>
              <a:gdLst/>
              <a:ahLst/>
              <a:cxnLst/>
              <a:rect l="l" t="t" r="r" b="b"/>
              <a:pathLst>
                <a:path w="174" h="4245" extrusionOk="0">
                  <a:moveTo>
                    <a:pt x="1" y="1"/>
                  </a:moveTo>
                  <a:lnTo>
                    <a:pt x="1" y="4244"/>
                  </a:lnTo>
                  <a:lnTo>
                    <a:pt x="174" y="42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45"/>
            <p:cNvSpPr/>
            <p:nvPr/>
          </p:nvSpPr>
          <p:spPr>
            <a:xfrm>
              <a:off x="1794256" y="2167631"/>
              <a:ext cx="23446" cy="23474"/>
            </a:xfrm>
            <a:custGeom>
              <a:avLst/>
              <a:gdLst/>
              <a:ahLst/>
              <a:cxnLst/>
              <a:rect l="l" t="t" r="r" b="b"/>
              <a:pathLst>
                <a:path w="826" h="827" extrusionOk="0">
                  <a:moveTo>
                    <a:pt x="423" y="1"/>
                  </a:moveTo>
                  <a:cubicBezTo>
                    <a:pt x="192" y="1"/>
                    <a:pt x="0" y="193"/>
                    <a:pt x="0" y="423"/>
                  </a:cubicBezTo>
                  <a:cubicBezTo>
                    <a:pt x="0" y="635"/>
                    <a:pt x="192" y="827"/>
                    <a:pt x="423" y="827"/>
                  </a:cubicBezTo>
                  <a:cubicBezTo>
                    <a:pt x="653" y="827"/>
                    <a:pt x="826" y="635"/>
                    <a:pt x="826" y="423"/>
                  </a:cubicBezTo>
                  <a:cubicBezTo>
                    <a:pt x="826" y="193"/>
                    <a:pt x="65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45"/>
            <p:cNvSpPr/>
            <p:nvPr/>
          </p:nvSpPr>
          <p:spPr>
            <a:xfrm>
              <a:off x="1865105" y="2199251"/>
              <a:ext cx="38178" cy="117230"/>
            </a:xfrm>
            <a:custGeom>
              <a:avLst/>
              <a:gdLst/>
              <a:ahLst/>
              <a:cxnLst/>
              <a:rect l="l" t="t" r="r" b="b"/>
              <a:pathLst>
                <a:path w="1345" h="4130" extrusionOk="0">
                  <a:moveTo>
                    <a:pt x="1172" y="1"/>
                  </a:moveTo>
                  <a:lnTo>
                    <a:pt x="0" y="4091"/>
                  </a:lnTo>
                  <a:lnTo>
                    <a:pt x="173" y="4129"/>
                  </a:lnTo>
                  <a:lnTo>
                    <a:pt x="1345" y="39"/>
                  </a:lnTo>
                  <a:lnTo>
                    <a:pt x="1172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45"/>
            <p:cNvSpPr/>
            <p:nvPr/>
          </p:nvSpPr>
          <p:spPr>
            <a:xfrm>
              <a:off x="1887984" y="2184122"/>
              <a:ext cx="26199" cy="23219"/>
            </a:xfrm>
            <a:custGeom>
              <a:avLst/>
              <a:gdLst/>
              <a:ahLst/>
              <a:cxnLst/>
              <a:rect l="l" t="t" r="r" b="b"/>
              <a:pathLst>
                <a:path w="923" h="818" extrusionOk="0">
                  <a:moveTo>
                    <a:pt x="459" y="0"/>
                  </a:moveTo>
                  <a:cubicBezTo>
                    <a:pt x="273" y="0"/>
                    <a:pt x="106" y="112"/>
                    <a:pt x="59" y="303"/>
                  </a:cubicBezTo>
                  <a:cubicBezTo>
                    <a:pt x="1" y="514"/>
                    <a:pt x="116" y="745"/>
                    <a:pt x="347" y="802"/>
                  </a:cubicBezTo>
                  <a:cubicBezTo>
                    <a:pt x="383" y="812"/>
                    <a:pt x="420" y="817"/>
                    <a:pt x="456" y="817"/>
                  </a:cubicBezTo>
                  <a:cubicBezTo>
                    <a:pt x="632" y="817"/>
                    <a:pt x="798" y="705"/>
                    <a:pt x="846" y="514"/>
                  </a:cubicBezTo>
                  <a:cubicBezTo>
                    <a:pt x="923" y="303"/>
                    <a:pt x="788" y="73"/>
                    <a:pt x="577" y="15"/>
                  </a:cubicBezTo>
                  <a:cubicBezTo>
                    <a:pt x="537" y="5"/>
                    <a:pt x="498" y="0"/>
                    <a:pt x="459" y="0"/>
                  </a:cubicBezTo>
                  <a:close/>
                </a:path>
              </a:pathLst>
            </a:custGeom>
            <a:solidFill>
              <a:srgbClr val="4D2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45"/>
            <p:cNvSpPr/>
            <p:nvPr/>
          </p:nvSpPr>
          <p:spPr>
            <a:xfrm>
              <a:off x="1320057" y="2000840"/>
              <a:ext cx="461682" cy="552855"/>
            </a:xfrm>
            <a:custGeom>
              <a:avLst/>
              <a:gdLst/>
              <a:ahLst/>
              <a:cxnLst/>
              <a:rect l="l" t="t" r="r" b="b"/>
              <a:pathLst>
                <a:path w="16265" h="19477" extrusionOk="0">
                  <a:moveTo>
                    <a:pt x="4919" y="1"/>
                  </a:moveTo>
                  <a:cubicBezTo>
                    <a:pt x="4444" y="1"/>
                    <a:pt x="3934" y="129"/>
                    <a:pt x="3360" y="385"/>
                  </a:cubicBezTo>
                  <a:cubicBezTo>
                    <a:pt x="0" y="1902"/>
                    <a:pt x="4666" y="11503"/>
                    <a:pt x="4666" y="11503"/>
                  </a:cubicBezTo>
                  <a:cubicBezTo>
                    <a:pt x="4666" y="11503"/>
                    <a:pt x="1440" y="14057"/>
                    <a:pt x="1440" y="16803"/>
                  </a:cubicBezTo>
                  <a:cubicBezTo>
                    <a:pt x="1440" y="18822"/>
                    <a:pt x="3018" y="19477"/>
                    <a:pt x="5008" y="19477"/>
                  </a:cubicBezTo>
                  <a:cubicBezTo>
                    <a:pt x="8224" y="19477"/>
                    <a:pt x="12518" y="17768"/>
                    <a:pt x="12981" y="17341"/>
                  </a:cubicBezTo>
                  <a:cubicBezTo>
                    <a:pt x="13730" y="16649"/>
                    <a:pt x="16264" y="11561"/>
                    <a:pt x="16264" y="11561"/>
                  </a:cubicBezTo>
                  <a:lnTo>
                    <a:pt x="16264" y="11561"/>
                  </a:lnTo>
                  <a:cubicBezTo>
                    <a:pt x="16264" y="11561"/>
                    <a:pt x="16208" y="11574"/>
                    <a:pt x="16100" y="11574"/>
                  </a:cubicBezTo>
                  <a:cubicBezTo>
                    <a:pt x="15556" y="11574"/>
                    <a:pt x="13706" y="11239"/>
                    <a:pt x="11253" y="7183"/>
                  </a:cubicBezTo>
                  <a:cubicBezTo>
                    <a:pt x="8352" y="2395"/>
                    <a:pt x="6971" y="1"/>
                    <a:pt x="4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45"/>
            <p:cNvSpPr/>
            <p:nvPr/>
          </p:nvSpPr>
          <p:spPr>
            <a:xfrm>
              <a:off x="1352274" y="1923520"/>
              <a:ext cx="501421" cy="450896"/>
            </a:xfrm>
            <a:custGeom>
              <a:avLst/>
              <a:gdLst/>
              <a:ahLst/>
              <a:cxnLst/>
              <a:rect l="l" t="t" r="r" b="b"/>
              <a:pathLst>
                <a:path w="17665" h="15885" extrusionOk="0">
                  <a:moveTo>
                    <a:pt x="4348" y="1"/>
                  </a:moveTo>
                  <a:cubicBezTo>
                    <a:pt x="4278" y="1"/>
                    <a:pt x="4210" y="6"/>
                    <a:pt x="4146" y="17"/>
                  </a:cubicBezTo>
                  <a:cubicBezTo>
                    <a:pt x="1410" y="490"/>
                    <a:pt x="0" y="4413"/>
                    <a:pt x="723" y="4413"/>
                  </a:cubicBezTo>
                  <a:cubicBezTo>
                    <a:pt x="853" y="4413"/>
                    <a:pt x="1051" y="4287"/>
                    <a:pt x="1323" y="3992"/>
                  </a:cubicBezTo>
                  <a:cubicBezTo>
                    <a:pt x="1953" y="3308"/>
                    <a:pt x="2655" y="2896"/>
                    <a:pt x="3398" y="2896"/>
                  </a:cubicBezTo>
                  <a:cubicBezTo>
                    <a:pt x="4761" y="2896"/>
                    <a:pt x="6263" y="4281"/>
                    <a:pt x="7717" y="7910"/>
                  </a:cubicBezTo>
                  <a:cubicBezTo>
                    <a:pt x="10740" y="15485"/>
                    <a:pt x="14102" y="15884"/>
                    <a:pt x="14777" y="15884"/>
                  </a:cubicBezTo>
                  <a:cubicBezTo>
                    <a:pt x="14857" y="15884"/>
                    <a:pt x="14899" y="15879"/>
                    <a:pt x="14899" y="15879"/>
                  </a:cubicBezTo>
                  <a:lnTo>
                    <a:pt x="17664" y="13075"/>
                  </a:lnTo>
                  <a:cubicBezTo>
                    <a:pt x="17664" y="13075"/>
                    <a:pt x="7780" y="1"/>
                    <a:pt x="4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45"/>
            <p:cNvSpPr/>
            <p:nvPr/>
          </p:nvSpPr>
          <p:spPr>
            <a:xfrm>
              <a:off x="1394709" y="2486508"/>
              <a:ext cx="20749" cy="20182"/>
            </a:xfrm>
            <a:custGeom>
              <a:avLst/>
              <a:gdLst/>
              <a:ahLst/>
              <a:cxnLst/>
              <a:rect l="l" t="t" r="r" b="b"/>
              <a:pathLst>
                <a:path w="731" h="711" extrusionOk="0">
                  <a:moveTo>
                    <a:pt x="366" y="0"/>
                  </a:moveTo>
                  <a:cubicBezTo>
                    <a:pt x="174" y="0"/>
                    <a:pt x="1" y="154"/>
                    <a:pt x="1" y="365"/>
                  </a:cubicBezTo>
                  <a:cubicBezTo>
                    <a:pt x="1" y="557"/>
                    <a:pt x="174" y="711"/>
                    <a:pt x="366" y="711"/>
                  </a:cubicBezTo>
                  <a:cubicBezTo>
                    <a:pt x="558" y="711"/>
                    <a:pt x="730" y="557"/>
                    <a:pt x="730" y="365"/>
                  </a:cubicBezTo>
                  <a:cubicBezTo>
                    <a:pt x="730" y="154"/>
                    <a:pt x="558" y="0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45"/>
            <p:cNvSpPr/>
            <p:nvPr/>
          </p:nvSpPr>
          <p:spPr>
            <a:xfrm>
              <a:off x="1439416" y="2493576"/>
              <a:ext cx="31082" cy="31110"/>
            </a:xfrm>
            <a:custGeom>
              <a:avLst/>
              <a:gdLst/>
              <a:ahLst/>
              <a:cxnLst/>
              <a:rect l="l" t="t" r="r" b="b"/>
              <a:pathLst>
                <a:path w="1095" h="1096" extrusionOk="0">
                  <a:moveTo>
                    <a:pt x="538" y="1"/>
                  </a:moveTo>
                  <a:cubicBezTo>
                    <a:pt x="250" y="1"/>
                    <a:pt x="0" y="250"/>
                    <a:pt x="0" y="539"/>
                  </a:cubicBezTo>
                  <a:cubicBezTo>
                    <a:pt x="0" y="846"/>
                    <a:pt x="250" y="1095"/>
                    <a:pt x="538" y="1095"/>
                  </a:cubicBezTo>
                  <a:cubicBezTo>
                    <a:pt x="845" y="1095"/>
                    <a:pt x="1095" y="846"/>
                    <a:pt x="1095" y="539"/>
                  </a:cubicBezTo>
                  <a:cubicBezTo>
                    <a:pt x="1095" y="250"/>
                    <a:pt x="845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45"/>
            <p:cNvSpPr/>
            <p:nvPr/>
          </p:nvSpPr>
          <p:spPr>
            <a:xfrm>
              <a:off x="1497179" y="2480490"/>
              <a:ext cx="44735" cy="44735"/>
            </a:xfrm>
            <a:custGeom>
              <a:avLst/>
              <a:gdLst/>
              <a:ahLst/>
              <a:cxnLst/>
              <a:rect l="l" t="t" r="r" b="b"/>
              <a:pathLst>
                <a:path w="1576" h="1576" extrusionOk="0">
                  <a:moveTo>
                    <a:pt x="788" y="1"/>
                  </a:moveTo>
                  <a:cubicBezTo>
                    <a:pt x="346" y="1"/>
                    <a:pt x="1" y="347"/>
                    <a:pt x="1" y="788"/>
                  </a:cubicBezTo>
                  <a:cubicBezTo>
                    <a:pt x="1" y="1230"/>
                    <a:pt x="346" y="1576"/>
                    <a:pt x="788" y="1576"/>
                  </a:cubicBezTo>
                  <a:cubicBezTo>
                    <a:pt x="1230" y="1576"/>
                    <a:pt x="1575" y="1230"/>
                    <a:pt x="1575" y="788"/>
                  </a:cubicBezTo>
                  <a:cubicBezTo>
                    <a:pt x="1575" y="347"/>
                    <a:pt x="1230" y="1"/>
                    <a:pt x="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45"/>
            <p:cNvSpPr/>
            <p:nvPr/>
          </p:nvSpPr>
          <p:spPr>
            <a:xfrm>
              <a:off x="1576231" y="2477765"/>
              <a:ext cx="26739" cy="26199"/>
            </a:xfrm>
            <a:custGeom>
              <a:avLst/>
              <a:gdLst/>
              <a:ahLst/>
              <a:cxnLst/>
              <a:rect l="l" t="t" r="r" b="b"/>
              <a:pathLst>
                <a:path w="942" h="923" extrusionOk="0">
                  <a:moveTo>
                    <a:pt x="480" y="1"/>
                  </a:moveTo>
                  <a:cubicBezTo>
                    <a:pt x="211" y="1"/>
                    <a:pt x="0" y="212"/>
                    <a:pt x="0" y="462"/>
                  </a:cubicBezTo>
                  <a:cubicBezTo>
                    <a:pt x="0" y="731"/>
                    <a:pt x="211" y="923"/>
                    <a:pt x="480" y="923"/>
                  </a:cubicBezTo>
                  <a:cubicBezTo>
                    <a:pt x="730" y="923"/>
                    <a:pt x="941" y="731"/>
                    <a:pt x="941" y="462"/>
                  </a:cubicBezTo>
                  <a:cubicBezTo>
                    <a:pt x="941" y="212"/>
                    <a:pt x="730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45"/>
            <p:cNvSpPr/>
            <p:nvPr/>
          </p:nvSpPr>
          <p:spPr>
            <a:xfrm>
              <a:off x="1628006" y="2465787"/>
              <a:ext cx="13653" cy="13653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31" y="1"/>
                  </a:moveTo>
                  <a:cubicBezTo>
                    <a:pt x="96" y="1"/>
                    <a:pt x="0" y="116"/>
                    <a:pt x="0" y="250"/>
                  </a:cubicBezTo>
                  <a:cubicBezTo>
                    <a:pt x="0" y="365"/>
                    <a:pt x="96" y="481"/>
                    <a:pt x="231" y="481"/>
                  </a:cubicBezTo>
                  <a:cubicBezTo>
                    <a:pt x="365" y="481"/>
                    <a:pt x="480" y="365"/>
                    <a:pt x="480" y="250"/>
                  </a:cubicBezTo>
                  <a:cubicBezTo>
                    <a:pt x="480" y="116"/>
                    <a:pt x="365" y="1"/>
                    <a:pt x="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45"/>
            <p:cNvSpPr/>
            <p:nvPr/>
          </p:nvSpPr>
          <p:spPr>
            <a:xfrm>
              <a:off x="1761529" y="2068425"/>
              <a:ext cx="329777" cy="495034"/>
            </a:xfrm>
            <a:custGeom>
              <a:avLst/>
              <a:gdLst/>
              <a:ahLst/>
              <a:cxnLst/>
              <a:rect l="l" t="t" r="r" b="b"/>
              <a:pathLst>
                <a:path w="11618" h="17440" extrusionOk="0">
                  <a:moveTo>
                    <a:pt x="7875" y="1"/>
                  </a:moveTo>
                  <a:cubicBezTo>
                    <a:pt x="7868" y="1"/>
                    <a:pt x="7862" y="1"/>
                    <a:pt x="7855" y="1"/>
                  </a:cubicBezTo>
                  <a:cubicBezTo>
                    <a:pt x="6280" y="59"/>
                    <a:pt x="6203" y="2325"/>
                    <a:pt x="5858" y="6587"/>
                  </a:cubicBezTo>
                  <a:cubicBezTo>
                    <a:pt x="5560" y="10256"/>
                    <a:pt x="3898" y="10511"/>
                    <a:pt x="3440" y="10511"/>
                  </a:cubicBezTo>
                  <a:cubicBezTo>
                    <a:pt x="3366" y="10511"/>
                    <a:pt x="3323" y="10505"/>
                    <a:pt x="3323" y="10505"/>
                  </a:cubicBezTo>
                  <a:cubicBezTo>
                    <a:pt x="3323" y="10505"/>
                    <a:pt x="1" y="14249"/>
                    <a:pt x="1057" y="15440"/>
                  </a:cubicBezTo>
                  <a:cubicBezTo>
                    <a:pt x="1864" y="16350"/>
                    <a:pt x="3199" y="17439"/>
                    <a:pt x="5009" y="17439"/>
                  </a:cubicBezTo>
                  <a:cubicBezTo>
                    <a:pt x="5567" y="17439"/>
                    <a:pt x="6171" y="17335"/>
                    <a:pt x="6818" y="17091"/>
                  </a:cubicBezTo>
                  <a:cubicBezTo>
                    <a:pt x="9564" y="16073"/>
                    <a:pt x="7106" y="12502"/>
                    <a:pt x="7106" y="12502"/>
                  </a:cubicBezTo>
                  <a:cubicBezTo>
                    <a:pt x="11618" y="8735"/>
                    <a:pt x="9448" y="1"/>
                    <a:pt x="78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45"/>
            <p:cNvSpPr/>
            <p:nvPr/>
          </p:nvSpPr>
          <p:spPr>
            <a:xfrm>
              <a:off x="1837317" y="1976883"/>
              <a:ext cx="225121" cy="416720"/>
            </a:xfrm>
            <a:custGeom>
              <a:avLst/>
              <a:gdLst/>
              <a:ahLst/>
              <a:cxnLst/>
              <a:rect l="l" t="t" r="r" b="b"/>
              <a:pathLst>
                <a:path w="7931" h="14681" extrusionOk="0">
                  <a:moveTo>
                    <a:pt x="2650" y="0"/>
                  </a:moveTo>
                  <a:lnTo>
                    <a:pt x="653" y="6452"/>
                  </a:lnTo>
                  <a:lnTo>
                    <a:pt x="0" y="14517"/>
                  </a:lnTo>
                  <a:cubicBezTo>
                    <a:pt x="0" y="14517"/>
                    <a:pt x="440" y="14680"/>
                    <a:pt x="1030" y="14680"/>
                  </a:cubicBezTo>
                  <a:cubicBezTo>
                    <a:pt x="1996" y="14680"/>
                    <a:pt x="3367" y="14244"/>
                    <a:pt x="3879" y="11944"/>
                  </a:cubicBezTo>
                  <a:cubicBezTo>
                    <a:pt x="4705" y="8238"/>
                    <a:pt x="3130" y="3764"/>
                    <a:pt x="5530" y="3226"/>
                  </a:cubicBezTo>
                  <a:cubicBezTo>
                    <a:pt x="7931" y="2669"/>
                    <a:pt x="2650" y="0"/>
                    <a:pt x="2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45"/>
            <p:cNvSpPr/>
            <p:nvPr/>
          </p:nvSpPr>
          <p:spPr>
            <a:xfrm>
              <a:off x="1828574" y="2503397"/>
              <a:ext cx="19103" cy="19103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347" y="0"/>
                  </a:moveTo>
                  <a:cubicBezTo>
                    <a:pt x="154" y="0"/>
                    <a:pt x="1" y="154"/>
                    <a:pt x="1" y="346"/>
                  </a:cubicBezTo>
                  <a:cubicBezTo>
                    <a:pt x="1" y="519"/>
                    <a:pt x="154" y="673"/>
                    <a:pt x="347" y="673"/>
                  </a:cubicBezTo>
                  <a:cubicBezTo>
                    <a:pt x="519" y="673"/>
                    <a:pt x="673" y="519"/>
                    <a:pt x="673" y="346"/>
                  </a:cubicBezTo>
                  <a:cubicBezTo>
                    <a:pt x="673" y="154"/>
                    <a:pt x="519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45"/>
            <p:cNvSpPr/>
            <p:nvPr/>
          </p:nvSpPr>
          <p:spPr>
            <a:xfrm>
              <a:off x="1862380" y="2519747"/>
              <a:ext cx="26739" cy="27278"/>
            </a:xfrm>
            <a:custGeom>
              <a:avLst/>
              <a:gdLst/>
              <a:ahLst/>
              <a:cxnLst/>
              <a:rect l="l" t="t" r="r" b="b"/>
              <a:pathLst>
                <a:path w="942" h="961" extrusionOk="0">
                  <a:moveTo>
                    <a:pt x="461" y="1"/>
                  </a:moveTo>
                  <a:cubicBezTo>
                    <a:pt x="212" y="1"/>
                    <a:pt x="0" y="212"/>
                    <a:pt x="0" y="481"/>
                  </a:cubicBezTo>
                  <a:cubicBezTo>
                    <a:pt x="0" y="749"/>
                    <a:pt x="212" y="961"/>
                    <a:pt x="461" y="961"/>
                  </a:cubicBezTo>
                  <a:cubicBezTo>
                    <a:pt x="730" y="961"/>
                    <a:pt x="941" y="749"/>
                    <a:pt x="941" y="481"/>
                  </a:cubicBezTo>
                  <a:cubicBezTo>
                    <a:pt x="941" y="212"/>
                    <a:pt x="730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45"/>
            <p:cNvSpPr/>
            <p:nvPr/>
          </p:nvSpPr>
          <p:spPr>
            <a:xfrm>
              <a:off x="1908165" y="2520286"/>
              <a:ext cx="28357" cy="28385"/>
            </a:xfrm>
            <a:custGeom>
              <a:avLst/>
              <a:gdLst/>
              <a:ahLst/>
              <a:cxnLst/>
              <a:rect l="l" t="t" r="r" b="b"/>
              <a:pathLst>
                <a:path w="999" h="1000" extrusionOk="0">
                  <a:moveTo>
                    <a:pt x="500" y="1"/>
                  </a:moveTo>
                  <a:cubicBezTo>
                    <a:pt x="231" y="1"/>
                    <a:pt x="0" y="231"/>
                    <a:pt x="0" y="500"/>
                  </a:cubicBezTo>
                  <a:cubicBezTo>
                    <a:pt x="0" y="788"/>
                    <a:pt x="231" y="999"/>
                    <a:pt x="500" y="999"/>
                  </a:cubicBezTo>
                  <a:cubicBezTo>
                    <a:pt x="788" y="999"/>
                    <a:pt x="999" y="788"/>
                    <a:pt x="999" y="500"/>
                  </a:cubicBezTo>
                  <a:cubicBezTo>
                    <a:pt x="999" y="231"/>
                    <a:pt x="788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45"/>
            <p:cNvSpPr/>
            <p:nvPr/>
          </p:nvSpPr>
          <p:spPr>
            <a:xfrm>
              <a:off x="1953411" y="2511032"/>
              <a:ext cx="14192" cy="14192"/>
            </a:xfrm>
            <a:custGeom>
              <a:avLst/>
              <a:gdLst/>
              <a:ahLst/>
              <a:cxnLst/>
              <a:rect l="l" t="t" r="r" b="b"/>
              <a:pathLst>
                <a:path w="500" h="500" extrusionOk="0">
                  <a:moveTo>
                    <a:pt x="250" y="0"/>
                  </a:moveTo>
                  <a:cubicBezTo>
                    <a:pt x="115" y="0"/>
                    <a:pt x="0" y="116"/>
                    <a:pt x="0" y="250"/>
                  </a:cubicBezTo>
                  <a:cubicBezTo>
                    <a:pt x="0" y="384"/>
                    <a:pt x="115" y="500"/>
                    <a:pt x="250" y="500"/>
                  </a:cubicBezTo>
                  <a:cubicBezTo>
                    <a:pt x="384" y="500"/>
                    <a:pt x="499" y="384"/>
                    <a:pt x="499" y="250"/>
                  </a:cubicBezTo>
                  <a:cubicBezTo>
                    <a:pt x="499" y="116"/>
                    <a:pt x="384" y="0"/>
                    <a:pt x="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45"/>
            <p:cNvSpPr/>
            <p:nvPr/>
          </p:nvSpPr>
          <p:spPr>
            <a:xfrm>
              <a:off x="1572939" y="2288437"/>
              <a:ext cx="331423" cy="395971"/>
            </a:xfrm>
            <a:custGeom>
              <a:avLst/>
              <a:gdLst/>
              <a:ahLst/>
              <a:cxnLst/>
              <a:rect l="l" t="t" r="r" b="b"/>
              <a:pathLst>
                <a:path w="11676" h="13950" extrusionOk="0">
                  <a:moveTo>
                    <a:pt x="9047" y="0"/>
                  </a:moveTo>
                  <a:cubicBezTo>
                    <a:pt x="8052" y="0"/>
                    <a:pt x="6221" y="718"/>
                    <a:pt x="3784" y="4751"/>
                  </a:cubicBezTo>
                  <a:cubicBezTo>
                    <a:pt x="1" y="10991"/>
                    <a:pt x="903" y="13872"/>
                    <a:pt x="2075" y="13949"/>
                  </a:cubicBezTo>
                  <a:cubicBezTo>
                    <a:pt x="2082" y="13949"/>
                    <a:pt x="2089" y="13949"/>
                    <a:pt x="2096" y="13949"/>
                  </a:cubicBezTo>
                  <a:cubicBezTo>
                    <a:pt x="3285" y="13949"/>
                    <a:pt x="8115" y="9184"/>
                    <a:pt x="9890" y="5557"/>
                  </a:cubicBezTo>
                  <a:cubicBezTo>
                    <a:pt x="11676" y="1928"/>
                    <a:pt x="10946" y="411"/>
                    <a:pt x="9890" y="219"/>
                  </a:cubicBezTo>
                  <a:cubicBezTo>
                    <a:pt x="9890" y="219"/>
                    <a:pt x="9596" y="0"/>
                    <a:pt x="90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5" name="Google Shape;4315;p45"/>
          <p:cNvGrpSpPr/>
          <p:nvPr/>
        </p:nvGrpSpPr>
        <p:grpSpPr>
          <a:xfrm>
            <a:off x="1589857" y="715224"/>
            <a:ext cx="500130" cy="456556"/>
            <a:chOff x="7132879" y="2876092"/>
            <a:chExt cx="652145" cy="595404"/>
          </a:xfrm>
        </p:grpSpPr>
        <p:sp>
          <p:nvSpPr>
            <p:cNvPr id="4316" name="Google Shape;4316;p45"/>
            <p:cNvSpPr/>
            <p:nvPr/>
          </p:nvSpPr>
          <p:spPr>
            <a:xfrm>
              <a:off x="7132879" y="2876092"/>
              <a:ext cx="652145" cy="595404"/>
            </a:xfrm>
            <a:custGeom>
              <a:avLst/>
              <a:gdLst/>
              <a:ahLst/>
              <a:cxnLst/>
              <a:rect l="l" t="t" r="r" b="b"/>
              <a:pathLst>
                <a:path w="22975" h="20976" extrusionOk="0">
                  <a:moveTo>
                    <a:pt x="8902" y="1"/>
                  </a:moveTo>
                  <a:cubicBezTo>
                    <a:pt x="8790" y="1"/>
                    <a:pt x="8673" y="8"/>
                    <a:pt x="8553" y="24"/>
                  </a:cubicBezTo>
                  <a:cubicBezTo>
                    <a:pt x="2831" y="773"/>
                    <a:pt x="8745" y="10470"/>
                    <a:pt x="8745" y="10470"/>
                  </a:cubicBezTo>
                  <a:cubicBezTo>
                    <a:pt x="8745" y="10470"/>
                    <a:pt x="6771" y="10074"/>
                    <a:pt x="4739" y="10074"/>
                  </a:cubicBezTo>
                  <a:cubicBezTo>
                    <a:pt x="2408" y="10074"/>
                    <a:pt x="1" y="10595"/>
                    <a:pt x="411" y="12832"/>
                  </a:cubicBezTo>
                  <a:cubicBezTo>
                    <a:pt x="684" y="14325"/>
                    <a:pt x="1886" y="14806"/>
                    <a:pt x="3322" y="14806"/>
                  </a:cubicBezTo>
                  <a:cubicBezTo>
                    <a:pt x="5933" y="14806"/>
                    <a:pt x="9321" y="13216"/>
                    <a:pt x="9321" y="13216"/>
                  </a:cubicBezTo>
                  <a:lnTo>
                    <a:pt x="9321" y="13216"/>
                  </a:lnTo>
                  <a:cubicBezTo>
                    <a:pt x="9321" y="13216"/>
                    <a:pt x="2543" y="20263"/>
                    <a:pt x="7958" y="20935"/>
                  </a:cubicBezTo>
                  <a:cubicBezTo>
                    <a:pt x="8176" y="20962"/>
                    <a:pt x="8384" y="20975"/>
                    <a:pt x="8581" y="20975"/>
                  </a:cubicBezTo>
                  <a:cubicBezTo>
                    <a:pt x="13292" y="20975"/>
                    <a:pt x="12125" y="13581"/>
                    <a:pt x="12125" y="13581"/>
                  </a:cubicBezTo>
                  <a:lnTo>
                    <a:pt x="12125" y="13581"/>
                  </a:lnTo>
                  <a:cubicBezTo>
                    <a:pt x="12125" y="13581"/>
                    <a:pt x="16178" y="18870"/>
                    <a:pt x="18733" y="18870"/>
                  </a:cubicBezTo>
                  <a:cubicBezTo>
                    <a:pt x="19363" y="18870"/>
                    <a:pt x="19902" y="18549"/>
                    <a:pt x="20266" y="17748"/>
                  </a:cubicBezTo>
                  <a:cubicBezTo>
                    <a:pt x="22129" y="13677"/>
                    <a:pt x="13776" y="11449"/>
                    <a:pt x="13776" y="11449"/>
                  </a:cubicBezTo>
                  <a:cubicBezTo>
                    <a:pt x="13776" y="11449"/>
                    <a:pt x="22974" y="8838"/>
                    <a:pt x="19479" y="5631"/>
                  </a:cubicBezTo>
                  <a:cubicBezTo>
                    <a:pt x="18808" y="5016"/>
                    <a:pt x="18130" y="4768"/>
                    <a:pt x="17471" y="4768"/>
                  </a:cubicBezTo>
                  <a:cubicBezTo>
                    <a:pt x="14718" y="4768"/>
                    <a:pt x="12317" y="9107"/>
                    <a:pt x="12317" y="9107"/>
                  </a:cubicBezTo>
                  <a:cubicBezTo>
                    <a:pt x="12317" y="9107"/>
                    <a:pt x="12806" y="1"/>
                    <a:pt x="8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45"/>
            <p:cNvSpPr/>
            <p:nvPr/>
          </p:nvSpPr>
          <p:spPr>
            <a:xfrm>
              <a:off x="7179771" y="2937460"/>
              <a:ext cx="512576" cy="487257"/>
            </a:xfrm>
            <a:custGeom>
              <a:avLst/>
              <a:gdLst/>
              <a:ahLst/>
              <a:cxnLst/>
              <a:rect l="l" t="t" r="r" b="b"/>
              <a:pathLst>
                <a:path w="18058" h="17166" extrusionOk="0">
                  <a:moveTo>
                    <a:pt x="6929" y="1"/>
                  </a:moveTo>
                  <a:cubicBezTo>
                    <a:pt x="6863" y="1"/>
                    <a:pt x="6796" y="11"/>
                    <a:pt x="6728" y="32"/>
                  </a:cubicBezTo>
                  <a:cubicBezTo>
                    <a:pt x="4616" y="685"/>
                    <a:pt x="9109" y="9518"/>
                    <a:pt x="9109" y="9518"/>
                  </a:cubicBezTo>
                  <a:cubicBezTo>
                    <a:pt x="9109" y="9518"/>
                    <a:pt x="6816" y="9323"/>
                    <a:pt x="4577" y="9323"/>
                  </a:cubicBezTo>
                  <a:cubicBezTo>
                    <a:pt x="2259" y="9323"/>
                    <a:pt x="0" y="9532"/>
                    <a:pt x="411" y="10382"/>
                  </a:cubicBezTo>
                  <a:cubicBezTo>
                    <a:pt x="675" y="10930"/>
                    <a:pt x="1671" y="11115"/>
                    <a:pt x="2889" y="11115"/>
                  </a:cubicBezTo>
                  <a:cubicBezTo>
                    <a:pt x="5380" y="11115"/>
                    <a:pt x="8802" y="10344"/>
                    <a:pt x="8802" y="10343"/>
                  </a:cubicBezTo>
                  <a:lnTo>
                    <a:pt x="8802" y="10343"/>
                  </a:lnTo>
                  <a:cubicBezTo>
                    <a:pt x="8802" y="10344"/>
                    <a:pt x="4712" y="16949"/>
                    <a:pt x="6939" y="17160"/>
                  </a:cubicBezTo>
                  <a:cubicBezTo>
                    <a:pt x="6973" y="17163"/>
                    <a:pt x="7006" y="17165"/>
                    <a:pt x="7039" y="17165"/>
                  </a:cubicBezTo>
                  <a:cubicBezTo>
                    <a:pt x="9188" y="17165"/>
                    <a:pt x="9877" y="10439"/>
                    <a:pt x="9877" y="10439"/>
                  </a:cubicBezTo>
                  <a:cubicBezTo>
                    <a:pt x="9877" y="10439"/>
                    <a:pt x="15177" y="14654"/>
                    <a:pt x="16980" y="14654"/>
                  </a:cubicBezTo>
                  <a:cubicBezTo>
                    <a:pt x="17296" y="14654"/>
                    <a:pt x="17504" y="14525"/>
                    <a:pt x="17558" y="14222"/>
                  </a:cubicBezTo>
                  <a:cubicBezTo>
                    <a:pt x="17904" y="12206"/>
                    <a:pt x="10377" y="9518"/>
                    <a:pt x="10377" y="9518"/>
                  </a:cubicBezTo>
                  <a:cubicBezTo>
                    <a:pt x="10377" y="9518"/>
                    <a:pt x="18058" y="4736"/>
                    <a:pt x="15926" y="4103"/>
                  </a:cubicBezTo>
                  <a:cubicBezTo>
                    <a:pt x="15817" y="4070"/>
                    <a:pt x="15702" y="4054"/>
                    <a:pt x="15584" y="4054"/>
                  </a:cubicBezTo>
                  <a:cubicBezTo>
                    <a:pt x="13417" y="4054"/>
                    <a:pt x="9877" y="9268"/>
                    <a:pt x="9877" y="9268"/>
                  </a:cubicBezTo>
                  <a:cubicBezTo>
                    <a:pt x="9877" y="9268"/>
                    <a:pt x="8924" y="1"/>
                    <a:pt x="6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45"/>
            <p:cNvSpPr/>
            <p:nvPr/>
          </p:nvSpPr>
          <p:spPr>
            <a:xfrm>
              <a:off x="7397455" y="3147396"/>
              <a:ext cx="117202" cy="120579"/>
            </a:xfrm>
            <a:custGeom>
              <a:avLst/>
              <a:gdLst/>
              <a:ahLst/>
              <a:cxnLst/>
              <a:rect l="l" t="t" r="r" b="b"/>
              <a:pathLst>
                <a:path w="4129" h="4248" extrusionOk="0">
                  <a:moveTo>
                    <a:pt x="2073" y="1"/>
                  </a:moveTo>
                  <a:cubicBezTo>
                    <a:pt x="1095" y="1"/>
                    <a:pt x="136" y="716"/>
                    <a:pt x="19" y="1815"/>
                  </a:cubicBezTo>
                  <a:cubicBezTo>
                    <a:pt x="0" y="1911"/>
                    <a:pt x="0" y="2026"/>
                    <a:pt x="0" y="2141"/>
                  </a:cubicBezTo>
                  <a:cubicBezTo>
                    <a:pt x="0" y="3378"/>
                    <a:pt x="1124" y="4247"/>
                    <a:pt x="2158" y="4247"/>
                  </a:cubicBezTo>
                  <a:cubicBezTo>
                    <a:pt x="2746" y="4247"/>
                    <a:pt x="3304" y="3966"/>
                    <a:pt x="3610" y="3312"/>
                  </a:cubicBezTo>
                  <a:cubicBezTo>
                    <a:pt x="4129" y="2179"/>
                    <a:pt x="4052" y="1142"/>
                    <a:pt x="3418" y="547"/>
                  </a:cubicBezTo>
                  <a:cubicBezTo>
                    <a:pt x="3029" y="170"/>
                    <a:pt x="2548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9" name="Google Shape;4319;p45"/>
          <p:cNvGrpSpPr/>
          <p:nvPr/>
        </p:nvGrpSpPr>
        <p:grpSpPr>
          <a:xfrm>
            <a:off x="1338222" y="1974164"/>
            <a:ext cx="357886" cy="333874"/>
            <a:chOff x="7144801" y="3627187"/>
            <a:chExt cx="670198" cy="625350"/>
          </a:xfrm>
        </p:grpSpPr>
        <p:sp>
          <p:nvSpPr>
            <p:cNvPr id="4320" name="Google Shape;4320;p45"/>
            <p:cNvSpPr/>
            <p:nvPr/>
          </p:nvSpPr>
          <p:spPr>
            <a:xfrm>
              <a:off x="7144801" y="3627187"/>
              <a:ext cx="670198" cy="625350"/>
            </a:xfrm>
            <a:custGeom>
              <a:avLst/>
              <a:gdLst/>
              <a:ahLst/>
              <a:cxnLst/>
              <a:rect l="l" t="t" r="r" b="b"/>
              <a:pathLst>
                <a:path w="23611" h="22031" extrusionOk="0">
                  <a:moveTo>
                    <a:pt x="14536" y="0"/>
                  </a:moveTo>
                  <a:cubicBezTo>
                    <a:pt x="10422" y="0"/>
                    <a:pt x="9919" y="6591"/>
                    <a:pt x="9919" y="6591"/>
                  </a:cubicBezTo>
                  <a:cubicBezTo>
                    <a:pt x="9919" y="6591"/>
                    <a:pt x="8215" y="137"/>
                    <a:pt x="5484" y="137"/>
                  </a:cubicBezTo>
                  <a:cubicBezTo>
                    <a:pt x="5065" y="137"/>
                    <a:pt x="4623" y="289"/>
                    <a:pt x="4158" y="638"/>
                  </a:cubicBezTo>
                  <a:cubicBezTo>
                    <a:pt x="663" y="3288"/>
                    <a:pt x="6251" y="10066"/>
                    <a:pt x="6251" y="10066"/>
                  </a:cubicBezTo>
                  <a:cubicBezTo>
                    <a:pt x="6251" y="10066"/>
                    <a:pt x="3825" y="9134"/>
                    <a:pt x="2002" y="9134"/>
                  </a:cubicBezTo>
                  <a:cubicBezTo>
                    <a:pt x="889" y="9134"/>
                    <a:pt x="1" y="9482"/>
                    <a:pt x="30" y="10604"/>
                  </a:cubicBezTo>
                  <a:cubicBezTo>
                    <a:pt x="106" y="13561"/>
                    <a:pt x="5253" y="14214"/>
                    <a:pt x="5253" y="14214"/>
                  </a:cubicBezTo>
                  <a:cubicBezTo>
                    <a:pt x="3774" y="14464"/>
                    <a:pt x="1278" y="20013"/>
                    <a:pt x="4312" y="20628"/>
                  </a:cubicBezTo>
                  <a:cubicBezTo>
                    <a:pt x="4530" y="20673"/>
                    <a:pt x="4742" y="20694"/>
                    <a:pt x="4947" y="20694"/>
                  </a:cubicBezTo>
                  <a:cubicBezTo>
                    <a:pt x="7593" y="20694"/>
                    <a:pt x="9131" y="17172"/>
                    <a:pt x="9132" y="17171"/>
                  </a:cubicBezTo>
                  <a:lnTo>
                    <a:pt x="9132" y="17171"/>
                  </a:lnTo>
                  <a:cubicBezTo>
                    <a:pt x="9132" y="17172"/>
                    <a:pt x="8825" y="21953"/>
                    <a:pt x="11858" y="22030"/>
                  </a:cubicBezTo>
                  <a:cubicBezTo>
                    <a:pt x="11885" y="22030"/>
                    <a:pt x="11911" y="22030"/>
                    <a:pt x="11936" y="22030"/>
                  </a:cubicBezTo>
                  <a:cubicBezTo>
                    <a:pt x="14875" y="22030"/>
                    <a:pt x="13875" y="17709"/>
                    <a:pt x="13875" y="17709"/>
                  </a:cubicBezTo>
                  <a:lnTo>
                    <a:pt x="13875" y="17709"/>
                  </a:lnTo>
                  <a:cubicBezTo>
                    <a:pt x="13875" y="17709"/>
                    <a:pt x="17080" y="20285"/>
                    <a:pt x="19251" y="20285"/>
                  </a:cubicBezTo>
                  <a:cubicBezTo>
                    <a:pt x="20068" y="20285"/>
                    <a:pt x="20738" y="19921"/>
                    <a:pt x="21037" y="18919"/>
                  </a:cubicBezTo>
                  <a:cubicBezTo>
                    <a:pt x="22132" y="15270"/>
                    <a:pt x="16909" y="12774"/>
                    <a:pt x="16909" y="12774"/>
                  </a:cubicBezTo>
                  <a:cubicBezTo>
                    <a:pt x="16909" y="12774"/>
                    <a:pt x="23610" y="11929"/>
                    <a:pt x="21882" y="8454"/>
                  </a:cubicBezTo>
                  <a:cubicBezTo>
                    <a:pt x="21312" y="7295"/>
                    <a:pt x="20354" y="6909"/>
                    <a:pt x="19330" y="6909"/>
                  </a:cubicBezTo>
                  <a:cubicBezTo>
                    <a:pt x="17282" y="6909"/>
                    <a:pt x="14969" y="8454"/>
                    <a:pt x="14969" y="8454"/>
                  </a:cubicBezTo>
                  <a:cubicBezTo>
                    <a:pt x="14969" y="8454"/>
                    <a:pt x="19482" y="485"/>
                    <a:pt x="14969" y="24"/>
                  </a:cubicBezTo>
                  <a:cubicBezTo>
                    <a:pt x="14820" y="8"/>
                    <a:pt x="14676" y="0"/>
                    <a:pt x="14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45"/>
            <p:cNvSpPr/>
            <p:nvPr/>
          </p:nvSpPr>
          <p:spPr>
            <a:xfrm>
              <a:off x="7251528" y="3768459"/>
              <a:ext cx="439201" cy="423220"/>
            </a:xfrm>
            <a:custGeom>
              <a:avLst/>
              <a:gdLst/>
              <a:ahLst/>
              <a:cxnLst/>
              <a:rect l="l" t="t" r="r" b="b"/>
              <a:pathLst>
                <a:path w="15473" h="14910" extrusionOk="0">
                  <a:moveTo>
                    <a:pt x="8521" y="1"/>
                  </a:moveTo>
                  <a:cubicBezTo>
                    <a:pt x="6370" y="1"/>
                    <a:pt x="7081" y="6030"/>
                    <a:pt x="7081" y="6030"/>
                  </a:cubicBezTo>
                  <a:cubicBezTo>
                    <a:pt x="7081" y="6030"/>
                    <a:pt x="4240" y="763"/>
                    <a:pt x="3382" y="763"/>
                  </a:cubicBezTo>
                  <a:cubicBezTo>
                    <a:pt x="3211" y="763"/>
                    <a:pt x="3119" y="974"/>
                    <a:pt x="3144" y="1479"/>
                  </a:cubicBezTo>
                  <a:cubicBezTo>
                    <a:pt x="3279" y="4513"/>
                    <a:pt x="5832" y="6664"/>
                    <a:pt x="5832" y="6664"/>
                  </a:cubicBezTo>
                  <a:cubicBezTo>
                    <a:pt x="5832" y="6664"/>
                    <a:pt x="3352" y="6065"/>
                    <a:pt x="1667" y="6065"/>
                  </a:cubicBezTo>
                  <a:cubicBezTo>
                    <a:pt x="704" y="6065"/>
                    <a:pt x="0" y="6261"/>
                    <a:pt x="168" y="6875"/>
                  </a:cubicBezTo>
                  <a:cubicBezTo>
                    <a:pt x="648" y="8546"/>
                    <a:pt x="5352" y="8623"/>
                    <a:pt x="5352" y="8623"/>
                  </a:cubicBezTo>
                  <a:cubicBezTo>
                    <a:pt x="5352" y="8623"/>
                    <a:pt x="379" y="13135"/>
                    <a:pt x="1723" y="13596"/>
                  </a:cubicBezTo>
                  <a:cubicBezTo>
                    <a:pt x="1792" y="13621"/>
                    <a:pt x="1866" y="13632"/>
                    <a:pt x="1945" y="13632"/>
                  </a:cubicBezTo>
                  <a:cubicBezTo>
                    <a:pt x="3415" y="13632"/>
                    <a:pt x="6562" y="9622"/>
                    <a:pt x="6562" y="9621"/>
                  </a:cubicBezTo>
                  <a:lnTo>
                    <a:pt x="6562" y="9621"/>
                  </a:lnTo>
                  <a:cubicBezTo>
                    <a:pt x="6562" y="9622"/>
                    <a:pt x="6505" y="14422"/>
                    <a:pt x="8252" y="14883"/>
                  </a:cubicBezTo>
                  <a:cubicBezTo>
                    <a:pt x="8318" y="14901"/>
                    <a:pt x="8381" y="14910"/>
                    <a:pt x="8441" y="14910"/>
                  </a:cubicBezTo>
                  <a:cubicBezTo>
                    <a:pt x="9949" y="14910"/>
                    <a:pt x="9327" y="9295"/>
                    <a:pt x="9327" y="9295"/>
                  </a:cubicBezTo>
                  <a:lnTo>
                    <a:pt x="9327" y="9295"/>
                  </a:lnTo>
                  <a:cubicBezTo>
                    <a:pt x="9328" y="9295"/>
                    <a:pt x="13083" y="11815"/>
                    <a:pt x="14594" y="11815"/>
                  </a:cubicBezTo>
                  <a:cubicBezTo>
                    <a:pt x="14929" y="11815"/>
                    <a:pt x="15154" y="11691"/>
                    <a:pt x="15203" y="11388"/>
                  </a:cubicBezTo>
                  <a:cubicBezTo>
                    <a:pt x="15472" y="9698"/>
                    <a:pt x="8790" y="7202"/>
                    <a:pt x="8790" y="7202"/>
                  </a:cubicBezTo>
                  <a:cubicBezTo>
                    <a:pt x="8790" y="7202"/>
                    <a:pt x="15395" y="6606"/>
                    <a:pt x="14512" y="4571"/>
                  </a:cubicBezTo>
                  <a:cubicBezTo>
                    <a:pt x="14285" y="4040"/>
                    <a:pt x="13758" y="3845"/>
                    <a:pt x="13105" y="3845"/>
                  </a:cubicBezTo>
                  <a:cubicBezTo>
                    <a:pt x="11278" y="3845"/>
                    <a:pt x="8463" y="5378"/>
                    <a:pt x="8463" y="5378"/>
                  </a:cubicBezTo>
                  <a:cubicBezTo>
                    <a:pt x="8463" y="5378"/>
                    <a:pt x="10671" y="1"/>
                    <a:pt x="8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45"/>
            <p:cNvSpPr/>
            <p:nvPr/>
          </p:nvSpPr>
          <p:spPr>
            <a:xfrm>
              <a:off x="7368560" y="3882908"/>
              <a:ext cx="180302" cy="179564"/>
            </a:xfrm>
            <a:custGeom>
              <a:avLst/>
              <a:gdLst/>
              <a:ahLst/>
              <a:cxnLst/>
              <a:rect l="l" t="t" r="r" b="b"/>
              <a:pathLst>
                <a:path w="6352" h="6326" extrusionOk="0">
                  <a:moveTo>
                    <a:pt x="4026" y="1"/>
                  </a:moveTo>
                  <a:cubicBezTo>
                    <a:pt x="3499" y="1"/>
                    <a:pt x="2914" y="198"/>
                    <a:pt x="2382" y="443"/>
                  </a:cubicBezTo>
                  <a:cubicBezTo>
                    <a:pt x="1153" y="1019"/>
                    <a:pt x="250" y="2171"/>
                    <a:pt x="116" y="3554"/>
                  </a:cubicBezTo>
                  <a:cubicBezTo>
                    <a:pt x="0" y="4687"/>
                    <a:pt x="384" y="5916"/>
                    <a:pt x="2362" y="6261"/>
                  </a:cubicBezTo>
                  <a:cubicBezTo>
                    <a:pt x="2613" y="6305"/>
                    <a:pt x="2849" y="6325"/>
                    <a:pt x="3069" y="6325"/>
                  </a:cubicBezTo>
                  <a:cubicBezTo>
                    <a:pt x="6352" y="6325"/>
                    <a:pt x="6279" y="1758"/>
                    <a:pt x="5127" y="462"/>
                  </a:cubicBezTo>
                  <a:cubicBezTo>
                    <a:pt x="4836" y="128"/>
                    <a:pt x="4450" y="1"/>
                    <a:pt x="4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0727" y="441350"/>
            <a:ext cx="3408818" cy="4390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0" name="Google Shape;4430;p47"/>
          <p:cNvSpPr txBox="1">
            <a:spLocks noGrp="1"/>
          </p:cNvSpPr>
          <p:nvPr>
            <p:ph type="title"/>
          </p:nvPr>
        </p:nvSpPr>
        <p:spPr>
          <a:xfrm>
            <a:off x="568691" y="2103848"/>
            <a:ext cx="7691400" cy="2094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7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THANK</a:t>
            </a:r>
            <a:r>
              <a:rPr lang="vi-VN" altLang="en-GB" sz="7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YOU!</a:t>
            </a:r>
          </a:p>
        </p:txBody>
      </p:sp>
      <p:sp>
        <p:nvSpPr>
          <p:cNvPr id="4431" name="Google Shape;4431;p47"/>
          <p:cNvSpPr/>
          <p:nvPr/>
        </p:nvSpPr>
        <p:spPr>
          <a:xfrm>
            <a:off x="2407274" y="4232770"/>
            <a:ext cx="10874" cy="10900"/>
          </a:xfrm>
          <a:custGeom>
            <a:avLst/>
            <a:gdLst/>
            <a:ahLst/>
            <a:cxnLst/>
            <a:rect l="l" t="t" r="r" b="b"/>
            <a:pathLst>
              <a:path w="418" h="419" extrusionOk="0">
                <a:moveTo>
                  <a:pt x="278" y="1"/>
                </a:moveTo>
                <a:lnTo>
                  <a:pt x="0" y="279"/>
                </a:lnTo>
                <a:lnTo>
                  <a:pt x="139" y="418"/>
                </a:lnTo>
                <a:lnTo>
                  <a:pt x="418" y="140"/>
                </a:lnTo>
                <a:lnTo>
                  <a:pt x="27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2" name="Google Shape;4432;p47"/>
          <p:cNvGrpSpPr/>
          <p:nvPr/>
        </p:nvGrpSpPr>
        <p:grpSpPr>
          <a:xfrm flipH="1">
            <a:off x="7297653" y="3590241"/>
            <a:ext cx="722905" cy="540722"/>
            <a:chOff x="1288291" y="3777091"/>
            <a:chExt cx="722905" cy="540722"/>
          </a:xfrm>
        </p:grpSpPr>
        <p:sp>
          <p:nvSpPr>
            <p:cNvPr id="4433" name="Google Shape;4433;p47"/>
            <p:cNvSpPr/>
            <p:nvPr/>
          </p:nvSpPr>
          <p:spPr>
            <a:xfrm>
              <a:off x="1338318" y="3991611"/>
              <a:ext cx="138712" cy="162204"/>
            </a:xfrm>
            <a:custGeom>
              <a:avLst/>
              <a:gdLst/>
              <a:ahLst/>
              <a:cxnLst/>
              <a:rect l="l" t="t" r="r" b="b"/>
              <a:pathLst>
                <a:path w="5332" h="6235" extrusionOk="0">
                  <a:moveTo>
                    <a:pt x="1577" y="1"/>
                  </a:moveTo>
                  <a:lnTo>
                    <a:pt x="1" y="603"/>
                  </a:lnTo>
                  <a:cubicBezTo>
                    <a:pt x="905" y="4752"/>
                    <a:pt x="5331" y="6235"/>
                    <a:pt x="5331" y="6235"/>
                  </a:cubicBezTo>
                  <a:cubicBezTo>
                    <a:pt x="1832" y="3106"/>
                    <a:pt x="1577" y="1"/>
                    <a:pt x="1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47"/>
            <p:cNvSpPr/>
            <p:nvPr/>
          </p:nvSpPr>
          <p:spPr>
            <a:xfrm>
              <a:off x="1310586" y="3978343"/>
              <a:ext cx="129060" cy="160408"/>
            </a:xfrm>
            <a:custGeom>
              <a:avLst/>
              <a:gdLst/>
              <a:ahLst/>
              <a:cxnLst/>
              <a:rect l="l" t="t" r="r" b="b"/>
              <a:pathLst>
                <a:path w="4961" h="6166" extrusionOk="0">
                  <a:moveTo>
                    <a:pt x="1785" y="1"/>
                  </a:moveTo>
                  <a:lnTo>
                    <a:pt x="1" y="210"/>
                  </a:lnTo>
                  <a:cubicBezTo>
                    <a:pt x="626" y="4381"/>
                    <a:pt x="4960" y="6166"/>
                    <a:pt x="4960" y="6166"/>
                  </a:cubicBezTo>
                  <a:cubicBezTo>
                    <a:pt x="1669" y="2828"/>
                    <a:pt x="1785" y="1"/>
                    <a:pt x="17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47"/>
            <p:cNvSpPr/>
            <p:nvPr/>
          </p:nvSpPr>
          <p:spPr>
            <a:xfrm>
              <a:off x="1288291" y="3980164"/>
              <a:ext cx="146516" cy="156168"/>
            </a:xfrm>
            <a:custGeom>
              <a:avLst/>
              <a:gdLst/>
              <a:ahLst/>
              <a:cxnLst/>
              <a:rect l="l" t="t" r="r" b="b"/>
              <a:pathLst>
                <a:path w="5632" h="6003" extrusionOk="0">
                  <a:moveTo>
                    <a:pt x="1553" y="0"/>
                  </a:moveTo>
                  <a:lnTo>
                    <a:pt x="0" y="696"/>
                  </a:lnTo>
                  <a:cubicBezTo>
                    <a:pt x="1136" y="4775"/>
                    <a:pt x="5632" y="6003"/>
                    <a:pt x="5632" y="6003"/>
                  </a:cubicBezTo>
                  <a:cubicBezTo>
                    <a:pt x="1993" y="3106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47"/>
            <p:cNvSpPr/>
            <p:nvPr/>
          </p:nvSpPr>
          <p:spPr>
            <a:xfrm>
              <a:off x="1562593" y="4161645"/>
              <a:ext cx="97114" cy="112151"/>
            </a:xfrm>
            <a:custGeom>
              <a:avLst/>
              <a:gdLst/>
              <a:ahLst/>
              <a:cxnLst/>
              <a:rect l="l" t="t" r="r" b="b"/>
              <a:pathLst>
                <a:path w="3733" h="4311" fill="none" extrusionOk="0">
                  <a:moveTo>
                    <a:pt x="3732" y="0"/>
                  </a:moveTo>
                  <a:cubicBezTo>
                    <a:pt x="3732" y="0"/>
                    <a:pt x="2991" y="1507"/>
                    <a:pt x="1" y="431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47"/>
            <p:cNvSpPr/>
            <p:nvPr/>
          </p:nvSpPr>
          <p:spPr>
            <a:xfrm>
              <a:off x="1546932" y="4253269"/>
              <a:ext cx="27758" cy="64543"/>
            </a:xfrm>
            <a:custGeom>
              <a:avLst/>
              <a:gdLst/>
              <a:ahLst/>
              <a:cxnLst/>
              <a:rect l="l" t="t" r="r" b="b"/>
              <a:pathLst>
                <a:path w="1067" h="2481" fill="none" extrusionOk="0">
                  <a:moveTo>
                    <a:pt x="0" y="1"/>
                  </a:moveTo>
                  <a:cubicBezTo>
                    <a:pt x="0" y="1"/>
                    <a:pt x="1066" y="835"/>
                    <a:pt x="858" y="248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47"/>
            <p:cNvSpPr/>
            <p:nvPr/>
          </p:nvSpPr>
          <p:spPr>
            <a:xfrm>
              <a:off x="1547530" y="4273769"/>
              <a:ext cx="38606" cy="32597"/>
            </a:xfrm>
            <a:custGeom>
              <a:avLst/>
              <a:gdLst/>
              <a:ahLst/>
              <a:cxnLst/>
              <a:rect l="l" t="t" r="r" b="b"/>
              <a:pathLst>
                <a:path w="1484" h="1253" fill="none" extrusionOk="0">
                  <a:moveTo>
                    <a:pt x="1484" y="1229"/>
                  </a:moveTo>
                  <a:cubicBezTo>
                    <a:pt x="1484" y="1229"/>
                    <a:pt x="1113" y="186"/>
                    <a:pt x="580" y="1"/>
                  </a:cubicBezTo>
                  <a:cubicBezTo>
                    <a:pt x="580" y="1"/>
                    <a:pt x="464" y="603"/>
                    <a:pt x="1" y="1252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47"/>
            <p:cNvSpPr/>
            <p:nvPr/>
          </p:nvSpPr>
          <p:spPr>
            <a:xfrm>
              <a:off x="1507129" y="3810754"/>
              <a:ext cx="227319" cy="216679"/>
            </a:xfrm>
            <a:custGeom>
              <a:avLst/>
              <a:gdLst/>
              <a:ahLst/>
              <a:cxnLst/>
              <a:rect l="l" t="t" r="r" b="b"/>
              <a:pathLst>
                <a:path w="8738" h="8329" extrusionOk="0">
                  <a:moveTo>
                    <a:pt x="372" y="0"/>
                  </a:moveTo>
                  <a:cubicBezTo>
                    <a:pt x="372" y="0"/>
                    <a:pt x="1" y="4450"/>
                    <a:pt x="2712" y="6999"/>
                  </a:cubicBezTo>
                  <a:cubicBezTo>
                    <a:pt x="3756" y="7973"/>
                    <a:pt x="4605" y="8329"/>
                    <a:pt x="5278" y="8329"/>
                  </a:cubicBezTo>
                  <a:cubicBezTo>
                    <a:pt x="5934" y="8329"/>
                    <a:pt x="6425" y="7990"/>
                    <a:pt x="6768" y="7555"/>
                  </a:cubicBezTo>
                  <a:cubicBezTo>
                    <a:pt x="8738" y="5052"/>
                    <a:pt x="7069" y="3106"/>
                    <a:pt x="3964" y="2225"/>
                  </a:cubicBezTo>
                  <a:cubicBezTo>
                    <a:pt x="1299" y="1460"/>
                    <a:pt x="372" y="0"/>
                    <a:pt x="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47"/>
            <p:cNvSpPr/>
            <p:nvPr/>
          </p:nvSpPr>
          <p:spPr>
            <a:xfrm>
              <a:off x="1373282" y="3777091"/>
              <a:ext cx="637315" cy="473057"/>
            </a:xfrm>
            <a:custGeom>
              <a:avLst/>
              <a:gdLst/>
              <a:ahLst/>
              <a:cxnLst/>
              <a:rect l="l" t="t" r="r" b="b"/>
              <a:pathLst>
                <a:path w="24498" h="18184" extrusionOk="0">
                  <a:moveTo>
                    <a:pt x="14962" y="1"/>
                  </a:moveTo>
                  <a:cubicBezTo>
                    <a:pt x="12845" y="1"/>
                    <a:pt x="10636" y="1145"/>
                    <a:pt x="8970" y="4006"/>
                  </a:cubicBezTo>
                  <a:cubicBezTo>
                    <a:pt x="6768" y="7806"/>
                    <a:pt x="4219" y="10657"/>
                    <a:pt x="1554" y="11260"/>
                  </a:cubicBezTo>
                  <a:cubicBezTo>
                    <a:pt x="488" y="11515"/>
                    <a:pt x="1" y="12789"/>
                    <a:pt x="673" y="13647"/>
                  </a:cubicBezTo>
                  <a:cubicBezTo>
                    <a:pt x="2536" y="16018"/>
                    <a:pt x="6059" y="18183"/>
                    <a:pt x="10011" y="18183"/>
                  </a:cubicBezTo>
                  <a:cubicBezTo>
                    <a:pt x="12547" y="18183"/>
                    <a:pt x="15259" y="17292"/>
                    <a:pt x="17823" y="14991"/>
                  </a:cubicBezTo>
                  <a:cubicBezTo>
                    <a:pt x="24497" y="9012"/>
                    <a:pt x="22203" y="4238"/>
                    <a:pt x="19375" y="1758"/>
                  </a:cubicBezTo>
                  <a:cubicBezTo>
                    <a:pt x="18149" y="672"/>
                    <a:pt x="16583" y="1"/>
                    <a:pt x="14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47"/>
            <p:cNvSpPr/>
            <p:nvPr/>
          </p:nvSpPr>
          <p:spPr>
            <a:xfrm>
              <a:off x="1741654" y="3991012"/>
              <a:ext cx="45266" cy="45240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1"/>
                  </a:moveTo>
                  <a:cubicBezTo>
                    <a:pt x="395" y="1"/>
                    <a:pt x="1" y="395"/>
                    <a:pt x="1" y="881"/>
                  </a:cubicBezTo>
                  <a:cubicBezTo>
                    <a:pt x="1" y="1345"/>
                    <a:pt x="395" y="1739"/>
                    <a:pt x="882" y="1739"/>
                  </a:cubicBezTo>
                  <a:cubicBezTo>
                    <a:pt x="1345" y="1739"/>
                    <a:pt x="1739" y="1345"/>
                    <a:pt x="1739" y="881"/>
                  </a:cubicBezTo>
                  <a:cubicBezTo>
                    <a:pt x="1739" y="395"/>
                    <a:pt x="1345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47"/>
            <p:cNvSpPr/>
            <p:nvPr/>
          </p:nvSpPr>
          <p:spPr>
            <a:xfrm>
              <a:off x="1422736" y="4148377"/>
              <a:ext cx="97088" cy="112151"/>
            </a:xfrm>
            <a:custGeom>
              <a:avLst/>
              <a:gdLst/>
              <a:ahLst/>
              <a:cxnLst/>
              <a:rect l="l" t="t" r="r" b="b"/>
              <a:pathLst>
                <a:path w="3732" h="4311" fill="none" extrusionOk="0">
                  <a:moveTo>
                    <a:pt x="3731" y="0"/>
                  </a:moveTo>
                  <a:cubicBezTo>
                    <a:pt x="3731" y="0"/>
                    <a:pt x="3013" y="1507"/>
                    <a:pt x="0" y="431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47"/>
            <p:cNvSpPr/>
            <p:nvPr/>
          </p:nvSpPr>
          <p:spPr>
            <a:xfrm>
              <a:off x="1407049" y="4240002"/>
              <a:ext cx="27758" cy="64543"/>
            </a:xfrm>
            <a:custGeom>
              <a:avLst/>
              <a:gdLst/>
              <a:ahLst/>
              <a:cxnLst/>
              <a:rect l="l" t="t" r="r" b="b"/>
              <a:pathLst>
                <a:path w="1067" h="2481" fill="none" extrusionOk="0">
                  <a:moveTo>
                    <a:pt x="1" y="1"/>
                  </a:moveTo>
                  <a:cubicBezTo>
                    <a:pt x="1" y="1"/>
                    <a:pt x="1067" y="835"/>
                    <a:pt x="858" y="248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47"/>
            <p:cNvSpPr/>
            <p:nvPr/>
          </p:nvSpPr>
          <p:spPr>
            <a:xfrm>
              <a:off x="1408272" y="4260502"/>
              <a:ext cx="38008" cy="32597"/>
            </a:xfrm>
            <a:custGeom>
              <a:avLst/>
              <a:gdLst/>
              <a:ahLst/>
              <a:cxnLst/>
              <a:rect l="l" t="t" r="r" b="b"/>
              <a:pathLst>
                <a:path w="1461" h="1253" fill="none" extrusionOk="0">
                  <a:moveTo>
                    <a:pt x="1460" y="1229"/>
                  </a:moveTo>
                  <a:cubicBezTo>
                    <a:pt x="1460" y="1229"/>
                    <a:pt x="1089" y="186"/>
                    <a:pt x="556" y="1"/>
                  </a:cubicBezTo>
                  <a:cubicBezTo>
                    <a:pt x="556" y="1"/>
                    <a:pt x="440" y="603"/>
                    <a:pt x="0" y="1252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47"/>
            <p:cNvSpPr/>
            <p:nvPr/>
          </p:nvSpPr>
          <p:spPr>
            <a:xfrm>
              <a:off x="1401638" y="3896968"/>
              <a:ext cx="249744" cy="151355"/>
            </a:xfrm>
            <a:custGeom>
              <a:avLst/>
              <a:gdLst/>
              <a:ahLst/>
              <a:cxnLst/>
              <a:rect l="l" t="t" r="r" b="b"/>
              <a:pathLst>
                <a:path w="9600" h="5818" extrusionOk="0">
                  <a:moveTo>
                    <a:pt x="0" y="0"/>
                  </a:moveTo>
                  <a:cubicBezTo>
                    <a:pt x="0" y="0"/>
                    <a:pt x="1483" y="4218"/>
                    <a:pt x="5006" y="5446"/>
                  </a:cubicBezTo>
                  <a:cubicBezTo>
                    <a:pt x="5748" y="5707"/>
                    <a:pt x="6361" y="5817"/>
                    <a:pt x="6864" y="5817"/>
                  </a:cubicBezTo>
                  <a:cubicBezTo>
                    <a:pt x="8151" y="5817"/>
                    <a:pt x="8723" y="5094"/>
                    <a:pt x="8923" y="4311"/>
                  </a:cubicBezTo>
                  <a:cubicBezTo>
                    <a:pt x="9600" y="1643"/>
                    <a:pt x="7984" y="463"/>
                    <a:pt x="5487" y="463"/>
                  </a:cubicBezTo>
                  <a:cubicBezTo>
                    <a:pt x="5078" y="463"/>
                    <a:pt x="4645" y="495"/>
                    <a:pt x="4195" y="557"/>
                  </a:cubicBezTo>
                  <a:cubicBezTo>
                    <a:pt x="3712" y="630"/>
                    <a:pt x="3269" y="660"/>
                    <a:pt x="2867" y="660"/>
                  </a:cubicBezTo>
                  <a:cubicBezTo>
                    <a:pt x="990" y="66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47"/>
            <p:cNvSpPr/>
            <p:nvPr/>
          </p:nvSpPr>
          <p:spPr>
            <a:xfrm>
              <a:off x="1823055" y="3990414"/>
              <a:ext cx="138088" cy="37410"/>
            </a:xfrm>
            <a:custGeom>
              <a:avLst/>
              <a:gdLst/>
              <a:ahLst/>
              <a:cxnLst/>
              <a:rect l="l" t="t" r="r" b="b"/>
              <a:pathLst>
                <a:path w="5308" h="1438" extrusionOk="0">
                  <a:moveTo>
                    <a:pt x="1" y="0"/>
                  </a:moveTo>
                  <a:lnTo>
                    <a:pt x="1762" y="1437"/>
                  </a:lnTo>
                  <a:lnTo>
                    <a:pt x="5308" y="6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47"/>
            <p:cNvSpPr/>
            <p:nvPr/>
          </p:nvSpPr>
          <p:spPr>
            <a:xfrm>
              <a:off x="1755520" y="3925897"/>
              <a:ext cx="59132" cy="25963"/>
            </a:xfrm>
            <a:custGeom>
              <a:avLst/>
              <a:gdLst/>
              <a:ahLst/>
              <a:cxnLst/>
              <a:rect l="l" t="t" r="r" b="b"/>
              <a:pathLst>
                <a:path w="2273" h="998" fill="none" extrusionOk="0">
                  <a:moveTo>
                    <a:pt x="2272" y="1"/>
                  </a:moveTo>
                  <a:cubicBezTo>
                    <a:pt x="2272" y="1"/>
                    <a:pt x="1994" y="858"/>
                    <a:pt x="1113" y="928"/>
                  </a:cubicBezTo>
                  <a:cubicBezTo>
                    <a:pt x="233" y="997"/>
                    <a:pt x="1" y="140"/>
                    <a:pt x="1" y="140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47"/>
            <p:cNvSpPr/>
            <p:nvPr/>
          </p:nvSpPr>
          <p:spPr>
            <a:xfrm>
              <a:off x="1876126" y="3916870"/>
              <a:ext cx="41000" cy="24740"/>
            </a:xfrm>
            <a:custGeom>
              <a:avLst/>
              <a:gdLst/>
              <a:ahLst/>
              <a:cxnLst/>
              <a:rect l="l" t="t" r="r" b="b"/>
              <a:pathLst>
                <a:path w="1576" h="951" fill="none" extrusionOk="0">
                  <a:moveTo>
                    <a:pt x="0" y="70"/>
                  </a:moveTo>
                  <a:cubicBezTo>
                    <a:pt x="0" y="70"/>
                    <a:pt x="185" y="950"/>
                    <a:pt x="881" y="811"/>
                  </a:cubicBezTo>
                  <a:cubicBezTo>
                    <a:pt x="1437" y="695"/>
                    <a:pt x="1576" y="0"/>
                    <a:pt x="1576" y="0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47"/>
            <p:cNvSpPr/>
            <p:nvPr/>
          </p:nvSpPr>
          <p:spPr>
            <a:xfrm>
              <a:off x="1823055" y="3939763"/>
              <a:ext cx="188140" cy="74195"/>
            </a:xfrm>
            <a:custGeom>
              <a:avLst/>
              <a:gdLst/>
              <a:ahLst/>
              <a:cxnLst/>
              <a:rect l="l" t="t" r="r" b="b"/>
              <a:pathLst>
                <a:path w="7232" h="2852" extrusionOk="0">
                  <a:moveTo>
                    <a:pt x="1391" y="1"/>
                  </a:moveTo>
                  <a:lnTo>
                    <a:pt x="1" y="1947"/>
                  </a:lnTo>
                  <a:lnTo>
                    <a:pt x="7231" y="2851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0" name="Google Shape;4450;p47"/>
          <p:cNvGrpSpPr/>
          <p:nvPr/>
        </p:nvGrpSpPr>
        <p:grpSpPr>
          <a:xfrm>
            <a:off x="1307781" y="1604646"/>
            <a:ext cx="1099498" cy="557632"/>
            <a:chOff x="1100281" y="1325671"/>
            <a:chExt cx="1099498" cy="557632"/>
          </a:xfrm>
        </p:grpSpPr>
        <p:sp>
          <p:nvSpPr>
            <p:cNvPr id="4451" name="Google Shape;4451;p47"/>
            <p:cNvSpPr/>
            <p:nvPr/>
          </p:nvSpPr>
          <p:spPr>
            <a:xfrm>
              <a:off x="1639780" y="1354340"/>
              <a:ext cx="559999" cy="329402"/>
            </a:xfrm>
            <a:custGeom>
              <a:avLst/>
              <a:gdLst/>
              <a:ahLst/>
              <a:cxnLst/>
              <a:rect l="l" t="t" r="r" b="b"/>
              <a:pathLst>
                <a:path w="21526" h="12662" extrusionOk="0">
                  <a:moveTo>
                    <a:pt x="17562" y="0"/>
                  </a:moveTo>
                  <a:cubicBezTo>
                    <a:pt x="16729" y="0"/>
                    <a:pt x="15699" y="92"/>
                    <a:pt x="14438" y="309"/>
                  </a:cubicBezTo>
                  <a:cubicBezTo>
                    <a:pt x="7185" y="1537"/>
                    <a:pt x="2063" y="5662"/>
                    <a:pt x="2063" y="5662"/>
                  </a:cubicBezTo>
                  <a:cubicBezTo>
                    <a:pt x="0" y="7053"/>
                    <a:pt x="441" y="9927"/>
                    <a:pt x="2712" y="11039"/>
                  </a:cubicBezTo>
                  <a:cubicBezTo>
                    <a:pt x="3236" y="11296"/>
                    <a:pt x="3717" y="11394"/>
                    <a:pt x="4147" y="11394"/>
                  </a:cubicBezTo>
                  <a:cubicBezTo>
                    <a:pt x="5579" y="11394"/>
                    <a:pt x="6443" y="10298"/>
                    <a:pt x="6443" y="10297"/>
                  </a:cubicBezTo>
                  <a:lnTo>
                    <a:pt x="6443" y="10297"/>
                  </a:lnTo>
                  <a:cubicBezTo>
                    <a:pt x="6443" y="10298"/>
                    <a:pt x="6188" y="12661"/>
                    <a:pt x="9062" y="12661"/>
                  </a:cubicBezTo>
                  <a:cubicBezTo>
                    <a:pt x="11935" y="12661"/>
                    <a:pt x="11379" y="9834"/>
                    <a:pt x="11379" y="9834"/>
                  </a:cubicBezTo>
                  <a:lnTo>
                    <a:pt x="11379" y="9834"/>
                  </a:lnTo>
                  <a:cubicBezTo>
                    <a:pt x="11379" y="9834"/>
                    <a:pt x="11924" y="11134"/>
                    <a:pt x="13365" y="11134"/>
                  </a:cubicBezTo>
                  <a:cubicBezTo>
                    <a:pt x="13579" y="11134"/>
                    <a:pt x="13813" y="11105"/>
                    <a:pt x="14068" y="11039"/>
                  </a:cubicBezTo>
                  <a:cubicBezTo>
                    <a:pt x="16038" y="10552"/>
                    <a:pt x="15064" y="8351"/>
                    <a:pt x="15064" y="8351"/>
                  </a:cubicBezTo>
                  <a:lnTo>
                    <a:pt x="15064" y="8351"/>
                  </a:lnTo>
                  <a:cubicBezTo>
                    <a:pt x="15064" y="8351"/>
                    <a:pt x="15622" y="8817"/>
                    <a:pt x="16426" y="8817"/>
                  </a:cubicBezTo>
                  <a:cubicBezTo>
                    <a:pt x="16770" y="8817"/>
                    <a:pt x="17158" y="8732"/>
                    <a:pt x="17567" y="8490"/>
                  </a:cubicBezTo>
                  <a:cubicBezTo>
                    <a:pt x="18934" y="7702"/>
                    <a:pt x="17683" y="5662"/>
                    <a:pt x="17683" y="5662"/>
                  </a:cubicBezTo>
                  <a:lnTo>
                    <a:pt x="17683" y="5662"/>
                  </a:lnTo>
                  <a:cubicBezTo>
                    <a:pt x="17683" y="5662"/>
                    <a:pt x="18046" y="5813"/>
                    <a:pt x="18520" y="5813"/>
                  </a:cubicBezTo>
                  <a:cubicBezTo>
                    <a:pt x="19011" y="5813"/>
                    <a:pt x="19622" y="5651"/>
                    <a:pt x="20070" y="4990"/>
                  </a:cubicBezTo>
                  <a:cubicBezTo>
                    <a:pt x="20951" y="3669"/>
                    <a:pt x="19699" y="2511"/>
                    <a:pt x="19699" y="2511"/>
                  </a:cubicBezTo>
                  <a:cubicBezTo>
                    <a:pt x="21040" y="2070"/>
                    <a:pt x="21526" y="0"/>
                    <a:pt x="17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47"/>
            <p:cNvSpPr/>
            <p:nvPr/>
          </p:nvSpPr>
          <p:spPr>
            <a:xfrm>
              <a:off x="1708511" y="1763894"/>
              <a:ext cx="43419" cy="85641"/>
            </a:xfrm>
            <a:custGeom>
              <a:avLst/>
              <a:gdLst/>
              <a:ahLst/>
              <a:cxnLst/>
              <a:rect l="l" t="t" r="r" b="b"/>
              <a:pathLst>
                <a:path w="1669" h="3292" fill="none" extrusionOk="0">
                  <a:moveTo>
                    <a:pt x="0" y="1"/>
                  </a:moveTo>
                  <a:cubicBezTo>
                    <a:pt x="0" y="1"/>
                    <a:pt x="1669" y="1090"/>
                    <a:pt x="348" y="3291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47"/>
            <p:cNvSpPr/>
            <p:nvPr/>
          </p:nvSpPr>
          <p:spPr>
            <a:xfrm>
              <a:off x="1689806" y="1839858"/>
              <a:ext cx="70579" cy="24142"/>
            </a:xfrm>
            <a:custGeom>
              <a:avLst/>
              <a:gdLst/>
              <a:ahLst/>
              <a:cxnLst/>
              <a:rect l="l" t="t" r="r" b="b"/>
              <a:pathLst>
                <a:path w="2713" h="928" fill="none" extrusionOk="0">
                  <a:moveTo>
                    <a:pt x="1" y="418"/>
                  </a:moveTo>
                  <a:cubicBezTo>
                    <a:pt x="1" y="418"/>
                    <a:pt x="1577" y="1"/>
                    <a:pt x="2712" y="928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47"/>
            <p:cNvSpPr/>
            <p:nvPr/>
          </p:nvSpPr>
          <p:spPr>
            <a:xfrm>
              <a:off x="1717538" y="1839260"/>
              <a:ext cx="42248" cy="35589"/>
            </a:xfrm>
            <a:custGeom>
              <a:avLst/>
              <a:gdLst/>
              <a:ahLst/>
              <a:cxnLst/>
              <a:rect l="l" t="t" r="r" b="b"/>
              <a:pathLst>
                <a:path w="1624" h="1368" fill="none" extrusionOk="0">
                  <a:moveTo>
                    <a:pt x="1021" y="1368"/>
                  </a:moveTo>
                  <a:cubicBezTo>
                    <a:pt x="488" y="603"/>
                    <a:pt x="1" y="418"/>
                    <a:pt x="1" y="418"/>
                  </a:cubicBezTo>
                  <a:cubicBezTo>
                    <a:pt x="1" y="418"/>
                    <a:pt x="812" y="0"/>
                    <a:pt x="1623" y="279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47"/>
            <p:cNvSpPr/>
            <p:nvPr/>
          </p:nvSpPr>
          <p:spPr>
            <a:xfrm>
              <a:off x="1406451" y="1325671"/>
              <a:ext cx="501647" cy="499280"/>
            </a:xfrm>
            <a:custGeom>
              <a:avLst/>
              <a:gdLst/>
              <a:ahLst/>
              <a:cxnLst/>
              <a:rect l="l" t="t" r="r" b="b"/>
              <a:pathLst>
                <a:path w="19283" h="19192" extrusionOk="0">
                  <a:moveTo>
                    <a:pt x="12523" y="0"/>
                  </a:moveTo>
                  <a:cubicBezTo>
                    <a:pt x="12134" y="0"/>
                    <a:pt x="11743" y="51"/>
                    <a:pt x="11356" y="159"/>
                  </a:cubicBezTo>
                  <a:cubicBezTo>
                    <a:pt x="10151" y="484"/>
                    <a:pt x="8807" y="1226"/>
                    <a:pt x="8066" y="3589"/>
                  </a:cubicBezTo>
                  <a:cubicBezTo>
                    <a:pt x="7078" y="6833"/>
                    <a:pt x="6722" y="9026"/>
                    <a:pt x="4438" y="9026"/>
                  </a:cubicBezTo>
                  <a:cubicBezTo>
                    <a:pt x="4094" y="9026"/>
                    <a:pt x="3707" y="8976"/>
                    <a:pt x="3268" y="8873"/>
                  </a:cubicBezTo>
                  <a:cubicBezTo>
                    <a:pt x="2272" y="8637"/>
                    <a:pt x="1607" y="8420"/>
                    <a:pt x="1157" y="8420"/>
                  </a:cubicBezTo>
                  <a:cubicBezTo>
                    <a:pt x="329" y="8420"/>
                    <a:pt x="230" y="9153"/>
                    <a:pt x="140" y="11840"/>
                  </a:cubicBezTo>
                  <a:cubicBezTo>
                    <a:pt x="1" y="15038"/>
                    <a:pt x="2318" y="17680"/>
                    <a:pt x="5864" y="18653"/>
                  </a:cubicBezTo>
                  <a:cubicBezTo>
                    <a:pt x="7133" y="19011"/>
                    <a:pt x="8372" y="19191"/>
                    <a:pt x="9550" y="19191"/>
                  </a:cubicBezTo>
                  <a:cubicBezTo>
                    <a:pt x="14095" y="19191"/>
                    <a:pt x="17742" y="16513"/>
                    <a:pt x="18772" y="11029"/>
                  </a:cubicBezTo>
                  <a:cubicBezTo>
                    <a:pt x="19282" y="8271"/>
                    <a:pt x="18494" y="4980"/>
                    <a:pt x="17683" y="3427"/>
                  </a:cubicBezTo>
                  <a:cubicBezTo>
                    <a:pt x="16666" y="1491"/>
                    <a:pt x="14625" y="0"/>
                    <a:pt x="125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47"/>
            <p:cNvSpPr/>
            <p:nvPr/>
          </p:nvSpPr>
          <p:spPr>
            <a:xfrm>
              <a:off x="1440219" y="1602055"/>
              <a:ext cx="440746" cy="222818"/>
            </a:xfrm>
            <a:custGeom>
              <a:avLst/>
              <a:gdLst/>
              <a:ahLst/>
              <a:cxnLst/>
              <a:rect l="l" t="t" r="r" b="b"/>
              <a:pathLst>
                <a:path w="16942" h="8565" extrusionOk="0">
                  <a:moveTo>
                    <a:pt x="14123" y="1"/>
                  </a:moveTo>
                  <a:cubicBezTo>
                    <a:pt x="11343" y="1"/>
                    <a:pt x="11444" y="4666"/>
                    <a:pt x="7115" y="5387"/>
                  </a:cubicBezTo>
                  <a:cubicBezTo>
                    <a:pt x="6195" y="5536"/>
                    <a:pt x="5301" y="5596"/>
                    <a:pt x="4458" y="5596"/>
                  </a:cubicBezTo>
                  <a:cubicBezTo>
                    <a:pt x="2667" y="5596"/>
                    <a:pt x="1103" y="5323"/>
                    <a:pt x="0" y="5040"/>
                  </a:cubicBezTo>
                  <a:lnTo>
                    <a:pt x="0" y="5040"/>
                  </a:lnTo>
                  <a:cubicBezTo>
                    <a:pt x="997" y="6430"/>
                    <a:pt x="2596" y="7496"/>
                    <a:pt x="4566" y="8029"/>
                  </a:cubicBezTo>
                  <a:cubicBezTo>
                    <a:pt x="5831" y="8385"/>
                    <a:pt x="7066" y="8565"/>
                    <a:pt x="8241" y="8565"/>
                  </a:cubicBezTo>
                  <a:cubicBezTo>
                    <a:pt x="12188" y="8565"/>
                    <a:pt x="15459" y="6541"/>
                    <a:pt x="16941" y="2398"/>
                  </a:cubicBezTo>
                  <a:cubicBezTo>
                    <a:pt x="16779" y="1401"/>
                    <a:pt x="16246" y="497"/>
                    <a:pt x="14972" y="127"/>
                  </a:cubicBezTo>
                  <a:cubicBezTo>
                    <a:pt x="14660" y="40"/>
                    <a:pt x="14380" y="1"/>
                    <a:pt x="14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47"/>
            <p:cNvSpPr/>
            <p:nvPr/>
          </p:nvSpPr>
          <p:spPr>
            <a:xfrm>
              <a:off x="1779038" y="1519119"/>
              <a:ext cx="91079" cy="38086"/>
            </a:xfrm>
            <a:custGeom>
              <a:avLst/>
              <a:gdLst/>
              <a:ahLst/>
              <a:cxnLst/>
              <a:rect l="l" t="t" r="r" b="b"/>
              <a:pathLst>
                <a:path w="3501" h="1464" extrusionOk="0">
                  <a:moveTo>
                    <a:pt x="1" y="0"/>
                  </a:moveTo>
                  <a:lnTo>
                    <a:pt x="1" y="0"/>
                  </a:lnTo>
                  <a:cubicBezTo>
                    <a:pt x="453" y="1177"/>
                    <a:pt x="1362" y="1464"/>
                    <a:pt x="2140" y="1464"/>
                  </a:cubicBezTo>
                  <a:cubicBezTo>
                    <a:pt x="2879" y="1464"/>
                    <a:pt x="3500" y="1206"/>
                    <a:pt x="3500" y="120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47"/>
            <p:cNvSpPr/>
            <p:nvPr/>
          </p:nvSpPr>
          <p:spPr>
            <a:xfrm>
              <a:off x="1100281" y="1354340"/>
              <a:ext cx="560025" cy="329402"/>
            </a:xfrm>
            <a:custGeom>
              <a:avLst/>
              <a:gdLst/>
              <a:ahLst/>
              <a:cxnLst/>
              <a:rect l="l" t="t" r="r" b="b"/>
              <a:pathLst>
                <a:path w="21527" h="12662" extrusionOk="0">
                  <a:moveTo>
                    <a:pt x="3951" y="0"/>
                  </a:moveTo>
                  <a:cubicBezTo>
                    <a:pt x="1" y="0"/>
                    <a:pt x="487" y="2070"/>
                    <a:pt x="1827" y="2511"/>
                  </a:cubicBezTo>
                  <a:cubicBezTo>
                    <a:pt x="1827" y="2511"/>
                    <a:pt x="576" y="3669"/>
                    <a:pt x="1457" y="4990"/>
                  </a:cubicBezTo>
                  <a:cubicBezTo>
                    <a:pt x="1905" y="5651"/>
                    <a:pt x="2509" y="5813"/>
                    <a:pt x="2995" y="5813"/>
                  </a:cubicBezTo>
                  <a:cubicBezTo>
                    <a:pt x="3463" y="5813"/>
                    <a:pt x="3820" y="5662"/>
                    <a:pt x="3820" y="5662"/>
                  </a:cubicBezTo>
                  <a:lnTo>
                    <a:pt x="3820" y="5662"/>
                  </a:lnTo>
                  <a:cubicBezTo>
                    <a:pt x="3820" y="5662"/>
                    <a:pt x="2569" y="7702"/>
                    <a:pt x="3960" y="8490"/>
                  </a:cubicBezTo>
                  <a:cubicBezTo>
                    <a:pt x="4369" y="8732"/>
                    <a:pt x="4757" y="8817"/>
                    <a:pt x="5100" y="8817"/>
                  </a:cubicBezTo>
                  <a:cubicBezTo>
                    <a:pt x="5905" y="8817"/>
                    <a:pt x="6462" y="8351"/>
                    <a:pt x="6462" y="8351"/>
                  </a:cubicBezTo>
                  <a:lnTo>
                    <a:pt x="6462" y="8351"/>
                  </a:lnTo>
                  <a:cubicBezTo>
                    <a:pt x="6462" y="8351"/>
                    <a:pt x="5489" y="10552"/>
                    <a:pt x="7459" y="11039"/>
                  </a:cubicBezTo>
                  <a:cubicBezTo>
                    <a:pt x="7714" y="11105"/>
                    <a:pt x="7948" y="11134"/>
                    <a:pt x="8162" y="11134"/>
                  </a:cubicBezTo>
                  <a:cubicBezTo>
                    <a:pt x="9603" y="11134"/>
                    <a:pt x="10147" y="9834"/>
                    <a:pt x="10147" y="9834"/>
                  </a:cubicBezTo>
                  <a:lnTo>
                    <a:pt x="10147" y="9834"/>
                  </a:lnTo>
                  <a:cubicBezTo>
                    <a:pt x="10147" y="9834"/>
                    <a:pt x="9568" y="12661"/>
                    <a:pt x="12442" y="12661"/>
                  </a:cubicBezTo>
                  <a:cubicBezTo>
                    <a:pt x="15315" y="12661"/>
                    <a:pt x="15084" y="10298"/>
                    <a:pt x="15084" y="10297"/>
                  </a:cubicBezTo>
                  <a:lnTo>
                    <a:pt x="15084" y="10297"/>
                  </a:lnTo>
                  <a:cubicBezTo>
                    <a:pt x="15084" y="10298"/>
                    <a:pt x="15934" y="11394"/>
                    <a:pt x="17360" y="11394"/>
                  </a:cubicBezTo>
                  <a:cubicBezTo>
                    <a:pt x="17788" y="11394"/>
                    <a:pt x="18268" y="11296"/>
                    <a:pt x="18792" y="11039"/>
                  </a:cubicBezTo>
                  <a:cubicBezTo>
                    <a:pt x="21086" y="9927"/>
                    <a:pt x="21526" y="7053"/>
                    <a:pt x="19441" y="5662"/>
                  </a:cubicBezTo>
                  <a:cubicBezTo>
                    <a:pt x="19441" y="5662"/>
                    <a:pt x="14319" y="1537"/>
                    <a:pt x="7065" y="309"/>
                  </a:cubicBezTo>
                  <a:cubicBezTo>
                    <a:pt x="5809" y="92"/>
                    <a:pt x="4782" y="0"/>
                    <a:pt x="3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47"/>
            <p:cNvSpPr/>
            <p:nvPr/>
          </p:nvSpPr>
          <p:spPr>
            <a:xfrm>
              <a:off x="1849591" y="1458816"/>
              <a:ext cx="22919" cy="17534"/>
            </a:xfrm>
            <a:custGeom>
              <a:avLst/>
              <a:gdLst/>
              <a:ahLst/>
              <a:cxnLst/>
              <a:rect l="l" t="t" r="r" b="b"/>
              <a:pathLst>
                <a:path w="881" h="674" fill="none" extrusionOk="0">
                  <a:moveTo>
                    <a:pt x="881" y="325"/>
                  </a:moveTo>
                  <a:cubicBezTo>
                    <a:pt x="788" y="94"/>
                    <a:pt x="533" y="1"/>
                    <a:pt x="302" y="94"/>
                  </a:cubicBezTo>
                  <a:cubicBezTo>
                    <a:pt x="93" y="186"/>
                    <a:pt x="0" y="464"/>
                    <a:pt x="93" y="673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47"/>
            <p:cNvSpPr/>
            <p:nvPr/>
          </p:nvSpPr>
          <p:spPr>
            <a:xfrm>
              <a:off x="1752529" y="1462458"/>
              <a:ext cx="34990" cy="22919"/>
            </a:xfrm>
            <a:custGeom>
              <a:avLst/>
              <a:gdLst/>
              <a:ahLst/>
              <a:cxnLst/>
              <a:rect l="l" t="t" r="r" b="b"/>
              <a:pathLst>
                <a:path w="1345" h="881" fill="none" extrusionOk="0">
                  <a:moveTo>
                    <a:pt x="1252" y="881"/>
                  </a:moveTo>
                  <a:cubicBezTo>
                    <a:pt x="1344" y="533"/>
                    <a:pt x="1136" y="185"/>
                    <a:pt x="788" y="93"/>
                  </a:cubicBezTo>
                  <a:cubicBezTo>
                    <a:pt x="464" y="0"/>
                    <a:pt x="93" y="209"/>
                    <a:pt x="0" y="533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47"/>
            <p:cNvSpPr/>
            <p:nvPr/>
          </p:nvSpPr>
          <p:spPr>
            <a:xfrm>
              <a:off x="1779038" y="1484753"/>
              <a:ext cx="129659" cy="66468"/>
            </a:xfrm>
            <a:custGeom>
              <a:avLst/>
              <a:gdLst/>
              <a:ahLst/>
              <a:cxnLst/>
              <a:rect l="l" t="t" r="r" b="b"/>
              <a:pathLst>
                <a:path w="4984" h="2555" extrusionOk="0">
                  <a:moveTo>
                    <a:pt x="1948" y="0"/>
                  </a:moveTo>
                  <a:cubicBezTo>
                    <a:pt x="1948" y="0"/>
                    <a:pt x="1322" y="974"/>
                    <a:pt x="1" y="1321"/>
                  </a:cubicBezTo>
                  <a:cubicBezTo>
                    <a:pt x="1" y="1321"/>
                    <a:pt x="1571" y="2555"/>
                    <a:pt x="4089" y="2555"/>
                  </a:cubicBezTo>
                  <a:cubicBezTo>
                    <a:pt x="4375" y="2555"/>
                    <a:pt x="4674" y="2539"/>
                    <a:pt x="4983" y="2503"/>
                  </a:cubicBezTo>
                  <a:cubicBezTo>
                    <a:pt x="4983" y="2503"/>
                    <a:pt x="3593" y="1600"/>
                    <a:pt x="3199" y="649"/>
                  </a:cubicBezTo>
                  <a:cubicBezTo>
                    <a:pt x="3199" y="649"/>
                    <a:pt x="2944" y="93"/>
                    <a:pt x="1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47"/>
            <p:cNvSpPr/>
            <p:nvPr/>
          </p:nvSpPr>
          <p:spPr>
            <a:xfrm>
              <a:off x="1584914" y="1766912"/>
              <a:ext cx="52472" cy="83222"/>
            </a:xfrm>
            <a:custGeom>
              <a:avLst/>
              <a:gdLst/>
              <a:ahLst/>
              <a:cxnLst/>
              <a:rect l="l" t="t" r="r" b="b"/>
              <a:pathLst>
                <a:path w="2017" h="3199" fill="none" extrusionOk="0">
                  <a:moveTo>
                    <a:pt x="858" y="0"/>
                  </a:moveTo>
                  <a:cubicBezTo>
                    <a:pt x="858" y="0"/>
                    <a:pt x="2017" y="1600"/>
                    <a:pt x="0" y="3199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47"/>
            <p:cNvSpPr/>
            <p:nvPr/>
          </p:nvSpPr>
          <p:spPr>
            <a:xfrm>
              <a:off x="1558379" y="1840456"/>
              <a:ext cx="61525" cy="38008"/>
            </a:xfrm>
            <a:custGeom>
              <a:avLst/>
              <a:gdLst/>
              <a:ahLst/>
              <a:cxnLst/>
              <a:rect l="l" t="t" r="r" b="b"/>
              <a:pathLst>
                <a:path w="2365" h="1461" fill="none" extrusionOk="0">
                  <a:moveTo>
                    <a:pt x="1" y="1"/>
                  </a:moveTo>
                  <a:cubicBezTo>
                    <a:pt x="1" y="1"/>
                    <a:pt x="1623" y="186"/>
                    <a:pt x="2365" y="1461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47"/>
            <p:cNvSpPr/>
            <p:nvPr/>
          </p:nvSpPr>
          <p:spPr>
            <a:xfrm>
              <a:off x="1584914" y="1847688"/>
              <a:ext cx="40427" cy="35615"/>
            </a:xfrm>
            <a:custGeom>
              <a:avLst/>
              <a:gdLst/>
              <a:ahLst/>
              <a:cxnLst/>
              <a:rect l="l" t="t" r="r" b="b"/>
              <a:pathLst>
                <a:path w="1554" h="1369" fill="none" extrusionOk="0">
                  <a:moveTo>
                    <a:pt x="603" y="1368"/>
                  </a:moveTo>
                  <a:cubicBezTo>
                    <a:pt x="371" y="441"/>
                    <a:pt x="0" y="94"/>
                    <a:pt x="0" y="94"/>
                  </a:cubicBezTo>
                  <a:cubicBezTo>
                    <a:pt x="0" y="94"/>
                    <a:pt x="904" y="1"/>
                    <a:pt x="1553" y="557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5" name="Google Shape;4465;p47"/>
          <p:cNvGrpSpPr/>
          <p:nvPr/>
        </p:nvGrpSpPr>
        <p:grpSpPr>
          <a:xfrm>
            <a:off x="1152186" y="3281234"/>
            <a:ext cx="658388" cy="564499"/>
            <a:chOff x="1320836" y="2091709"/>
            <a:chExt cx="658388" cy="564499"/>
          </a:xfrm>
        </p:grpSpPr>
        <p:sp>
          <p:nvSpPr>
            <p:cNvPr id="4466" name="Google Shape;4466;p47"/>
            <p:cNvSpPr/>
            <p:nvPr/>
          </p:nvSpPr>
          <p:spPr>
            <a:xfrm>
              <a:off x="1408870" y="2480139"/>
              <a:ext cx="138686" cy="108561"/>
            </a:xfrm>
            <a:custGeom>
              <a:avLst/>
              <a:gdLst/>
              <a:ahLst/>
              <a:cxnLst/>
              <a:rect l="l" t="t" r="r" b="b"/>
              <a:pathLst>
                <a:path w="5331" h="4173" extrusionOk="0">
                  <a:moveTo>
                    <a:pt x="1368" y="1"/>
                  </a:moveTo>
                  <a:lnTo>
                    <a:pt x="0" y="580"/>
                  </a:lnTo>
                  <a:cubicBezTo>
                    <a:pt x="1483" y="3755"/>
                    <a:pt x="5331" y="4172"/>
                    <a:pt x="5331" y="4172"/>
                  </a:cubicBezTo>
                  <a:cubicBezTo>
                    <a:pt x="1947" y="2272"/>
                    <a:pt x="1368" y="1"/>
                    <a:pt x="1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47"/>
            <p:cNvSpPr/>
            <p:nvPr/>
          </p:nvSpPr>
          <p:spPr>
            <a:xfrm>
              <a:off x="1394406" y="2487970"/>
              <a:ext cx="148936" cy="100132"/>
            </a:xfrm>
            <a:custGeom>
              <a:avLst/>
              <a:gdLst/>
              <a:ahLst/>
              <a:cxnLst/>
              <a:rect l="l" t="t" r="r" b="b"/>
              <a:pathLst>
                <a:path w="5725" h="3849" extrusionOk="0">
                  <a:moveTo>
                    <a:pt x="1066" y="1"/>
                  </a:moveTo>
                  <a:lnTo>
                    <a:pt x="0" y="928"/>
                  </a:lnTo>
                  <a:cubicBezTo>
                    <a:pt x="1772" y="3785"/>
                    <a:pt x="5384" y="3848"/>
                    <a:pt x="5702" y="3848"/>
                  </a:cubicBezTo>
                  <a:cubicBezTo>
                    <a:pt x="5717" y="3848"/>
                    <a:pt x="5724" y="3848"/>
                    <a:pt x="5724" y="3848"/>
                  </a:cubicBezTo>
                  <a:cubicBezTo>
                    <a:pt x="2132" y="2388"/>
                    <a:pt x="1066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47"/>
            <p:cNvSpPr/>
            <p:nvPr/>
          </p:nvSpPr>
          <p:spPr>
            <a:xfrm>
              <a:off x="1724172" y="2285417"/>
              <a:ext cx="255051" cy="186241"/>
            </a:xfrm>
            <a:custGeom>
              <a:avLst/>
              <a:gdLst/>
              <a:ahLst/>
              <a:cxnLst/>
              <a:rect l="l" t="t" r="r" b="b"/>
              <a:pathLst>
                <a:path w="9804" h="7159" extrusionOk="0">
                  <a:moveTo>
                    <a:pt x="3222" y="0"/>
                  </a:moveTo>
                  <a:cubicBezTo>
                    <a:pt x="3222" y="0"/>
                    <a:pt x="1" y="742"/>
                    <a:pt x="1252" y="4936"/>
                  </a:cubicBezTo>
                  <a:cubicBezTo>
                    <a:pt x="1719" y="6471"/>
                    <a:pt x="2979" y="7159"/>
                    <a:pt x="4393" y="7159"/>
                  </a:cubicBezTo>
                  <a:cubicBezTo>
                    <a:pt x="6845" y="7159"/>
                    <a:pt x="9760" y="5091"/>
                    <a:pt x="9804" y="1785"/>
                  </a:cubicBezTo>
                  <a:lnTo>
                    <a:pt x="9804" y="1785"/>
                  </a:lnTo>
                  <a:cubicBezTo>
                    <a:pt x="9804" y="1785"/>
                    <a:pt x="9153" y="2120"/>
                    <a:pt x="8072" y="2120"/>
                  </a:cubicBezTo>
                  <a:cubicBezTo>
                    <a:pt x="6880" y="2120"/>
                    <a:pt x="5166" y="1713"/>
                    <a:pt x="3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47"/>
            <p:cNvSpPr/>
            <p:nvPr/>
          </p:nvSpPr>
          <p:spPr>
            <a:xfrm>
              <a:off x="1366050" y="2484354"/>
              <a:ext cx="144123" cy="101927"/>
            </a:xfrm>
            <a:custGeom>
              <a:avLst/>
              <a:gdLst/>
              <a:ahLst/>
              <a:cxnLst/>
              <a:rect l="l" t="t" r="r" b="b"/>
              <a:pathLst>
                <a:path w="5540" h="3918" extrusionOk="0">
                  <a:moveTo>
                    <a:pt x="1345" y="1"/>
                  </a:moveTo>
                  <a:lnTo>
                    <a:pt x="1" y="650"/>
                  </a:lnTo>
                  <a:cubicBezTo>
                    <a:pt x="1669" y="3732"/>
                    <a:pt x="5540" y="3918"/>
                    <a:pt x="5540" y="3918"/>
                  </a:cubicBezTo>
                  <a:cubicBezTo>
                    <a:pt x="2040" y="2226"/>
                    <a:pt x="1345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47"/>
            <p:cNvSpPr/>
            <p:nvPr/>
          </p:nvSpPr>
          <p:spPr>
            <a:xfrm>
              <a:off x="1353407" y="2493407"/>
              <a:ext cx="152552" cy="93056"/>
            </a:xfrm>
            <a:custGeom>
              <a:avLst/>
              <a:gdLst/>
              <a:ahLst/>
              <a:cxnLst/>
              <a:rect l="l" t="t" r="r" b="b"/>
              <a:pathLst>
                <a:path w="5864" h="3577" extrusionOk="0">
                  <a:moveTo>
                    <a:pt x="997" y="1"/>
                  </a:moveTo>
                  <a:lnTo>
                    <a:pt x="0" y="974"/>
                  </a:lnTo>
                  <a:cubicBezTo>
                    <a:pt x="1670" y="3382"/>
                    <a:pt x="4658" y="3577"/>
                    <a:pt x="5583" y="3577"/>
                  </a:cubicBezTo>
                  <a:cubicBezTo>
                    <a:pt x="5762" y="3577"/>
                    <a:pt x="5863" y="3570"/>
                    <a:pt x="5863" y="3570"/>
                  </a:cubicBezTo>
                  <a:cubicBezTo>
                    <a:pt x="2202" y="2295"/>
                    <a:pt x="997" y="1"/>
                    <a:pt x="9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47"/>
            <p:cNvSpPr/>
            <p:nvPr/>
          </p:nvSpPr>
          <p:spPr>
            <a:xfrm>
              <a:off x="1695842" y="2509094"/>
              <a:ext cx="44043" cy="85615"/>
            </a:xfrm>
            <a:custGeom>
              <a:avLst/>
              <a:gdLst/>
              <a:ahLst/>
              <a:cxnLst/>
              <a:rect l="l" t="t" r="r" b="b"/>
              <a:pathLst>
                <a:path w="1693" h="3291" fill="none" extrusionOk="0">
                  <a:moveTo>
                    <a:pt x="1" y="0"/>
                  </a:moveTo>
                  <a:cubicBezTo>
                    <a:pt x="1" y="0"/>
                    <a:pt x="1692" y="1020"/>
                    <a:pt x="487" y="329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47"/>
            <p:cNvSpPr/>
            <p:nvPr/>
          </p:nvSpPr>
          <p:spPr>
            <a:xfrm>
              <a:off x="1680181" y="2583835"/>
              <a:ext cx="71749" cy="22945"/>
            </a:xfrm>
            <a:custGeom>
              <a:avLst/>
              <a:gdLst/>
              <a:ahLst/>
              <a:cxnLst/>
              <a:rect l="l" t="t" r="r" b="b"/>
              <a:pathLst>
                <a:path w="2758" h="882" fill="none" extrusionOk="0">
                  <a:moveTo>
                    <a:pt x="0" y="487"/>
                  </a:moveTo>
                  <a:cubicBezTo>
                    <a:pt x="0" y="487"/>
                    <a:pt x="1576" y="1"/>
                    <a:pt x="2758" y="88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47"/>
            <p:cNvSpPr/>
            <p:nvPr/>
          </p:nvSpPr>
          <p:spPr>
            <a:xfrm>
              <a:off x="1708511" y="2583237"/>
              <a:ext cx="41624" cy="35589"/>
            </a:xfrm>
            <a:custGeom>
              <a:avLst/>
              <a:gdLst/>
              <a:ahLst/>
              <a:cxnLst/>
              <a:rect l="l" t="t" r="r" b="b"/>
              <a:pathLst>
                <a:path w="1600" h="1368" fill="none" extrusionOk="0">
                  <a:moveTo>
                    <a:pt x="1043" y="1368"/>
                  </a:moveTo>
                  <a:cubicBezTo>
                    <a:pt x="487" y="603"/>
                    <a:pt x="0" y="441"/>
                    <a:pt x="0" y="441"/>
                  </a:cubicBezTo>
                  <a:cubicBezTo>
                    <a:pt x="0" y="441"/>
                    <a:pt x="788" y="1"/>
                    <a:pt x="1599" y="256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47"/>
            <p:cNvSpPr/>
            <p:nvPr/>
          </p:nvSpPr>
          <p:spPr>
            <a:xfrm>
              <a:off x="1487852" y="2091709"/>
              <a:ext cx="330417" cy="497745"/>
            </a:xfrm>
            <a:custGeom>
              <a:avLst/>
              <a:gdLst/>
              <a:ahLst/>
              <a:cxnLst/>
              <a:rect l="l" t="t" r="r" b="b"/>
              <a:pathLst>
                <a:path w="12701" h="19133" extrusionOk="0">
                  <a:moveTo>
                    <a:pt x="6222" y="0"/>
                  </a:moveTo>
                  <a:cubicBezTo>
                    <a:pt x="5877" y="0"/>
                    <a:pt x="5518" y="19"/>
                    <a:pt x="5145" y="53"/>
                  </a:cubicBezTo>
                  <a:cubicBezTo>
                    <a:pt x="255" y="517"/>
                    <a:pt x="255" y="4966"/>
                    <a:pt x="139" y="8118"/>
                  </a:cubicBezTo>
                  <a:cubicBezTo>
                    <a:pt x="0" y="11919"/>
                    <a:pt x="765" y="14607"/>
                    <a:pt x="232" y="19080"/>
                  </a:cubicBezTo>
                  <a:cubicBezTo>
                    <a:pt x="232" y="19080"/>
                    <a:pt x="897" y="19133"/>
                    <a:pt x="1910" y="19133"/>
                  </a:cubicBezTo>
                  <a:cubicBezTo>
                    <a:pt x="4191" y="19133"/>
                    <a:pt x="8238" y="18866"/>
                    <a:pt x="10452" y="17133"/>
                  </a:cubicBezTo>
                  <a:cubicBezTo>
                    <a:pt x="11959" y="15951"/>
                    <a:pt x="12700" y="13101"/>
                    <a:pt x="12654" y="11340"/>
                  </a:cubicBezTo>
                  <a:cubicBezTo>
                    <a:pt x="12419" y="2541"/>
                    <a:pt x="10275" y="0"/>
                    <a:pt x="6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47"/>
            <p:cNvSpPr/>
            <p:nvPr/>
          </p:nvSpPr>
          <p:spPr>
            <a:xfrm>
              <a:off x="1556584" y="2354409"/>
              <a:ext cx="260462" cy="234889"/>
            </a:xfrm>
            <a:custGeom>
              <a:avLst/>
              <a:gdLst/>
              <a:ahLst/>
              <a:cxnLst/>
              <a:rect l="l" t="t" r="r" b="b"/>
              <a:pathLst>
                <a:path w="10012" h="9029" extrusionOk="0">
                  <a:moveTo>
                    <a:pt x="6146" y="1"/>
                  </a:moveTo>
                  <a:cubicBezTo>
                    <a:pt x="5789" y="1"/>
                    <a:pt x="5417" y="21"/>
                    <a:pt x="5029" y="60"/>
                  </a:cubicBezTo>
                  <a:cubicBezTo>
                    <a:pt x="139" y="500"/>
                    <a:pt x="139" y="4973"/>
                    <a:pt x="23" y="8101"/>
                  </a:cubicBezTo>
                  <a:cubicBezTo>
                    <a:pt x="23" y="8426"/>
                    <a:pt x="0" y="8727"/>
                    <a:pt x="0" y="9028"/>
                  </a:cubicBezTo>
                  <a:cubicBezTo>
                    <a:pt x="2341" y="8959"/>
                    <a:pt x="5817" y="8588"/>
                    <a:pt x="7810" y="7035"/>
                  </a:cubicBezTo>
                  <a:cubicBezTo>
                    <a:pt x="9270" y="5877"/>
                    <a:pt x="10012" y="3165"/>
                    <a:pt x="10012" y="1404"/>
                  </a:cubicBezTo>
                  <a:cubicBezTo>
                    <a:pt x="9009" y="401"/>
                    <a:pt x="7729" y="1"/>
                    <a:pt x="6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47"/>
            <p:cNvSpPr/>
            <p:nvPr/>
          </p:nvSpPr>
          <p:spPr>
            <a:xfrm>
              <a:off x="1642797" y="2285417"/>
              <a:ext cx="121802" cy="27758"/>
            </a:xfrm>
            <a:custGeom>
              <a:avLst/>
              <a:gdLst/>
              <a:ahLst/>
              <a:cxnLst/>
              <a:rect l="l" t="t" r="r" b="b"/>
              <a:pathLst>
                <a:path w="4682" h="1067" extrusionOk="0">
                  <a:moveTo>
                    <a:pt x="0" y="0"/>
                  </a:moveTo>
                  <a:lnTo>
                    <a:pt x="1020" y="1066"/>
                  </a:lnTo>
                  <a:lnTo>
                    <a:pt x="4682" y="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47"/>
            <p:cNvSpPr/>
            <p:nvPr/>
          </p:nvSpPr>
          <p:spPr>
            <a:xfrm>
              <a:off x="1542718" y="2226311"/>
              <a:ext cx="71749" cy="35615"/>
            </a:xfrm>
            <a:custGeom>
              <a:avLst/>
              <a:gdLst/>
              <a:ahLst/>
              <a:cxnLst/>
              <a:rect l="l" t="t" r="r" b="b"/>
              <a:pathLst>
                <a:path w="2758" h="1369" fill="none" extrusionOk="0">
                  <a:moveTo>
                    <a:pt x="0" y="1368"/>
                  </a:moveTo>
                  <a:cubicBezTo>
                    <a:pt x="0" y="603"/>
                    <a:pt x="626" y="1"/>
                    <a:pt x="1391" y="1"/>
                  </a:cubicBezTo>
                  <a:cubicBezTo>
                    <a:pt x="2155" y="1"/>
                    <a:pt x="2758" y="603"/>
                    <a:pt x="2758" y="1368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47"/>
            <p:cNvSpPr/>
            <p:nvPr/>
          </p:nvSpPr>
          <p:spPr>
            <a:xfrm>
              <a:off x="1713324" y="2226311"/>
              <a:ext cx="71775" cy="35615"/>
            </a:xfrm>
            <a:custGeom>
              <a:avLst/>
              <a:gdLst/>
              <a:ahLst/>
              <a:cxnLst/>
              <a:rect l="l" t="t" r="r" b="b"/>
              <a:pathLst>
                <a:path w="2759" h="1369" fill="none" extrusionOk="0">
                  <a:moveTo>
                    <a:pt x="1" y="1368"/>
                  </a:moveTo>
                  <a:cubicBezTo>
                    <a:pt x="1" y="603"/>
                    <a:pt x="626" y="1"/>
                    <a:pt x="1391" y="1"/>
                  </a:cubicBezTo>
                  <a:cubicBezTo>
                    <a:pt x="2156" y="1"/>
                    <a:pt x="2759" y="603"/>
                    <a:pt x="2759" y="1368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7"/>
            <p:cNvSpPr/>
            <p:nvPr/>
          </p:nvSpPr>
          <p:spPr>
            <a:xfrm>
              <a:off x="1642797" y="2257061"/>
              <a:ext cx="174248" cy="56114"/>
            </a:xfrm>
            <a:custGeom>
              <a:avLst/>
              <a:gdLst/>
              <a:ahLst/>
              <a:cxnLst/>
              <a:rect l="l" t="t" r="r" b="b"/>
              <a:pathLst>
                <a:path w="6698" h="2157" extrusionOk="0">
                  <a:moveTo>
                    <a:pt x="1738" y="1"/>
                  </a:moveTo>
                  <a:lnTo>
                    <a:pt x="0" y="1090"/>
                  </a:lnTo>
                  <a:lnTo>
                    <a:pt x="6698" y="215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7"/>
            <p:cNvSpPr/>
            <p:nvPr/>
          </p:nvSpPr>
          <p:spPr>
            <a:xfrm>
              <a:off x="1320836" y="2285417"/>
              <a:ext cx="255051" cy="186241"/>
            </a:xfrm>
            <a:custGeom>
              <a:avLst/>
              <a:gdLst/>
              <a:ahLst/>
              <a:cxnLst/>
              <a:rect l="l" t="t" r="r" b="b"/>
              <a:pathLst>
                <a:path w="9804" h="7159" extrusionOk="0">
                  <a:moveTo>
                    <a:pt x="6582" y="0"/>
                  </a:moveTo>
                  <a:cubicBezTo>
                    <a:pt x="4639" y="1713"/>
                    <a:pt x="2924" y="2120"/>
                    <a:pt x="1733" y="2120"/>
                  </a:cubicBezTo>
                  <a:cubicBezTo>
                    <a:pt x="651" y="2120"/>
                    <a:pt x="1" y="1785"/>
                    <a:pt x="1" y="1785"/>
                  </a:cubicBezTo>
                  <a:lnTo>
                    <a:pt x="1" y="1785"/>
                  </a:lnTo>
                  <a:cubicBezTo>
                    <a:pt x="45" y="5091"/>
                    <a:pt x="2960" y="7159"/>
                    <a:pt x="5406" y="7159"/>
                  </a:cubicBezTo>
                  <a:cubicBezTo>
                    <a:pt x="6816" y="7159"/>
                    <a:pt x="8071" y="6471"/>
                    <a:pt x="8529" y="4936"/>
                  </a:cubicBezTo>
                  <a:cubicBezTo>
                    <a:pt x="9804" y="742"/>
                    <a:pt x="6582" y="0"/>
                    <a:pt x="6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7"/>
            <p:cNvSpPr/>
            <p:nvPr/>
          </p:nvSpPr>
          <p:spPr>
            <a:xfrm>
              <a:off x="1580101" y="2539844"/>
              <a:ext cx="22321" cy="83222"/>
            </a:xfrm>
            <a:custGeom>
              <a:avLst/>
              <a:gdLst/>
              <a:ahLst/>
              <a:cxnLst/>
              <a:rect l="l" t="t" r="r" b="b"/>
              <a:pathLst>
                <a:path w="858" h="3199" fill="none" extrusionOk="0">
                  <a:moveTo>
                    <a:pt x="0" y="0"/>
                  </a:moveTo>
                  <a:cubicBezTo>
                    <a:pt x="0" y="0"/>
                    <a:pt x="93" y="1599"/>
                    <a:pt x="857" y="3198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7"/>
            <p:cNvSpPr/>
            <p:nvPr/>
          </p:nvSpPr>
          <p:spPr>
            <a:xfrm>
              <a:off x="1567432" y="2613986"/>
              <a:ext cx="61525" cy="37410"/>
            </a:xfrm>
            <a:custGeom>
              <a:avLst/>
              <a:gdLst/>
              <a:ahLst/>
              <a:cxnLst/>
              <a:rect l="l" t="t" r="r" b="b"/>
              <a:pathLst>
                <a:path w="2365" h="1438" fill="none" extrusionOk="0">
                  <a:moveTo>
                    <a:pt x="2364" y="1"/>
                  </a:moveTo>
                  <a:cubicBezTo>
                    <a:pt x="2364" y="1"/>
                    <a:pt x="742" y="163"/>
                    <a:pt x="0" y="1437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7"/>
            <p:cNvSpPr/>
            <p:nvPr/>
          </p:nvSpPr>
          <p:spPr>
            <a:xfrm>
              <a:off x="1561995" y="2620620"/>
              <a:ext cx="40427" cy="35589"/>
            </a:xfrm>
            <a:custGeom>
              <a:avLst/>
              <a:gdLst/>
              <a:ahLst/>
              <a:cxnLst/>
              <a:rect l="l" t="t" r="r" b="b"/>
              <a:pathLst>
                <a:path w="1554" h="1368" fill="none" extrusionOk="0">
                  <a:moveTo>
                    <a:pt x="951" y="1368"/>
                  </a:moveTo>
                  <a:cubicBezTo>
                    <a:pt x="1183" y="441"/>
                    <a:pt x="1553" y="93"/>
                    <a:pt x="1553" y="93"/>
                  </a:cubicBezTo>
                  <a:cubicBezTo>
                    <a:pt x="1553" y="93"/>
                    <a:pt x="650" y="0"/>
                    <a:pt x="1" y="557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4" name="Google Shape;4484;p47"/>
          <p:cNvGrpSpPr/>
          <p:nvPr/>
        </p:nvGrpSpPr>
        <p:grpSpPr>
          <a:xfrm flipH="1">
            <a:off x="6990792" y="1119224"/>
            <a:ext cx="727327" cy="590593"/>
            <a:chOff x="1286080" y="2919949"/>
            <a:chExt cx="727327" cy="590593"/>
          </a:xfrm>
        </p:grpSpPr>
        <p:sp>
          <p:nvSpPr>
            <p:cNvPr id="4485" name="Google Shape;4485;p47"/>
            <p:cNvSpPr/>
            <p:nvPr/>
          </p:nvSpPr>
          <p:spPr>
            <a:xfrm>
              <a:off x="1723392" y="3090061"/>
              <a:ext cx="290015" cy="186267"/>
            </a:xfrm>
            <a:custGeom>
              <a:avLst/>
              <a:gdLst/>
              <a:ahLst/>
              <a:cxnLst/>
              <a:rect l="l" t="t" r="r" b="b"/>
              <a:pathLst>
                <a:path w="11148" h="7160" extrusionOk="0">
                  <a:moveTo>
                    <a:pt x="1781" y="1"/>
                  </a:moveTo>
                  <a:cubicBezTo>
                    <a:pt x="712" y="1"/>
                    <a:pt x="1" y="1058"/>
                    <a:pt x="309" y="2187"/>
                  </a:cubicBezTo>
                  <a:cubicBezTo>
                    <a:pt x="633" y="3323"/>
                    <a:pt x="1614" y="3394"/>
                    <a:pt x="1855" y="3394"/>
                  </a:cubicBezTo>
                  <a:cubicBezTo>
                    <a:pt x="1889" y="3394"/>
                    <a:pt x="1908" y="3393"/>
                    <a:pt x="1908" y="3393"/>
                  </a:cubicBezTo>
                  <a:lnTo>
                    <a:pt x="1908" y="3393"/>
                  </a:lnTo>
                  <a:cubicBezTo>
                    <a:pt x="1908" y="3393"/>
                    <a:pt x="888" y="4134"/>
                    <a:pt x="1908" y="5247"/>
                  </a:cubicBezTo>
                  <a:cubicBezTo>
                    <a:pt x="2230" y="5606"/>
                    <a:pt x="2541" y="5728"/>
                    <a:pt x="2816" y="5728"/>
                  </a:cubicBezTo>
                  <a:cubicBezTo>
                    <a:pt x="3409" y="5728"/>
                    <a:pt x="3832" y="5154"/>
                    <a:pt x="3832" y="5154"/>
                  </a:cubicBezTo>
                  <a:lnTo>
                    <a:pt x="3832" y="5154"/>
                  </a:lnTo>
                  <a:cubicBezTo>
                    <a:pt x="3832" y="5154"/>
                    <a:pt x="3415" y="6058"/>
                    <a:pt x="4295" y="6637"/>
                  </a:cubicBezTo>
                  <a:cubicBezTo>
                    <a:pt x="4480" y="6763"/>
                    <a:pt x="4649" y="6813"/>
                    <a:pt x="4802" y="6813"/>
                  </a:cubicBezTo>
                  <a:cubicBezTo>
                    <a:pt x="5376" y="6813"/>
                    <a:pt x="5709" y="6104"/>
                    <a:pt x="5709" y="6104"/>
                  </a:cubicBezTo>
                  <a:cubicBezTo>
                    <a:pt x="5709" y="6104"/>
                    <a:pt x="5732" y="6869"/>
                    <a:pt x="6520" y="7124"/>
                  </a:cubicBezTo>
                  <a:cubicBezTo>
                    <a:pt x="6598" y="7148"/>
                    <a:pt x="6671" y="7159"/>
                    <a:pt x="6740" y="7159"/>
                  </a:cubicBezTo>
                  <a:cubicBezTo>
                    <a:pt x="7394" y="7159"/>
                    <a:pt x="7679" y="6174"/>
                    <a:pt x="7679" y="6174"/>
                  </a:cubicBezTo>
                  <a:cubicBezTo>
                    <a:pt x="7679" y="6174"/>
                    <a:pt x="7921" y="6880"/>
                    <a:pt x="8613" y="6880"/>
                  </a:cubicBezTo>
                  <a:cubicBezTo>
                    <a:pt x="8662" y="6880"/>
                    <a:pt x="8714" y="6877"/>
                    <a:pt x="8768" y="6869"/>
                  </a:cubicBezTo>
                  <a:cubicBezTo>
                    <a:pt x="9602" y="6753"/>
                    <a:pt x="9602" y="5849"/>
                    <a:pt x="9602" y="5849"/>
                  </a:cubicBezTo>
                  <a:cubicBezTo>
                    <a:pt x="9736" y="5928"/>
                    <a:pt x="9885" y="5968"/>
                    <a:pt x="10024" y="5968"/>
                  </a:cubicBezTo>
                  <a:cubicBezTo>
                    <a:pt x="10699" y="5968"/>
                    <a:pt x="11147" y="5021"/>
                    <a:pt x="8629" y="3022"/>
                  </a:cubicBezTo>
                  <a:cubicBezTo>
                    <a:pt x="5616" y="611"/>
                    <a:pt x="2209" y="55"/>
                    <a:pt x="2209" y="55"/>
                  </a:cubicBezTo>
                  <a:cubicBezTo>
                    <a:pt x="2062" y="18"/>
                    <a:pt x="1919" y="1"/>
                    <a:pt x="1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7"/>
            <p:cNvSpPr/>
            <p:nvPr/>
          </p:nvSpPr>
          <p:spPr>
            <a:xfrm>
              <a:off x="1595762" y="3400784"/>
              <a:ext cx="66338" cy="68133"/>
            </a:xfrm>
            <a:custGeom>
              <a:avLst/>
              <a:gdLst/>
              <a:ahLst/>
              <a:cxnLst/>
              <a:rect l="l" t="t" r="r" b="b"/>
              <a:pathLst>
                <a:path w="2550" h="2619" fill="none" extrusionOk="0">
                  <a:moveTo>
                    <a:pt x="2133" y="0"/>
                  </a:moveTo>
                  <a:cubicBezTo>
                    <a:pt x="2133" y="0"/>
                    <a:pt x="2550" y="1993"/>
                    <a:pt x="1" y="2619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7"/>
            <p:cNvSpPr/>
            <p:nvPr/>
          </p:nvSpPr>
          <p:spPr>
            <a:xfrm>
              <a:off x="1574664" y="3449016"/>
              <a:ext cx="41624" cy="61525"/>
            </a:xfrm>
            <a:custGeom>
              <a:avLst/>
              <a:gdLst/>
              <a:ahLst/>
              <a:cxnLst/>
              <a:rect l="l" t="t" r="r" b="b"/>
              <a:pathLst>
                <a:path w="1600" h="2365" fill="none" extrusionOk="0">
                  <a:moveTo>
                    <a:pt x="0" y="0"/>
                  </a:moveTo>
                  <a:cubicBezTo>
                    <a:pt x="0" y="0"/>
                    <a:pt x="1437" y="858"/>
                    <a:pt x="1600" y="2364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7"/>
            <p:cNvSpPr/>
            <p:nvPr/>
          </p:nvSpPr>
          <p:spPr>
            <a:xfrm>
              <a:off x="1595762" y="3468891"/>
              <a:ext cx="31972" cy="37410"/>
            </a:xfrm>
            <a:custGeom>
              <a:avLst/>
              <a:gdLst/>
              <a:ahLst/>
              <a:cxnLst/>
              <a:rect l="l" t="t" r="r" b="b"/>
              <a:pathLst>
                <a:path w="1229" h="1438" fill="none" extrusionOk="0">
                  <a:moveTo>
                    <a:pt x="24" y="1438"/>
                  </a:moveTo>
                  <a:cubicBezTo>
                    <a:pt x="209" y="488"/>
                    <a:pt x="1" y="1"/>
                    <a:pt x="1" y="1"/>
                  </a:cubicBezTo>
                  <a:cubicBezTo>
                    <a:pt x="1" y="1"/>
                    <a:pt x="881" y="302"/>
                    <a:pt x="1229" y="1090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7"/>
            <p:cNvSpPr/>
            <p:nvPr/>
          </p:nvSpPr>
          <p:spPr>
            <a:xfrm>
              <a:off x="1436004" y="2919949"/>
              <a:ext cx="445559" cy="518401"/>
            </a:xfrm>
            <a:custGeom>
              <a:avLst/>
              <a:gdLst/>
              <a:ahLst/>
              <a:cxnLst/>
              <a:rect l="l" t="t" r="r" b="b"/>
              <a:pathLst>
                <a:path w="17127" h="19927" extrusionOk="0">
                  <a:moveTo>
                    <a:pt x="8190" y="1"/>
                  </a:moveTo>
                  <a:cubicBezTo>
                    <a:pt x="3577" y="1"/>
                    <a:pt x="2745" y="4414"/>
                    <a:pt x="2040" y="7568"/>
                  </a:cubicBezTo>
                  <a:cubicBezTo>
                    <a:pt x="1159" y="11531"/>
                    <a:pt x="1437" y="14543"/>
                    <a:pt x="0" y="19155"/>
                  </a:cubicBezTo>
                  <a:cubicBezTo>
                    <a:pt x="0" y="19155"/>
                    <a:pt x="2691" y="19927"/>
                    <a:pt x="5641" y="19927"/>
                  </a:cubicBezTo>
                  <a:cubicBezTo>
                    <a:pt x="7263" y="19927"/>
                    <a:pt x="8963" y="19693"/>
                    <a:pt x="10336" y="18970"/>
                  </a:cubicBezTo>
                  <a:cubicBezTo>
                    <a:pt x="12144" y="18043"/>
                    <a:pt x="13836" y="16560"/>
                    <a:pt x="14624" y="13408"/>
                  </a:cubicBezTo>
                  <a:cubicBezTo>
                    <a:pt x="17127" y="3466"/>
                    <a:pt x="14021" y="499"/>
                    <a:pt x="8923" y="36"/>
                  </a:cubicBezTo>
                  <a:cubicBezTo>
                    <a:pt x="8668" y="12"/>
                    <a:pt x="8424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7"/>
            <p:cNvSpPr/>
            <p:nvPr/>
          </p:nvSpPr>
          <p:spPr>
            <a:xfrm>
              <a:off x="1561396" y="3150858"/>
              <a:ext cx="273756" cy="287310"/>
            </a:xfrm>
            <a:custGeom>
              <a:avLst/>
              <a:gdLst/>
              <a:ahLst/>
              <a:cxnLst/>
              <a:rect l="l" t="t" r="r" b="b"/>
              <a:pathLst>
                <a:path w="10523" h="11044" extrusionOk="0">
                  <a:moveTo>
                    <a:pt x="6707" y="1"/>
                  </a:moveTo>
                  <a:cubicBezTo>
                    <a:pt x="2094" y="1"/>
                    <a:pt x="1263" y="4414"/>
                    <a:pt x="557" y="7568"/>
                  </a:cubicBezTo>
                  <a:cubicBezTo>
                    <a:pt x="279" y="8773"/>
                    <a:pt x="116" y="9908"/>
                    <a:pt x="1" y="11021"/>
                  </a:cubicBezTo>
                  <a:cubicBezTo>
                    <a:pt x="297" y="11036"/>
                    <a:pt x="598" y="11044"/>
                    <a:pt x="901" y="11044"/>
                  </a:cubicBezTo>
                  <a:cubicBezTo>
                    <a:pt x="2496" y="11044"/>
                    <a:pt x="4153" y="10814"/>
                    <a:pt x="5516" y="10094"/>
                  </a:cubicBezTo>
                  <a:cubicBezTo>
                    <a:pt x="7324" y="9167"/>
                    <a:pt x="9016" y="7684"/>
                    <a:pt x="9804" y="4532"/>
                  </a:cubicBezTo>
                  <a:cubicBezTo>
                    <a:pt x="10151" y="3141"/>
                    <a:pt x="10383" y="1890"/>
                    <a:pt x="10522" y="777"/>
                  </a:cubicBezTo>
                  <a:cubicBezTo>
                    <a:pt x="9618" y="360"/>
                    <a:pt x="8575" y="129"/>
                    <a:pt x="7440" y="36"/>
                  </a:cubicBezTo>
                  <a:cubicBezTo>
                    <a:pt x="7185" y="12"/>
                    <a:pt x="6941" y="1"/>
                    <a:pt x="6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7"/>
            <p:cNvSpPr/>
            <p:nvPr/>
          </p:nvSpPr>
          <p:spPr>
            <a:xfrm>
              <a:off x="1286080" y="3090061"/>
              <a:ext cx="290536" cy="186267"/>
            </a:xfrm>
            <a:custGeom>
              <a:avLst/>
              <a:gdLst/>
              <a:ahLst/>
              <a:cxnLst/>
              <a:rect l="l" t="t" r="r" b="b"/>
              <a:pathLst>
                <a:path w="11168" h="7160" extrusionOk="0">
                  <a:moveTo>
                    <a:pt x="9383" y="1"/>
                  </a:moveTo>
                  <a:cubicBezTo>
                    <a:pt x="9247" y="1"/>
                    <a:pt x="9106" y="18"/>
                    <a:pt x="8961" y="55"/>
                  </a:cubicBezTo>
                  <a:cubicBezTo>
                    <a:pt x="8961" y="55"/>
                    <a:pt x="5555" y="611"/>
                    <a:pt x="2519" y="3022"/>
                  </a:cubicBezTo>
                  <a:cubicBezTo>
                    <a:pt x="0" y="5021"/>
                    <a:pt x="464" y="5968"/>
                    <a:pt x="1132" y="5968"/>
                  </a:cubicBezTo>
                  <a:cubicBezTo>
                    <a:pt x="1269" y="5968"/>
                    <a:pt x="1415" y="5928"/>
                    <a:pt x="1545" y="5849"/>
                  </a:cubicBezTo>
                  <a:cubicBezTo>
                    <a:pt x="1545" y="5849"/>
                    <a:pt x="1568" y="6753"/>
                    <a:pt x="2380" y="6869"/>
                  </a:cubicBezTo>
                  <a:cubicBezTo>
                    <a:pt x="2435" y="6877"/>
                    <a:pt x="2488" y="6880"/>
                    <a:pt x="2539" y="6880"/>
                  </a:cubicBezTo>
                  <a:cubicBezTo>
                    <a:pt x="3250" y="6880"/>
                    <a:pt x="3492" y="6174"/>
                    <a:pt x="3492" y="6174"/>
                  </a:cubicBezTo>
                  <a:cubicBezTo>
                    <a:pt x="3492" y="6174"/>
                    <a:pt x="3776" y="7159"/>
                    <a:pt x="4431" y="7159"/>
                  </a:cubicBezTo>
                  <a:cubicBezTo>
                    <a:pt x="4500" y="7159"/>
                    <a:pt x="4573" y="7148"/>
                    <a:pt x="4651" y="7124"/>
                  </a:cubicBezTo>
                  <a:cubicBezTo>
                    <a:pt x="5439" y="6869"/>
                    <a:pt x="5462" y="6104"/>
                    <a:pt x="5462" y="6104"/>
                  </a:cubicBezTo>
                  <a:cubicBezTo>
                    <a:pt x="5462" y="6104"/>
                    <a:pt x="5780" y="6813"/>
                    <a:pt x="6360" y="6813"/>
                  </a:cubicBezTo>
                  <a:cubicBezTo>
                    <a:pt x="6514" y="6813"/>
                    <a:pt x="6686" y="6763"/>
                    <a:pt x="6876" y="6637"/>
                  </a:cubicBezTo>
                  <a:cubicBezTo>
                    <a:pt x="7756" y="6058"/>
                    <a:pt x="7339" y="5154"/>
                    <a:pt x="7339" y="5154"/>
                  </a:cubicBezTo>
                  <a:lnTo>
                    <a:pt x="7339" y="5154"/>
                  </a:lnTo>
                  <a:cubicBezTo>
                    <a:pt x="7339" y="5154"/>
                    <a:pt x="7762" y="5728"/>
                    <a:pt x="8355" y="5728"/>
                  </a:cubicBezTo>
                  <a:cubicBezTo>
                    <a:pt x="8629" y="5728"/>
                    <a:pt x="8940" y="5606"/>
                    <a:pt x="9263" y="5247"/>
                  </a:cubicBezTo>
                  <a:cubicBezTo>
                    <a:pt x="10259" y="4134"/>
                    <a:pt x="9263" y="3393"/>
                    <a:pt x="9263" y="3393"/>
                  </a:cubicBezTo>
                  <a:lnTo>
                    <a:pt x="9263" y="3393"/>
                  </a:lnTo>
                  <a:cubicBezTo>
                    <a:pt x="9263" y="3393"/>
                    <a:pt x="9282" y="3394"/>
                    <a:pt x="9316" y="3394"/>
                  </a:cubicBezTo>
                  <a:cubicBezTo>
                    <a:pt x="9556" y="3394"/>
                    <a:pt x="10534" y="3323"/>
                    <a:pt x="10838" y="2187"/>
                  </a:cubicBezTo>
                  <a:cubicBezTo>
                    <a:pt x="11167" y="1058"/>
                    <a:pt x="10440" y="1"/>
                    <a:pt x="93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7"/>
            <p:cNvSpPr/>
            <p:nvPr/>
          </p:nvSpPr>
          <p:spPr>
            <a:xfrm>
              <a:off x="1477602" y="3409811"/>
              <a:ext cx="71151" cy="52472"/>
            </a:xfrm>
            <a:custGeom>
              <a:avLst/>
              <a:gdLst/>
              <a:ahLst/>
              <a:cxnLst/>
              <a:rect l="l" t="t" r="r" b="b"/>
              <a:pathLst>
                <a:path w="2735" h="2017" fill="none" extrusionOk="0">
                  <a:moveTo>
                    <a:pt x="2735" y="1"/>
                  </a:moveTo>
                  <a:cubicBezTo>
                    <a:pt x="2735" y="1"/>
                    <a:pt x="2642" y="2017"/>
                    <a:pt x="0" y="1994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7"/>
            <p:cNvSpPr/>
            <p:nvPr/>
          </p:nvSpPr>
          <p:spPr>
            <a:xfrm>
              <a:off x="1462513" y="3437543"/>
              <a:ext cx="30776" cy="69356"/>
            </a:xfrm>
            <a:custGeom>
              <a:avLst/>
              <a:gdLst/>
              <a:ahLst/>
              <a:cxnLst/>
              <a:rect l="l" t="t" r="r" b="b"/>
              <a:pathLst>
                <a:path w="1183" h="2666" fill="none" extrusionOk="0">
                  <a:moveTo>
                    <a:pt x="1" y="1"/>
                  </a:moveTo>
                  <a:cubicBezTo>
                    <a:pt x="1" y="1"/>
                    <a:pt x="1183" y="1183"/>
                    <a:pt x="928" y="2666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7"/>
            <p:cNvSpPr/>
            <p:nvPr/>
          </p:nvSpPr>
          <p:spPr>
            <a:xfrm>
              <a:off x="1468549" y="3461659"/>
              <a:ext cx="33195" cy="36811"/>
            </a:xfrm>
            <a:custGeom>
              <a:avLst/>
              <a:gdLst/>
              <a:ahLst/>
              <a:cxnLst/>
              <a:rect l="l" t="t" r="r" b="b"/>
              <a:pathLst>
                <a:path w="1276" h="1415" fill="none" extrusionOk="0">
                  <a:moveTo>
                    <a:pt x="1" y="1415"/>
                  </a:moveTo>
                  <a:cubicBezTo>
                    <a:pt x="418" y="534"/>
                    <a:pt x="348" y="1"/>
                    <a:pt x="348" y="1"/>
                  </a:cubicBezTo>
                  <a:cubicBezTo>
                    <a:pt x="348" y="1"/>
                    <a:pt x="1113" y="511"/>
                    <a:pt x="1275" y="1368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7"/>
            <p:cNvSpPr/>
            <p:nvPr/>
          </p:nvSpPr>
          <p:spPr>
            <a:xfrm>
              <a:off x="1791109" y="3027573"/>
              <a:ext cx="24142" cy="17508"/>
            </a:xfrm>
            <a:custGeom>
              <a:avLst/>
              <a:gdLst/>
              <a:ahLst/>
              <a:cxnLst/>
              <a:rect l="l" t="t" r="r" b="b"/>
              <a:pathLst>
                <a:path w="928" h="673" fill="none" extrusionOk="0">
                  <a:moveTo>
                    <a:pt x="927" y="325"/>
                  </a:moveTo>
                  <a:cubicBezTo>
                    <a:pt x="811" y="93"/>
                    <a:pt x="557" y="1"/>
                    <a:pt x="325" y="93"/>
                  </a:cubicBezTo>
                  <a:cubicBezTo>
                    <a:pt x="116" y="186"/>
                    <a:pt x="0" y="464"/>
                    <a:pt x="116" y="673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7"/>
            <p:cNvSpPr/>
            <p:nvPr/>
          </p:nvSpPr>
          <p:spPr>
            <a:xfrm>
              <a:off x="1736842" y="3100519"/>
              <a:ext cx="98311" cy="26873"/>
            </a:xfrm>
            <a:custGeom>
              <a:avLst/>
              <a:gdLst/>
              <a:ahLst/>
              <a:cxnLst/>
              <a:rect l="l" t="t" r="r" b="b"/>
              <a:pathLst>
                <a:path w="3779" h="1033" extrusionOk="0">
                  <a:moveTo>
                    <a:pt x="3778" y="1"/>
                  </a:moveTo>
                  <a:lnTo>
                    <a:pt x="1" y="325"/>
                  </a:lnTo>
                  <a:cubicBezTo>
                    <a:pt x="537" y="848"/>
                    <a:pt x="1088" y="1032"/>
                    <a:pt x="1598" y="1032"/>
                  </a:cubicBezTo>
                  <a:cubicBezTo>
                    <a:pt x="2804" y="1032"/>
                    <a:pt x="3778" y="1"/>
                    <a:pt x="3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7"/>
            <p:cNvSpPr/>
            <p:nvPr/>
          </p:nvSpPr>
          <p:spPr>
            <a:xfrm>
              <a:off x="1736842" y="3052573"/>
              <a:ext cx="133873" cy="59548"/>
            </a:xfrm>
            <a:custGeom>
              <a:avLst/>
              <a:gdLst/>
              <a:ahLst/>
              <a:cxnLst/>
              <a:rect l="l" t="t" r="r" b="b"/>
              <a:pathLst>
                <a:path w="5146" h="2289" extrusionOk="0">
                  <a:moveTo>
                    <a:pt x="1998" y="1"/>
                  </a:moveTo>
                  <a:cubicBezTo>
                    <a:pt x="1800" y="1"/>
                    <a:pt x="1559" y="34"/>
                    <a:pt x="1275" y="129"/>
                  </a:cubicBezTo>
                  <a:cubicBezTo>
                    <a:pt x="1275" y="129"/>
                    <a:pt x="1113" y="1311"/>
                    <a:pt x="1" y="2168"/>
                  </a:cubicBezTo>
                  <a:cubicBezTo>
                    <a:pt x="1" y="2168"/>
                    <a:pt x="479" y="2289"/>
                    <a:pt x="1240" y="2289"/>
                  </a:cubicBezTo>
                  <a:cubicBezTo>
                    <a:pt x="2214" y="2289"/>
                    <a:pt x="3650" y="2092"/>
                    <a:pt x="5145" y="1195"/>
                  </a:cubicBezTo>
                  <a:cubicBezTo>
                    <a:pt x="5145" y="1195"/>
                    <a:pt x="3500" y="940"/>
                    <a:pt x="2712" y="198"/>
                  </a:cubicBezTo>
                  <a:cubicBezTo>
                    <a:pt x="2712" y="198"/>
                    <a:pt x="2479" y="1"/>
                    <a:pt x="1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7"/>
            <p:cNvSpPr/>
            <p:nvPr/>
          </p:nvSpPr>
          <p:spPr>
            <a:xfrm>
              <a:off x="1701877" y="3032412"/>
              <a:ext cx="35589" cy="23518"/>
            </a:xfrm>
            <a:custGeom>
              <a:avLst/>
              <a:gdLst/>
              <a:ahLst/>
              <a:cxnLst/>
              <a:rect l="l" t="t" r="r" b="b"/>
              <a:pathLst>
                <a:path w="1368" h="904" fill="none" extrusionOk="0">
                  <a:moveTo>
                    <a:pt x="1275" y="904"/>
                  </a:moveTo>
                  <a:cubicBezTo>
                    <a:pt x="1368" y="556"/>
                    <a:pt x="1159" y="209"/>
                    <a:pt x="788" y="93"/>
                  </a:cubicBezTo>
                  <a:cubicBezTo>
                    <a:pt x="441" y="0"/>
                    <a:pt x="93" y="209"/>
                    <a:pt x="0" y="580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9" name="Google Shape;4499;p4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500" name="Google Shape;4500;p4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01" name="Google Shape;4501;p4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02" name="Google Shape;4502;p4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03" name="Google Shape;4503;p4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04" name="Google Shape;4504;p4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505" name="Google Shape;4505;p47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506" name="Google Shape;4506;p47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507" name="Google Shape;4507;p47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508" name="Google Shape;4508;p47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509" name="Google Shape;4509;p47">
            <a:hlinkClick r:id="rId3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511" name="Google Shape;4511;p47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47">
            <a:hlinkClick r:id="rId7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47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 rot="126755">
            <a:off x="2130001" y="1012294"/>
            <a:ext cx="4703897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2497874" y="1932305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Ổn</a:t>
            </a:r>
            <a:r>
              <a:rPr lang="en-GB" sz="36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GB" sz="36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định</a:t>
            </a:r>
            <a:r>
              <a:rPr lang="en-GB" sz="36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GB" sz="36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tổ</a:t>
            </a:r>
            <a:r>
              <a:rPr lang="en-GB" sz="36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GB" sz="36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chức</a:t>
            </a:r>
          </a:p>
        </p:txBody>
      </p:sp>
      <p:sp>
        <p:nvSpPr>
          <p:cNvPr id="1769" name="Google Shape;1769;p26"/>
          <p:cNvSpPr txBox="1">
            <a:spLocks noGrp="1"/>
          </p:cNvSpPr>
          <p:nvPr>
            <p:ph type="title" idx="2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1</a:t>
            </a:r>
          </a:p>
        </p:txBody>
      </p:sp>
      <p:sp>
        <p:nvSpPr>
          <p:cNvPr id="1770" name="Google Shape;1770;p26"/>
          <p:cNvSpPr txBox="1">
            <a:spLocks noGrp="1"/>
          </p:cNvSpPr>
          <p:nvPr>
            <p:ph type="subTitle" idx="1"/>
          </p:nvPr>
        </p:nvSpPr>
        <p:spPr>
          <a:xfrm>
            <a:off x="2233574" y="2797321"/>
            <a:ext cx="4496700" cy="933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Hát</a:t>
            </a:r>
            <a:r>
              <a:rPr lang="en-GB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: </a:t>
            </a:r>
            <a:r>
              <a:rPr lang="en-GB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Chú</a:t>
            </a:r>
            <a:r>
              <a:rPr lang="en-GB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GB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mèo</a:t>
            </a:r>
            <a:r>
              <a:rPr lang="en-GB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con</a:t>
            </a:r>
            <a:endParaRPr lang="en-GB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grpSp>
        <p:nvGrpSpPr>
          <p:cNvPr id="1771" name="Google Shape;1771;p26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rId5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784" name="Google Shape;1784;p26">
            <a:hlinkClick r:id="rId7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6">
            <a:hlinkClick r:id="rId7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7">
            <a:hlinkClick r:id="rId5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7">
            <a:hlinkClick r:id="rId6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7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rId6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rId8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rId8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rId9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" name="Chú Mèo Con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5277" y="473246"/>
            <a:ext cx="7571131" cy="4085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29"/>
          <p:cNvSpPr/>
          <p:nvPr/>
        </p:nvSpPr>
        <p:spPr>
          <a:xfrm rot="-272599">
            <a:off x="2143282" y="1013901"/>
            <a:ext cx="4703781" cy="3328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1" name="Google Shape;2331;p29"/>
          <p:cNvSpPr/>
          <p:nvPr/>
        </p:nvSpPr>
        <p:spPr>
          <a:xfrm rot="-535295">
            <a:off x="1764682" y="968501"/>
            <a:ext cx="1088284" cy="94043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2" name="Google Shape;2332;p29"/>
          <p:cNvSpPr/>
          <p:nvPr/>
        </p:nvSpPr>
        <p:spPr>
          <a:xfrm rot="4430286">
            <a:off x="5860303" y="645089"/>
            <a:ext cx="1088253" cy="94036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3" name="Google Shape;2333;p29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Phương</a:t>
            </a:r>
            <a:r>
              <a:rPr lang="en-US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pháp</a:t>
            </a:r>
            <a:r>
              <a:rPr lang="en-US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– </a:t>
            </a:r>
            <a:r>
              <a:rPr lang="en-US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hình</a:t>
            </a:r>
            <a:r>
              <a:rPr lang="en-US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thức</a:t>
            </a:r>
            <a:r>
              <a:rPr lang="en-US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tổ</a:t>
            </a:r>
            <a:r>
              <a:rPr lang="en-US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chức</a:t>
            </a:r>
          </a:p>
        </p:txBody>
      </p:sp>
      <p:sp>
        <p:nvSpPr>
          <p:cNvPr id="2334" name="Google Shape;2334;p29"/>
          <p:cNvSpPr txBox="1">
            <a:spLocks noGrp="1"/>
          </p:cNvSpPr>
          <p:nvPr>
            <p:ph type="title" idx="2"/>
          </p:nvPr>
        </p:nvSpPr>
        <p:spPr>
          <a:xfrm>
            <a:off x="3965650" y="1195475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2</a:t>
            </a:r>
          </a:p>
        </p:txBody>
      </p:sp>
      <p:sp>
        <p:nvSpPr>
          <p:cNvPr id="2335" name="Google Shape;2335;p29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 err="1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2337" name="Google Shape;2337;p29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29">
            <a:hlinkClick r:id="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45" name="Google Shape;2345;p29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rId4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rId5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2035;p28"/>
          <p:cNvSpPr txBox="1">
            <a:spLocks noGrp="1"/>
          </p:cNvSpPr>
          <p:nvPr>
            <p:ph type="title"/>
          </p:nvPr>
        </p:nvSpPr>
        <p:spPr>
          <a:xfrm>
            <a:off x="1825256" y="441338"/>
            <a:ext cx="591791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Con </a:t>
            </a: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biết</a:t>
            </a:r>
            <a:r>
              <a:rPr 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gì</a:t>
            </a:r>
            <a:r>
              <a:rPr 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về</a:t>
            </a:r>
            <a:r>
              <a:rPr 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chú</a:t>
            </a:r>
            <a:r>
              <a:rPr 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mèo</a:t>
            </a:r>
            <a:r>
              <a:rPr 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11596" r="10642"/>
          <a:stretch>
            <a:fillRect/>
          </a:stretch>
        </p:blipFill>
        <p:spPr>
          <a:xfrm>
            <a:off x="1308087" y="991195"/>
            <a:ext cx="4816549" cy="3474720"/>
          </a:xfrm>
          <a:prstGeom prst="rect">
            <a:avLst/>
          </a:prstGeom>
        </p:spPr>
      </p:pic>
      <p:sp>
        <p:nvSpPr>
          <p:cNvPr id="27" name="Google Shape;2035;p28"/>
          <p:cNvSpPr txBox="1"/>
          <p:nvPr/>
        </p:nvSpPr>
        <p:spPr>
          <a:xfrm>
            <a:off x="6294944" y="1548679"/>
            <a:ext cx="2349741" cy="1160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algn="l">
              <a:lnSpc>
                <a:spcPct val="250000"/>
              </a:lnSpc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- </a:t>
            </a:r>
            <a:r>
              <a:rPr lang="en-US" sz="1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Đây</a:t>
            </a:r>
            <a:r>
              <a:rPr lang="en-US" sz="1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1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là</a:t>
            </a:r>
            <a:r>
              <a:rPr lang="en-US" sz="1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con </a:t>
            </a:r>
            <a:r>
              <a:rPr lang="en-US" sz="1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gì</a:t>
            </a:r>
            <a:r>
              <a:rPr lang="en-US" sz="1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?</a:t>
            </a:r>
          </a:p>
          <a:p>
            <a:pPr algn="l">
              <a:lnSpc>
                <a:spcPct val="250000"/>
              </a:lnSpc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- </a:t>
            </a:r>
            <a:r>
              <a:rPr lang="en-US" sz="1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Sống</a:t>
            </a:r>
            <a:r>
              <a:rPr lang="en-US" sz="1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ở </a:t>
            </a:r>
            <a:r>
              <a:rPr lang="en-US" sz="1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đâu</a:t>
            </a:r>
            <a:r>
              <a:rPr lang="en-US" sz="1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? </a:t>
            </a:r>
          </a:p>
          <a:p>
            <a:pPr algn="l">
              <a:lnSpc>
                <a:spcPct val="250000"/>
              </a:lnSpc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- </a:t>
            </a:r>
            <a:r>
              <a:rPr lang="en-US" sz="1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Nó</a:t>
            </a:r>
            <a:r>
              <a:rPr lang="en-US" sz="1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1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đang</a:t>
            </a:r>
            <a:r>
              <a:rPr lang="en-US" sz="1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1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làm</a:t>
            </a:r>
            <a:r>
              <a:rPr lang="en-US" sz="1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sz="1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gì</a:t>
            </a:r>
            <a:r>
              <a:rPr lang="en-US" sz="1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2035;p28"/>
          <p:cNvSpPr txBox="1">
            <a:spLocks noGrp="1"/>
          </p:cNvSpPr>
          <p:nvPr>
            <p:ph type="title"/>
          </p:nvPr>
        </p:nvSpPr>
        <p:spPr>
          <a:xfrm>
            <a:off x="2879006" y="599077"/>
            <a:ext cx="27349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vi-VN" alt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alt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K</a:t>
            </a:r>
            <a:r>
              <a:rPr lang="vi-VN" alt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ết </a:t>
            </a:r>
            <a:r>
              <a:rPr lang="vi-VN" altLang="en-US" u="sng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luận</a:t>
            </a:r>
            <a:r>
              <a:rPr 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:</a:t>
            </a:r>
          </a:p>
        </p:txBody>
      </p:sp>
      <p:sp>
        <p:nvSpPr>
          <p:cNvPr id="26" name="Google Shape;2035;p28"/>
          <p:cNvSpPr txBox="1"/>
          <p:nvPr/>
        </p:nvSpPr>
        <p:spPr>
          <a:xfrm>
            <a:off x="2180802" y="1757374"/>
            <a:ext cx="5474640" cy="1676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 err="1" smtClean="0">
                <a:solidFill>
                  <a:srgbClr val="FF0000"/>
                </a:solidFill>
              </a:rPr>
              <a:t>Mèo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vật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sống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trong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đình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có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khả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năng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leo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trèo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bắt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chuột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giỏi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2035;p28"/>
          <p:cNvSpPr txBox="1">
            <a:spLocks noGrp="1"/>
          </p:cNvSpPr>
          <p:nvPr>
            <p:ph type="title"/>
          </p:nvPr>
        </p:nvSpPr>
        <p:spPr>
          <a:xfrm>
            <a:off x="1807535" y="345855"/>
            <a:ext cx="60016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Khám</a:t>
            </a:r>
            <a:r>
              <a:rPr 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phá</a:t>
            </a:r>
            <a:r>
              <a:rPr 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về</a:t>
            </a:r>
            <a:r>
              <a:rPr 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con </a:t>
            </a: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mèo</a:t>
            </a:r>
          </a:p>
        </p:txBody>
      </p:sp>
      <p:sp>
        <p:nvSpPr>
          <p:cNvPr id="2" name="Oval 1"/>
          <p:cNvSpPr/>
          <p:nvPr/>
        </p:nvSpPr>
        <p:spPr>
          <a:xfrm>
            <a:off x="697770" y="2362520"/>
            <a:ext cx="1260855" cy="9435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 descr="Download Puppy In A Box Cartoon PNG Image with No Background - PNGkey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8" y="271569"/>
            <a:ext cx="1535850" cy="13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t="16005"/>
          <a:stretch>
            <a:fillRect/>
          </a:stretch>
        </p:blipFill>
        <p:spPr>
          <a:xfrm>
            <a:off x="2170720" y="1150125"/>
            <a:ext cx="5715000" cy="3571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Picture 4" descr="Download Puppy In A Box Cartoon PNG Image with No Background - PNGkey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75" y="370259"/>
            <a:ext cx="1535850" cy="13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093" y="1768712"/>
            <a:ext cx="2927121" cy="2466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0260" y="1766807"/>
            <a:ext cx="3086100" cy="2468880"/>
          </a:xfrm>
          <a:prstGeom prst="rect">
            <a:avLst/>
          </a:prstGeom>
        </p:spPr>
      </p:pic>
      <p:sp>
        <p:nvSpPr>
          <p:cNvPr id="29" name="Google Shape;2035;p28"/>
          <p:cNvSpPr txBox="1">
            <a:spLocks noGrp="1"/>
          </p:cNvSpPr>
          <p:nvPr>
            <p:ph type="title"/>
          </p:nvPr>
        </p:nvSpPr>
        <p:spPr>
          <a:xfrm>
            <a:off x="1920100" y="655002"/>
            <a:ext cx="60016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Vận</a:t>
            </a:r>
            <a:r>
              <a:rPr 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động</a:t>
            </a:r>
          </a:p>
        </p:txBody>
      </p:sp>
      <p:sp>
        <p:nvSpPr>
          <p:cNvPr id="30" name="Google Shape;3170;p34">
            <a:hlinkClick r:id="rId12" action="ppaction://hlinksldjump"/>
          </p:cNvPr>
          <p:cNvSpPr txBox="1"/>
          <p:nvPr/>
        </p:nvSpPr>
        <p:spPr>
          <a:xfrm>
            <a:off x="1385061" y="4343795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Leo trèo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" name="Google Shape;3170;p34">
            <a:hlinkClick r:id="rId12" action="ppaction://hlinksldjump"/>
          </p:cNvPr>
          <p:cNvSpPr txBox="1"/>
          <p:nvPr/>
        </p:nvSpPr>
        <p:spPr>
          <a:xfrm>
            <a:off x="4739100" y="4342453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Nhảy xa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0"/>
          <p:cNvSpPr/>
          <p:nvPr/>
        </p:nvSpPr>
        <p:spPr>
          <a:xfrm>
            <a:off x="7991825" y="4784076"/>
            <a:ext cx="330091" cy="184238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30"/>
          <p:cNvSpPr/>
          <p:nvPr/>
        </p:nvSpPr>
        <p:spPr>
          <a:xfrm>
            <a:off x="8156870" y="4667825"/>
            <a:ext cx="191963" cy="107143"/>
          </a:xfrm>
          <a:custGeom>
            <a:avLst/>
            <a:gdLst/>
            <a:ahLst/>
            <a:cxnLst/>
            <a:rect l="l" t="t" r="r" b="b"/>
            <a:pathLst>
              <a:path w="19400" h="10828" extrusionOk="0">
                <a:moveTo>
                  <a:pt x="6392" y="201"/>
                </a:moveTo>
                <a:cubicBezTo>
                  <a:pt x="6267" y="226"/>
                  <a:pt x="6166" y="251"/>
                  <a:pt x="6041" y="276"/>
                </a:cubicBezTo>
                <a:lnTo>
                  <a:pt x="6041" y="276"/>
                </a:lnTo>
                <a:cubicBezTo>
                  <a:pt x="2883" y="878"/>
                  <a:pt x="577" y="2407"/>
                  <a:pt x="126" y="4362"/>
                </a:cubicBezTo>
                <a:lnTo>
                  <a:pt x="126" y="4362"/>
                </a:lnTo>
                <a:cubicBezTo>
                  <a:pt x="101" y="4487"/>
                  <a:pt x="76" y="4612"/>
                  <a:pt x="76" y="4713"/>
                </a:cubicBezTo>
                <a:lnTo>
                  <a:pt x="76" y="4713"/>
                </a:lnTo>
                <a:cubicBezTo>
                  <a:pt x="76" y="4763"/>
                  <a:pt x="76" y="4813"/>
                  <a:pt x="76" y="4863"/>
                </a:cubicBezTo>
                <a:lnTo>
                  <a:pt x="76" y="4863"/>
                </a:lnTo>
                <a:cubicBezTo>
                  <a:pt x="1" y="6141"/>
                  <a:pt x="728" y="7369"/>
                  <a:pt x="2056" y="8372"/>
                </a:cubicBezTo>
                <a:lnTo>
                  <a:pt x="2056" y="8372"/>
                </a:lnTo>
                <a:cubicBezTo>
                  <a:pt x="2633" y="8096"/>
                  <a:pt x="3610" y="7670"/>
                  <a:pt x="4562" y="7269"/>
                </a:cubicBezTo>
                <a:lnTo>
                  <a:pt x="4562" y="7269"/>
                </a:lnTo>
                <a:cubicBezTo>
                  <a:pt x="4713" y="7219"/>
                  <a:pt x="4838" y="7169"/>
                  <a:pt x="4988" y="7119"/>
                </a:cubicBezTo>
                <a:lnTo>
                  <a:pt x="4988" y="7119"/>
                </a:lnTo>
                <a:cubicBezTo>
                  <a:pt x="5189" y="7043"/>
                  <a:pt x="5389" y="6968"/>
                  <a:pt x="5590" y="6893"/>
                </a:cubicBezTo>
                <a:lnTo>
                  <a:pt x="5590" y="6893"/>
                </a:lnTo>
                <a:cubicBezTo>
                  <a:pt x="5715" y="6843"/>
                  <a:pt x="5815" y="6793"/>
                  <a:pt x="5941" y="6768"/>
                </a:cubicBezTo>
                <a:lnTo>
                  <a:pt x="5941" y="6768"/>
                </a:lnTo>
                <a:cubicBezTo>
                  <a:pt x="6141" y="6693"/>
                  <a:pt x="6317" y="6642"/>
                  <a:pt x="6492" y="6592"/>
                </a:cubicBezTo>
                <a:lnTo>
                  <a:pt x="6492" y="6592"/>
                </a:lnTo>
                <a:cubicBezTo>
                  <a:pt x="6668" y="6542"/>
                  <a:pt x="6818" y="6492"/>
                  <a:pt x="6943" y="6467"/>
                </a:cubicBezTo>
                <a:lnTo>
                  <a:pt x="6943" y="6467"/>
                </a:lnTo>
                <a:cubicBezTo>
                  <a:pt x="6968" y="6467"/>
                  <a:pt x="6968" y="6467"/>
                  <a:pt x="6993" y="6467"/>
                </a:cubicBezTo>
                <a:lnTo>
                  <a:pt x="6993" y="6467"/>
                </a:lnTo>
                <a:cubicBezTo>
                  <a:pt x="7144" y="6442"/>
                  <a:pt x="7219" y="6442"/>
                  <a:pt x="7269" y="6467"/>
                </a:cubicBezTo>
                <a:lnTo>
                  <a:pt x="7269" y="6467"/>
                </a:lnTo>
                <a:cubicBezTo>
                  <a:pt x="7319" y="6517"/>
                  <a:pt x="7294" y="6592"/>
                  <a:pt x="7219" y="6718"/>
                </a:cubicBezTo>
                <a:lnTo>
                  <a:pt x="7219" y="6718"/>
                </a:lnTo>
                <a:cubicBezTo>
                  <a:pt x="7194" y="6768"/>
                  <a:pt x="7144" y="6843"/>
                  <a:pt x="7094" y="6893"/>
                </a:cubicBezTo>
                <a:lnTo>
                  <a:pt x="7094" y="6893"/>
                </a:lnTo>
                <a:cubicBezTo>
                  <a:pt x="7018" y="7018"/>
                  <a:pt x="6918" y="7144"/>
                  <a:pt x="6768" y="7294"/>
                </a:cubicBezTo>
                <a:lnTo>
                  <a:pt x="6768" y="7294"/>
                </a:lnTo>
                <a:cubicBezTo>
                  <a:pt x="6617" y="7444"/>
                  <a:pt x="6442" y="7620"/>
                  <a:pt x="6267" y="7820"/>
                </a:cubicBezTo>
                <a:lnTo>
                  <a:pt x="6267" y="7820"/>
                </a:lnTo>
                <a:cubicBezTo>
                  <a:pt x="6166" y="7921"/>
                  <a:pt x="6066" y="8021"/>
                  <a:pt x="5966" y="8096"/>
                </a:cubicBezTo>
                <a:lnTo>
                  <a:pt x="5966" y="8096"/>
                </a:lnTo>
                <a:cubicBezTo>
                  <a:pt x="5790" y="8297"/>
                  <a:pt x="5590" y="8472"/>
                  <a:pt x="5389" y="8647"/>
                </a:cubicBezTo>
                <a:lnTo>
                  <a:pt x="5389" y="8647"/>
                </a:lnTo>
                <a:cubicBezTo>
                  <a:pt x="5289" y="8723"/>
                  <a:pt x="5214" y="8823"/>
                  <a:pt x="5114" y="8898"/>
                </a:cubicBezTo>
                <a:lnTo>
                  <a:pt x="5114" y="8898"/>
                </a:lnTo>
                <a:cubicBezTo>
                  <a:pt x="4788" y="9199"/>
                  <a:pt x="4512" y="9449"/>
                  <a:pt x="4287" y="9650"/>
                </a:cubicBezTo>
                <a:lnTo>
                  <a:pt x="4287" y="9650"/>
                </a:lnTo>
                <a:cubicBezTo>
                  <a:pt x="5740" y="10276"/>
                  <a:pt x="7520" y="10677"/>
                  <a:pt x="9425" y="10778"/>
                </a:cubicBezTo>
                <a:lnTo>
                  <a:pt x="9425" y="10778"/>
                </a:lnTo>
                <a:cubicBezTo>
                  <a:pt x="9750" y="10803"/>
                  <a:pt x="10076" y="10803"/>
                  <a:pt x="10402" y="10803"/>
                </a:cubicBezTo>
                <a:lnTo>
                  <a:pt x="10402" y="10803"/>
                </a:lnTo>
                <a:cubicBezTo>
                  <a:pt x="10728" y="10828"/>
                  <a:pt x="11029" y="10803"/>
                  <a:pt x="11329" y="10778"/>
                </a:cubicBezTo>
                <a:lnTo>
                  <a:pt x="11329" y="10778"/>
                </a:lnTo>
                <a:cubicBezTo>
                  <a:pt x="12908" y="10703"/>
                  <a:pt x="14362" y="10402"/>
                  <a:pt x="15565" y="9926"/>
                </a:cubicBezTo>
                <a:lnTo>
                  <a:pt x="15565" y="9926"/>
                </a:lnTo>
                <a:cubicBezTo>
                  <a:pt x="15765" y="9850"/>
                  <a:pt x="15966" y="9775"/>
                  <a:pt x="16141" y="9700"/>
                </a:cubicBezTo>
                <a:lnTo>
                  <a:pt x="16141" y="9700"/>
                </a:lnTo>
                <a:cubicBezTo>
                  <a:pt x="18071" y="8823"/>
                  <a:pt x="19299" y="7495"/>
                  <a:pt x="19399" y="5941"/>
                </a:cubicBezTo>
                <a:lnTo>
                  <a:pt x="19399" y="5941"/>
                </a:lnTo>
                <a:cubicBezTo>
                  <a:pt x="19399" y="5815"/>
                  <a:pt x="19399" y="5665"/>
                  <a:pt x="19374" y="5540"/>
                </a:cubicBezTo>
                <a:lnTo>
                  <a:pt x="19374" y="5540"/>
                </a:lnTo>
                <a:cubicBezTo>
                  <a:pt x="19374" y="5414"/>
                  <a:pt x="19349" y="5314"/>
                  <a:pt x="19324" y="5214"/>
                </a:cubicBezTo>
                <a:lnTo>
                  <a:pt x="19324" y="5214"/>
                </a:lnTo>
                <a:cubicBezTo>
                  <a:pt x="19174" y="4286"/>
                  <a:pt x="18597" y="3434"/>
                  <a:pt x="17720" y="2682"/>
                </a:cubicBezTo>
                <a:lnTo>
                  <a:pt x="17720" y="2682"/>
                </a:lnTo>
                <a:cubicBezTo>
                  <a:pt x="17620" y="2607"/>
                  <a:pt x="17520" y="2507"/>
                  <a:pt x="17420" y="2432"/>
                </a:cubicBezTo>
                <a:lnTo>
                  <a:pt x="17420" y="2432"/>
                </a:lnTo>
                <a:cubicBezTo>
                  <a:pt x="16016" y="1354"/>
                  <a:pt x="13986" y="552"/>
                  <a:pt x="11630" y="201"/>
                </a:cubicBezTo>
                <a:lnTo>
                  <a:pt x="11630" y="201"/>
                </a:lnTo>
                <a:cubicBezTo>
                  <a:pt x="11505" y="176"/>
                  <a:pt x="11379" y="151"/>
                  <a:pt x="11229" y="126"/>
                </a:cubicBezTo>
                <a:lnTo>
                  <a:pt x="11229" y="126"/>
                </a:lnTo>
                <a:cubicBezTo>
                  <a:pt x="10853" y="76"/>
                  <a:pt x="10452" y="51"/>
                  <a:pt x="10026" y="26"/>
                </a:cubicBezTo>
                <a:lnTo>
                  <a:pt x="10026" y="26"/>
                </a:lnTo>
                <a:cubicBezTo>
                  <a:pt x="9700" y="1"/>
                  <a:pt x="9374" y="1"/>
                  <a:pt x="9049" y="1"/>
                </a:cubicBezTo>
                <a:lnTo>
                  <a:pt x="9049" y="1"/>
                </a:lnTo>
                <a:cubicBezTo>
                  <a:pt x="8121" y="1"/>
                  <a:pt x="7219" y="76"/>
                  <a:pt x="6392" y="201"/>
                </a:cubicBezTo>
              </a:path>
            </a:pathLst>
          </a:custGeom>
          <a:solidFill>
            <a:srgbClr val="ABD1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30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0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1" name="Google Shape;2481;p3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482" name="Google Shape;2482;p3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87" name="Google Shape;2487;p30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8" name="Google Shape;2488;p30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89" name="Google Shape;2489;p30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0" name="Google Shape;2490;p30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1" name="Google Shape;2491;p30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493" name="Google Shape;2493;p30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Picture 4" descr="Download Puppy In A Box Cartoon PNG Image with No Background - PNGkey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2" y="786638"/>
            <a:ext cx="1535850" cy="13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2035;p28"/>
          <p:cNvSpPr txBox="1">
            <a:spLocks noGrp="1"/>
          </p:cNvSpPr>
          <p:nvPr>
            <p:ph type="title"/>
          </p:nvPr>
        </p:nvSpPr>
        <p:spPr>
          <a:xfrm>
            <a:off x="5355621" y="368652"/>
            <a:ext cx="178677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Thức</a:t>
            </a:r>
            <a:r>
              <a:rPr lang="en-US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en-US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ăn</a:t>
            </a:r>
          </a:p>
        </p:txBody>
      </p:sp>
      <p:sp>
        <p:nvSpPr>
          <p:cNvPr id="30" name="Google Shape;3170;p34">
            <a:hlinkClick r:id="rId10" action="ppaction://hlinksldjump"/>
          </p:cNvPr>
          <p:cNvSpPr txBox="1"/>
          <p:nvPr/>
        </p:nvSpPr>
        <p:spPr>
          <a:xfrm>
            <a:off x="885737" y="4496146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Cơm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" name="Google Shape;3170;p34">
            <a:hlinkClick r:id="rId10" action="ppaction://hlinksldjump"/>
          </p:cNvPr>
          <p:cNvSpPr txBox="1"/>
          <p:nvPr/>
        </p:nvSpPr>
        <p:spPr>
          <a:xfrm>
            <a:off x="4739100" y="4342453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Cá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641" y="2394000"/>
            <a:ext cx="2721492" cy="2041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9100" y="2323526"/>
            <a:ext cx="2567763" cy="1997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3375" y="373583"/>
            <a:ext cx="2602063" cy="1971063"/>
          </a:xfrm>
          <a:prstGeom prst="rect">
            <a:avLst/>
          </a:prstGeom>
        </p:spPr>
      </p:pic>
      <p:sp>
        <p:nvSpPr>
          <p:cNvPr id="27" name="Google Shape;3170;p34">
            <a:hlinkClick r:id="rId10" action="ppaction://hlinksldjump"/>
          </p:cNvPr>
          <p:cNvSpPr txBox="1"/>
          <p:nvPr/>
        </p:nvSpPr>
        <p:spPr>
          <a:xfrm>
            <a:off x="505659" y="1171777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smtClean="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Đồ ăn khô, viên</a:t>
            </a:r>
            <a:endParaRPr sz="2000" dirty="0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302</Words>
  <Application>Microsoft Office PowerPoint</Application>
  <PresentationFormat>On-screen Show (16:9)</PresentationFormat>
  <Paragraphs>126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Jua</vt:lpstr>
      <vt:lpstr>Quicksand</vt:lpstr>
      <vt:lpstr>Times Neue Roman Bold</vt:lpstr>
      <vt:lpstr>Times New Roman</vt:lpstr>
      <vt:lpstr>Times New Roman Bold</vt:lpstr>
      <vt:lpstr>Times New Roman Regular</vt:lpstr>
      <vt:lpstr>Nature Activities Binder by Slidesgo</vt:lpstr>
      <vt:lpstr>PowerPoint Presentation</vt:lpstr>
      <vt:lpstr>Ổn định tổ chức</vt:lpstr>
      <vt:lpstr>PowerPoint Presentation</vt:lpstr>
      <vt:lpstr>Phương pháp – hình thức tổ chức</vt:lpstr>
      <vt:lpstr>Con biết gì về chú mèo?</vt:lpstr>
      <vt:lpstr> Kết luận:</vt:lpstr>
      <vt:lpstr>Khám phá về con mèo</vt:lpstr>
      <vt:lpstr>Vận động</vt:lpstr>
      <vt:lpstr>Thức ăn</vt:lpstr>
      <vt:lpstr>Nơi sống</vt:lpstr>
      <vt:lpstr>PowerPoint Presentation</vt:lpstr>
      <vt:lpstr>Mở rộng</vt:lpstr>
      <vt:lpstr>Giáo dục</vt:lpstr>
      <vt:lpstr>Luyện tập</vt:lpstr>
      <vt:lpstr>PowerPoint Presentation</vt:lpstr>
      <vt:lpstr>Trò chơi 2: Gấp con mèo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Prepare 2</dc:title>
  <dc:creator>bkvn</dc:creator>
  <cp:lastModifiedBy>Techsi.vn</cp:lastModifiedBy>
  <cp:revision>31</cp:revision>
  <dcterms:created xsi:type="dcterms:W3CDTF">2023-11-22T15:47:06Z</dcterms:created>
  <dcterms:modified xsi:type="dcterms:W3CDTF">2025-05-08T01:44:15Z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1033-5.6.0.8082</vt:lpwstr>
  </property>
</Properties>
</file>