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6585466-1746-6C37-9A98-EEB76DF8E35D}"/>
              </a:ext>
            </a:extLst>
          </p:cNvPr>
          <p:cNvGrpSpPr/>
          <p:nvPr/>
        </p:nvGrpSpPr>
        <p:grpSpPr>
          <a:xfrm>
            <a:off x="0" y="457200"/>
            <a:ext cx="9144000" cy="6400800"/>
            <a:chOff x="0" y="457200"/>
            <a:chExt cx="9144000" cy="6400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81600"/>
              <a:ext cx="2386987" cy="1676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599" y="5181600"/>
              <a:ext cx="2386987" cy="1676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0026" y="5181600"/>
              <a:ext cx="2386987" cy="1676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013" y="5181600"/>
              <a:ext cx="2386987" cy="16764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00229" y="457200"/>
              <a:ext cx="58921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 GIÁO DỤC VÀ ĐÀO TẠO QUẬN LONG BIÊN</a:t>
              </a:r>
              <a:b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MẦM NON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NGUYỆT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QUẾ</a:t>
              </a:r>
              <a:endParaRPr lang="vi-VN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E0711FF-2CB6-27EF-2A05-B212B1C00C48}"/>
                </a:ext>
              </a:extLst>
            </p:cNvPr>
            <p:cNvSpPr txBox="1"/>
            <p:nvPr/>
          </p:nvSpPr>
          <p:spPr>
            <a:xfrm>
              <a:off x="2514600" y="3124200"/>
              <a:ext cx="486344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endParaRPr lang="en-GB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Lứa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4 - 5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GB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GB" sz="24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</a:t>
              </a:r>
              <a:r>
                <a:rPr lang="en-GB" sz="24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GB" sz="24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Thu </a:t>
              </a:r>
              <a:r>
                <a:rPr lang="en-GB" sz="24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endParaRPr lang="en-GB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C6C513C-3AB9-68AE-1066-71A2E44E75A8}"/>
                </a:ext>
              </a:extLst>
            </p:cNvPr>
            <p:cNvSpPr/>
            <p:nvPr/>
          </p:nvSpPr>
          <p:spPr>
            <a:xfrm>
              <a:off x="1752600" y="2049333"/>
              <a:ext cx="585660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Lĩnh</a:t>
              </a:r>
              <a:r>
                <a:rPr lang="en-US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vực</a:t>
              </a:r>
              <a:r>
                <a:rPr lang="en-US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: </a:t>
              </a:r>
              <a:r>
                <a:rPr lang="en-US" sz="3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Phát</a:t>
              </a:r>
              <a:r>
                <a:rPr lang="en-US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triển</a:t>
              </a:r>
              <a:r>
                <a:rPr lang="en-US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nhận</a:t>
              </a:r>
              <a:r>
                <a:rPr lang="en-US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thức</a:t>
              </a:r>
              <a:endPara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2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3863" y="2438400"/>
            <a:ext cx="31854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: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khéo</a:t>
            </a: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tay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53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con!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0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57912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2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066800" y="1752600"/>
            <a:ext cx="7543800" cy="3124200"/>
          </a:xfrm>
          <a:prstGeom prst="wedgeRoundRectCallout">
            <a:avLst>
              <a:gd name="adj1" fmla="val -39727"/>
              <a:gd name="adj2" fmla="val 5820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5262562"/>
            <a:ext cx="8977745" cy="15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7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491" y="152400"/>
            <a:ext cx="6019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9624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25" y="1828800"/>
            <a:ext cx="3869575" cy="2971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19200" y="5088082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gỗ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5067300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xây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4876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UTM Avo" pitchFamily="18" charset="0"/>
                <a:cs typeface="Times New Roman" pitchFamily="18" charset="0"/>
              </a:rPr>
              <a:t>gỗ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0" y="1929968"/>
            <a:ext cx="2812474" cy="37850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33754" y="2362199"/>
            <a:ext cx="2070838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08" y="1452562"/>
            <a:ext cx="3546764" cy="23526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933754" y="4914900"/>
            <a:ext cx="2046954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5" y="4267200"/>
            <a:ext cx="354676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68773" y="304800"/>
            <a:ext cx="4876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UTM Avo" pitchFamily="18" charset="0"/>
                <a:cs typeface="Times New Roman" pitchFamily="18" charset="0"/>
              </a:rPr>
              <a:t>xây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50643"/>
            <a:ext cx="408432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50643"/>
            <a:ext cx="36322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00550"/>
            <a:ext cx="412242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9" y="4400550"/>
            <a:ext cx="3438208" cy="22669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312921" y="2288843"/>
            <a:ext cx="1059482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589994">
            <a:off x="4098292" y="3693761"/>
            <a:ext cx="1160781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725304">
            <a:off x="2844714" y="3969882"/>
            <a:ext cx="1035419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8862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3949147" cy="3132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" y="5088082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1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cấp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4)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6800" y="5087824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gác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51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599"/>
            <a:ext cx="3810000" cy="2563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598"/>
            <a:ext cx="3851763" cy="2563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85313"/>
            <a:ext cx="34290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3" y="4125034"/>
            <a:ext cx="4495800" cy="255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0" y="152400"/>
            <a:ext cx="6352309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lạ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676400"/>
            <a:ext cx="3662483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91" y="1676400"/>
            <a:ext cx="3886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38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133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UTM Avo</vt:lpstr>
      <vt:lpstr>Office Theme</vt:lpstr>
      <vt:lpstr>PowerPoint Presentation</vt:lpstr>
      <vt:lpstr>Vận động tự do</vt:lpstr>
      <vt:lpstr>Trò chuyện về ngôi nhà của bé</vt:lpstr>
      <vt:lpstr>Quan sát ngôi nhà</vt:lpstr>
      <vt:lpstr>Nhà gỗ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Giờ học đến đây là kết thúc, xin chào và hẹn gặp lại các con!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ĐIỆN TỬ Chủ đề :  Ngôi nhà của bé Lớp mẫu giáo 3 tuổi A</dc:title>
  <dc:creator>Administrator</dc:creator>
  <cp:lastModifiedBy>Techsi.vn</cp:lastModifiedBy>
  <cp:revision>13</cp:revision>
  <dcterms:created xsi:type="dcterms:W3CDTF">2006-08-16T00:00:00Z</dcterms:created>
  <dcterms:modified xsi:type="dcterms:W3CDTF">2025-05-08T01:42:54Z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2024-03-12T14:04:46Z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71972864-6990-4bf1-8dd3-9eb664bf33e4</vt:lpwstr>
  </property>
  <property fmtid="{D5CDD505-2E9C-101B-9397-08002B2CF9AE}" pid="7" name="MSIP_Label_defa4170-0d19-0005-0004-bc88714345d2_ActionId">
    <vt:lpwstr>05ecb51b-fc27-4edc-9a79-7ab127935570</vt:lpwstr>
  </property>
  <property fmtid="{D5CDD505-2E9C-101B-9397-08002B2CF9AE}" pid="8" name="MSIP_Label_defa4170-0d19-0005-0004-bc88714345d2_ContentBits">
    <vt:lpwstr>0</vt:lpwstr>
  </property>
</Properties>
</file>