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7" r:id="rId5"/>
    <p:sldId id="269" r:id="rId6"/>
    <p:sldId id="270" r:id="rId7"/>
    <p:sldId id="262" r:id="rId8"/>
    <p:sldId id="265" r:id="rId9"/>
  </p:sldIdLst>
  <p:sldSz cx="9144000" cy="6858000" type="screen4x3"/>
  <p:notesSz cx="6858000" cy="9144000"/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67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08/05/2025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08/05/2025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08/05/2025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08/05/2025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08/05/2025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08/05/2025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08/05/2025</a:t>
            </a:fld>
            <a:endParaRPr lang="vi-V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08/05/2025</a:t>
            </a:fld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08/05/2025</a:t>
            </a:fld>
            <a:endParaRPr 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08/05/2025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08/05/2025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1FEA09-064F-4D95-8FD7-620F9D349C4C}" type="datetimeFigureOut">
              <a:rPr lang="vi-VN" smtClean="0"/>
              <a:pPr/>
              <a:t>08/05/2025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9.png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57158" y="214290"/>
            <a:ext cx="8501122" cy="1084261"/>
          </a:xfr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ỦY BAN NHÂN DÂN 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QUẬN 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LONG BIÊN</a:t>
            </a:r>
            <a:b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TRƯỜNG MẦM NON 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NGUYỆT QUẾ</a:t>
            </a:r>
            <a:endParaRPr lang="vi-VN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11719" y="3571852"/>
            <a:ext cx="8358246" cy="3286148"/>
          </a:xfrm>
        </p:spPr>
        <p:txBody>
          <a:bodyPr>
            <a:normAutofit/>
          </a:bodyPr>
          <a:lstStyle/>
          <a:p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quen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văn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endParaRPr lang="en-US" sz="36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Truyện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Khỉ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ăn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chuối</a:t>
            </a:r>
            <a:endParaRPr lang="en-US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	             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24- 36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tháng</a:t>
            </a:r>
            <a:endParaRPr lang="en-US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	             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15-20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phút</a:t>
            </a:r>
            <a:endParaRPr lang="en-US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	              GV: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Trần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Bích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Quyên</a:t>
            </a:r>
            <a:endParaRPr lang="vi-VN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00430" y="6457890"/>
            <a:ext cx="1847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vi-VN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200" y="1298551"/>
            <a:ext cx="2133600" cy="1986433"/>
          </a:xfrm>
          <a:prstGeom prst="rect">
            <a:avLst/>
          </a:prstGeom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5616" y="404664"/>
            <a:ext cx="8229600" cy="4525963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514350" indent="-514350">
              <a:buNone/>
            </a:pP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- Cô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chuyện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chuối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dirty="0" smtClean="0">
                <a:latin typeface="Times New Roman" pitchFamily="18" charset="0"/>
                <a:cs typeface="Times New Roman" pitchFamily="18" charset="0"/>
              </a:rPr>
            </a:br>
            <a:endParaRPr lang="vi-VN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28596" y="1714489"/>
            <a:ext cx="764386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800" dirty="0" smtClean="0">
                <a:latin typeface="Times New Roman" pitchFamily="18" charset="0"/>
                <a:cs typeface="Times New Roman" pitchFamily="18" charset="0"/>
              </a:rPr>
              <a:t>- Cô giới thiệu tên truyện: Khỉ con ăn chuối.</a:t>
            </a:r>
          </a:p>
          <a:p>
            <a:r>
              <a:rPr lang="pt-BR" sz="2800" dirty="0" smtClean="0">
                <a:latin typeface="Times New Roman" pitchFamily="18" charset="0"/>
                <a:cs typeface="Times New Roman" pitchFamily="18" charset="0"/>
              </a:rPr>
              <a:t>- Cô kể lần 1: Không tranh.</a:t>
            </a:r>
            <a:endParaRPr lang="pt-BR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692696"/>
            <a:ext cx="8229600" cy="1440160"/>
          </a:xfrm>
        </p:spPr>
        <p:txBody>
          <a:bodyPr>
            <a:normAutofit fontScale="90000"/>
          </a:bodyPr>
          <a:lstStyle/>
          <a:p>
            <a:r>
              <a:rPr lang="vi-VN" sz="4000" dirty="0" smtClean="0"/>
              <a:t>- Cô kể lần 2:Dùng tranh minh họa và đàm thoại theo nội dung truyện.</a:t>
            </a:r>
            <a:r>
              <a:rPr lang="vi-VN" dirty="0" smtClean="0"/>
              <a:t/>
            </a:r>
            <a:br>
              <a:rPr lang="vi-VN" dirty="0" smtClean="0"/>
            </a:br>
            <a:r>
              <a:rPr lang="vi-VN" dirty="0" smtClean="0"/>
              <a:t/>
            </a:r>
            <a:br>
              <a:rPr lang="vi-VN" dirty="0" smtClean="0"/>
            </a:br>
            <a:endParaRPr lang="vi-VN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28800"/>
            <a:ext cx="9144000" cy="522920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6428659"/>
            <a:ext cx="590178" cy="440364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252520" cy="6917474"/>
          </a:xfrm>
        </p:spPr>
      </p:pic>
    </p:spTree>
    <p:extLst>
      <p:ext uri="{BB962C8B-B14F-4D97-AF65-F5344CB8AC3E}">
        <p14:creationId xmlns:p14="http://schemas.microsoft.com/office/powerpoint/2010/main" val="34472825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6" y="0"/>
            <a:ext cx="9133894" cy="6858000"/>
          </a:xfrm>
        </p:spPr>
      </p:pic>
    </p:spTree>
    <p:extLst>
      <p:ext uri="{BB962C8B-B14F-4D97-AF65-F5344CB8AC3E}">
        <p14:creationId xmlns:p14="http://schemas.microsoft.com/office/powerpoint/2010/main" val="119235840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Char char="-"/>
            </a:pPr>
            <a:endParaRPr lang="vi-VN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vi-VN" dirty="0"/>
          </a:p>
        </p:txBody>
      </p:sp>
      <p:sp>
        <p:nvSpPr>
          <p:cNvPr id="4" name="Rectangle 3"/>
          <p:cNvSpPr/>
          <p:nvPr/>
        </p:nvSpPr>
        <p:spPr>
          <a:xfrm>
            <a:off x="571472" y="714356"/>
            <a:ext cx="69294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200" dirty="0" smtClean="0">
                <a:latin typeface="Times New Roman" pitchFamily="18" charset="0"/>
                <a:cs typeface="Times New Roman" pitchFamily="18" charset="0"/>
              </a:rPr>
              <a:t>- Cô kể lần 3: Cho trẻ xem video truyện</a:t>
            </a:r>
            <a:endParaRPr lang="vi-VN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Truyen KHI CON AN CHUO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31491" y="1299131"/>
            <a:ext cx="8250317" cy="5558869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dirty="0" smtClean="0">
                <a:solidFill>
                  <a:srgbClr val="FF0000"/>
                </a:solidFill>
              </a:rPr>
              <a:t>3.Kết thúc:</a:t>
            </a:r>
            <a:endParaRPr lang="vi-VN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Cô nhận xét tiết học, tuyên dương, khen ngợi trẻ.</a:t>
            </a:r>
            <a:endParaRPr lang="vi-VN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106</Words>
  <Application>Microsoft Office PowerPoint</Application>
  <PresentationFormat>On-screen Show (4:3)</PresentationFormat>
  <Paragraphs>15</Paragraphs>
  <Slides>8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ỦY BAN NHÂN DÂN QUẬN LONG BIÊN TRƯỜNG MẦM NON NGUYỆT QUẾ</vt:lpstr>
      <vt:lpstr>PowerPoint Presentation</vt:lpstr>
      <vt:lpstr>2. Phương pháp và hình thức tổ chức </vt:lpstr>
      <vt:lpstr>- Cô kể lần 2:Dùng tranh minh họa và đàm thoại theo nội dung truyện.  </vt:lpstr>
      <vt:lpstr>PowerPoint Presentation</vt:lpstr>
      <vt:lpstr>PowerPoint Presentation</vt:lpstr>
      <vt:lpstr>PowerPoint Presentation</vt:lpstr>
      <vt:lpstr>3.Kết thúc:</vt:lpstr>
    </vt:vector>
  </TitlesOfParts>
  <Company>00000001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PHÒNG GIÁO DỤC ĐÀO TẠO QUẬN LONG BIÊN TRƯỜNG MẦM NON GIA THƯỢNG</dc:title>
  <dc:creator>MyPC</dc:creator>
  <cp:lastModifiedBy>Techsi.vn</cp:lastModifiedBy>
  <cp:revision>22</cp:revision>
  <dcterms:created xsi:type="dcterms:W3CDTF">2019-09-25T06:07:30Z</dcterms:created>
  <dcterms:modified xsi:type="dcterms:W3CDTF">2025-05-08T20:11:34Z</dcterms:modified>
</cp:coreProperties>
</file>