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7" r:id="rId8"/>
    <p:sldId id="262" r:id="rId9"/>
    <p:sldId id="266"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674"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5/7/2025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5/7/2025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28600"/>
            <a:ext cx="7772400" cy="919797"/>
          </a:xfrm>
        </p:spPr>
        <p:txBody>
          <a:bodyPr>
            <a:normAutofit/>
          </a:bodyPr>
          <a:lstStyle/>
          <a:p>
            <a:r>
              <a:rPr lang="en-US" sz="2400" b="1" dirty="0" smtClean="0">
                <a:solidFill>
                  <a:srgbClr val="0070C0"/>
                </a:solidFill>
                <a:latin typeface="Times New Roman" panose="02020603050405020304" pitchFamily="18" charset="0"/>
                <a:cs typeface="Times New Roman" panose="02020603050405020304" pitchFamily="18" charset="0"/>
              </a:rPr>
              <a:t>ỦY BAN NHÂN DÂN </a:t>
            </a:r>
            <a:r>
              <a:rPr lang="vi-VN" sz="2400" b="1" dirty="0" smtClean="0">
                <a:solidFill>
                  <a:srgbClr val="0070C0"/>
                </a:solidFill>
                <a:latin typeface="Times New Roman" panose="02020603050405020304" pitchFamily="18" charset="0"/>
                <a:cs typeface="Times New Roman" panose="02020603050405020304" pitchFamily="18" charset="0"/>
              </a:rPr>
              <a:t>QUẬN LONG BIÊN</a:t>
            </a:r>
            <a:br>
              <a:rPr lang="vi-VN" sz="2400" b="1" dirty="0" smtClean="0">
                <a:solidFill>
                  <a:srgbClr val="0070C0"/>
                </a:solidFill>
                <a:latin typeface="Times New Roman" panose="02020603050405020304" pitchFamily="18" charset="0"/>
                <a:cs typeface="Times New Roman" panose="02020603050405020304" pitchFamily="18" charset="0"/>
              </a:rPr>
            </a:br>
            <a:r>
              <a:rPr lang="vi-VN" sz="2400" b="1" dirty="0" smtClean="0">
                <a:solidFill>
                  <a:srgbClr val="0070C0"/>
                </a:solidFill>
                <a:latin typeface="Times New Roman" panose="02020603050405020304" pitchFamily="18" charset="0"/>
                <a:cs typeface="Times New Roman" panose="02020603050405020304" pitchFamily="18" charset="0"/>
              </a:rPr>
              <a:t>TRƯỜNG MẦM NON </a:t>
            </a:r>
            <a:r>
              <a:rPr lang="en-US" sz="2400" b="1" dirty="0" smtClean="0">
                <a:solidFill>
                  <a:srgbClr val="0070C0"/>
                </a:solidFill>
                <a:latin typeface="Times New Roman" panose="02020603050405020304" pitchFamily="18" charset="0"/>
                <a:cs typeface="Times New Roman" panose="02020603050405020304" pitchFamily="18" charset="0"/>
              </a:rPr>
              <a:t>NGUYỆT QUẾ</a:t>
            </a:r>
            <a:endParaRPr lang="en-US" sz="2400" b="1" dirty="0">
              <a:solidFill>
                <a:srgbClr val="0070C0"/>
              </a:solidFill>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3009900" y="5777812"/>
            <a:ext cx="3276600" cy="750887"/>
          </a:xfrm>
        </p:spPr>
        <p:txBody>
          <a:bodyPr>
            <a:noAutofit/>
          </a:bodyPr>
          <a:lstStyle/>
          <a:p>
            <a:endParaRPr lang="vi-VN" sz="1600" b="1" dirty="0" smtClean="0">
              <a:latin typeface="+mj-lt"/>
            </a:endParaRPr>
          </a:p>
          <a:p>
            <a:endParaRPr lang="vi-VN" sz="1600" b="1" dirty="0">
              <a:latin typeface="+mj-lt"/>
            </a:endParaRPr>
          </a:p>
          <a:p>
            <a:r>
              <a:rPr lang="vi-VN" sz="1600" b="1" dirty="0" smtClean="0">
                <a:solidFill>
                  <a:srgbClr val="00B050"/>
                </a:solidFill>
                <a:latin typeface="+mj-lt"/>
              </a:rPr>
              <a:t>NĂM HỌC : 20</a:t>
            </a:r>
            <a:r>
              <a:rPr lang="en-US" sz="1600" b="1" dirty="0" smtClean="0">
                <a:solidFill>
                  <a:srgbClr val="00B050"/>
                </a:solidFill>
                <a:latin typeface="+mj-lt"/>
              </a:rPr>
              <a:t>24</a:t>
            </a:r>
            <a:r>
              <a:rPr lang="vi-VN" sz="1600" b="1" dirty="0" smtClean="0">
                <a:solidFill>
                  <a:srgbClr val="00B050"/>
                </a:solidFill>
                <a:latin typeface="+mj-lt"/>
              </a:rPr>
              <a:t> - 20</a:t>
            </a:r>
            <a:r>
              <a:rPr lang="en-US" sz="1600" b="1" dirty="0" smtClean="0">
                <a:solidFill>
                  <a:srgbClr val="00B050"/>
                </a:solidFill>
                <a:latin typeface="+mj-lt"/>
              </a:rPr>
              <a:t>25</a:t>
            </a:r>
            <a:endParaRPr lang="en-US" sz="1600" b="1" dirty="0">
              <a:solidFill>
                <a:srgbClr val="00B050"/>
              </a:solidFill>
              <a:latin typeface="+mj-lt"/>
            </a:endParaRPr>
          </a:p>
        </p:txBody>
      </p:sp>
      <p:sp>
        <p:nvSpPr>
          <p:cNvPr id="6" name="Title 1"/>
          <p:cNvSpPr txBox="1">
            <a:spLocks/>
          </p:cNvSpPr>
          <p:nvPr/>
        </p:nvSpPr>
        <p:spPr>
          <a:xfrm rot="19052465">
            <a:off x="910949" y="1795169"/>
            <a:ext cx="7772400" cy="1470025"/>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8" name="Subtitle 2"/>
          <p:cNvSpPr txBox="1">
            <a:spLocks/>
          </p:cNvSpPr>
          <p:nvPr/>
        </p:nvSpPr>
        <p:spPr>
          <a:xfrm>
            <a:off x="2604553" y="3113053"/>
            <a:ext cx="4392093" cy="1055687"/>
          </a:xfrm>
          <a:prstGeom prst="rect">
            <a:avLst/>
          </a:prstGeom>
        </p:spPr>
        <p:txBody>
          <a:bodyPr vert="horz" lIns="91440" tIns="45720" rIns="91440" bIns="45720" rtlCol="0">
            <a:normAutofit fontScale="85000"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vi-VN" sz="2800" b="1" dirty="0" smtClean="0">
                <a:solidFill>
                  <a:srgbClr val="FF0000"/>
                </a:solidFill>
                <a:latin typeface="+mj-lt"/>
              </a:rPr>
              <a:t>HOẠT ĐỘNG TẠO HÌNH</a:t>
            </a:r>
          </a:p>
          <a:p>
            <a:pPr algn="l"/>
            <a:r>
              <a:rPr lang="vi-VN" sz="2800" b="1" dirty="0" smtClean="0">
                <a:solidFill>
                  <a:srgbClr val="FF0000"/>
                </a:solidFill>
                <a:latin typeface="+mj-lt"/>
              </a:rPr>
              <a:t>ĐỀ TÀI: DÁN BÓNG BAY</a:t>
            </a:r>
            <a:r>
              <a:rPr lang="en-US" sz="2800" b="1" dirty="0" smtClean="0">
                <a:solidFill>
                  <a:srgbClr val="FF0000"/>
                </a:solidFill>
                <a:latin typeface="+mj-lt"/>
              </a:rPr>
              <a:t> ĐỎ</a:t>
            </a:r>
            <a:endParaRPr lang="vi-VN" sz="1600" b="1" dirty="0" smtClean="0">
              <a:latin typeface="+mj-lt"/>
            </a:endParaRPr>
          </a:p>
          <a:p>
            <a:endParaRPr lang="en-US" sz="1600" dirty="0"/>
          </a:p>
        </p:txBody>
      </p:sp>
      <p:sp>
        <p:nvSpPr>
          <p:cNvPr id="5" name="TextBox 4"/>
          <p:cNvSpPr txBox="1"/>
          <p:nvPr/>
        </p:nvSpPr>
        <p:spPr>
          <a:xfrm>
            <a:off x="2310750" y="4376168"/>
            <a:ext cx="4979697" cy="1569660"/>
          </a:xfrm>
          <a:prstGeom prst="rect">
            <a:avLst/>
          </a:prstGeom>
          <a:noFill/>
        </p:spPr>
        <p:txBody>
          <a:bodyPr wrap="none" rtlCol="0">
            <a:spAutoFit/>
          </a:bodyPr>
          <a:lstStyle/>
          <a:p>
            <a:r>
              <a:rPr lang="en-US" sz="2400" dirty="0" err="1">
                <a:solidFill>
                  <a:srgbClr val="00B0F0"/>
                </a:solidFill>
                <a:latin typeface="Times New Roman" panose="02020603050405020304" pitchFamily="18" charset="0"/>
                <a:cs typeface="Times New Roman" panose="02020603050405020304" pitchFamily="18" charset="0"/>
              </a:rPr>
              <a:t>Lứa</a:t>
            </a:r>
            <a:r>
              <a:rPr lang="en-US" sz="2400" dirty="0">
                <a:solidFill>
                  <a:srgbClr val="00B0F0"/>
                </a:solidFill>
                <a:latin typeface="Times New Roman" panose="02020603050405020304" pitchFamily="18" charset="0"/>
                <a:cs typeface="Times New Roman" panose="02020603050405020304" pitchFamily="18" charset="0"/>
              </a:rPr>
              <a:t> </a:t>
            </a:r>
            <a:r>
              <a:rPr lang="en-US" sz="2400" dirty="0" err="1">
                <a:solidFill>
                  <a:srgbClr val="00B0F0"/>
                </a:solidFill>
                <a:latin typeface="Times New Roman" panose="02020603050405020304" pitchFamily="18" charset="0"/>
                <a:cs typeface="Times New Roman" panose="02020603050405020304" pitchFamily="18" charset="0"/>
              </a:rPr>
              <a:t>tuổi</a:t>
            </a:r>
            <a:r>
              <a:rPr lang="vi-VN" sz="2400" dirty="0">
                <a:solidFill>
                  <a:srgbClr val="00B0F0"/>
                </a:solidFill>
                <a:latin typeface="Times New Roman" panose="02020603050405020304" pitchFamily="18" charset="0"/>
                <a:cs typeface="Times New Roman" panose="02020603050405020304" pitchFamily="18" charset="0"/>
              </a:rPr>
              <a:t>: 24 – 36 </a:t>
            </a:r>
            <a:r>
              <a:rPr lang="en-US" sz="2400" dirty="0" err="1">
                <a:solidFill>
                  <a:srgbClr val="00B0F0"/>
                </a:solidFill>
                <a:latin typeface="Times New Roman" panose="02020603050405020304" pitchFamily="18" charset="0"/>
                <a:cs typeface="Times New Roman" panose="02020603050405020304" pitchFamily="18" charset="0"/>
              </a:rPr>
              <a:t>tháng</a:t>
            </a:r>
            <a:endParaRPr lang="vi-VN" sz="2400" dirty="0">
              <a:solidFill>
                <a:srgbClr val="00B0F0"/>
              </a:solidFill>
              <a:latin typeface="Times New Roman" panose="02020603050405020304" pitchFamily="18" charset="0"/>
              <a:cs typeface="Times New Roman" panose="02020603050405020304" pitchFamily="18" charset="0"/>
            </a:endParaRPr>
          </a:p>
          <a:p>
            <a:r>
              <a:rPr lang="en-US" sz="2400" dirty="0" err="1">
                <a:solidFill>
                  <a:srgbClr val="00B0F0"/>
                </a:solidFill>
                <a:latin typeface="Times New Roman" panose="02020603050405020304" pitchFamily="18" charset="0"/>
                <a:cs typeface="Times New Roman" panose="02020603050405020304" pitchFamily="18" charset="0"/>
              </a:rPr>
              <a:t>Người</a:t>
            </a:r>
            <a:r>
              <a:rPr lang="en-US" sz="2400" dirty="0">
                <a:solidFill>
                  <a:srgbClr val="00B0F0"/>
                </a:solidFill>
                <a:latin typeface="Times New Roman" panose="02020603050405020304" pitchFamily="18" charset="0"/>
                <a:cs typeface="Times New Roman" panose="02020603050405020304" pitchFamily="18" charset="0"/>
              </a:rPr>
              <a:t> </a:t>
            </a:r>
            <a:r>
              <a:rPr lang="en-US" sz="2400" dirty="0" err="1">
                <a:solidFill>
                  <a:srgbClr val="00B0F0"/>
                </a:solidFill>
                <a:latin typeface="Times New Roman" panose="02020603050405020304" pitchFamily="18" charset="0"/>
                <a:cs typeface="Times New Roman" panose="02020603050405020304" pitchFamily="18" charset="0"/>
              </a:rPr>
              <a:t>thực</a:t>
            </a:r>
            <a:r>
              <a:rPr lang="en-US" sz="2400" dirty="0">
                <a:solidFill>
                  <a:srgbClr val="00B0F0"/>
                </a:solidFill>
                <a:latin typeface="Times New Roman" panose="02020603050405020304" pitchFamily="18" charset="0"/>
                <a:cs typeface="Times New Roman" panose="02020603050405020304" pitchFamily="18" charset="0"/>
              </a:rPr>
              <a:t> </a:t>
            </a:r>
            <a:r>
              <a:rPr lang="en-US" sz="2400" dirty="0" err="1">
                <a:solidFill>
                  <a:srgbClr val="00B0F0"/>
                </a:solidFill>
                <a:latin typeface="Times New Roman" panose="02020603050405020304" pitchFamily="18" charset="0"/>
                <a:cs typeface="Times New Roman" panose="02020603050405020304" pitchFamily="18" charset="0"/>
              </a:rPr>
              <a:t>hiện</a:t>
            </a:r>
            <a:r>
              <a:rPr lang="vi-VN" sz="2400" dirty="0">
                <a:solidFill>
                  <a:srgbClr val="00B0F0"/>
                </a:solidFill>
                <a:latin typeface="Times New Roman" panose="02020603050405020304" pitchFamily="18" charset="0"/>
                <a:cs typeface="Times New Roman" panose="02020603050405020304" pitchFamily="18" charset="0"/>
              </a:rPr>
              <a:t>: </a:t>
            </a:r>
            <a:r>
              <a:rPr lang="en-US" sz="2400" dirty="0" err="1">
                <a:solidFill>
                  <a:srgbClr val="00B0F0"/>
                </a:solidFill>
                <a:latin typeface="Times New Roman" panose="02020603050405020304" pitchFamily="18" charset="0"/>
                <a:cs typeface="Times New Roman" panose="02020603050405020304" pitchFamily="18" charset="0"/>
              </a:rPr>
              <a:t>Trần</a:t>
            </a:r>
            <a:r>
              <a:rPr lang="en-US" sz="2400" dirty="0">
                <a:solidFill>
                  <a:srgbClr val="00B0F0"/>
                </a:solidFill>
                <a:latin typeface="Times New Roman" panose="02020603050405020304" pitchFamily="18" charset="0"/>
                <a:cs typeface="Times New Roman" panose="02020603050405020304" pitchFamily="18" charset="0"/>
              </a:rPr>
              <a:t> </a:t>
            </a:r>
            <a:r>
              <a:rPr lang="en-US" sz="2400" dirty="0" err="1">
                <a:solidFill>
                  <a:srgbClr val="00B0F0"/>
                </a:solidFill>
                <a:latin typeface="Times New Roman" panose="02020603050405020304" pitchFamily="18" charset="0"/>
                <a:cs typeface="Times New Roman" panose="02020603050405020304" pitchFamily="18" charset="0"/>
              </a:rPr>
              <a:t>Thị</a:t>
            </a:r>
            <a:r>
              <a:rPr lang="en-US" sz="2400" dirty="0">
                <a:solidFill>
                  <a:srgbClr val="00B0F0"/>
                </a:solidFill>
                <a:latin typeface="Times New Roman" panose="02020603050405020304" pitchFamily="18" charset="0"/>
                <a:cs typeface="Times New Roman" panose="02020603050405020304" pitchFamily="18" charset="0"/>
              </a:rPr>
              <a:t> </a:t>
            </a:r>
            <a:r>
              <a:rPr lang="en-US" sz="2400" dirty="0" err="1">
                <a:solidFill>
                  <a:srgbClr val="00B0F0"/>
                </a:solidFill>
                <a:latin typeface="Times New Roman" panose="02020603050405020304" pitchFamily="18" charset="0"/>
                <a:cs typeface="Times New Roman" panose="02020603050405020304" pitchFamily="18" charset="0"/>
              </a:rPr>
              <a:t>Bích</a:t>
            </a:r>
            <a:r>
              <a:rPr lang="en-US" sz="2400" dirty="0">
                <a:solidFill>
                  <a:srgbClr val="00B0F0"/>
                </a:solidFill>
                <a:latin typeface="Times New Roman" panose="02020603050405020304" pitchFamily="18" charset="0"/>
                <a:cs typeface="Times New Roman" panose="02020603050405020304" pitchFamily="18" charset="0"/>
              </a:rPr>
              <a:t> </a:t>
            </a:r>
            <a:r>
              <a:rPr lang="en-US" sz="2400" dirty="0" err="1">
                <a:solidFill>
                  <a:srgbClr val="00B0F0"/>
                </a:solidFill>
                <a:latin typeface="Times New Roman" panose="02020603050405020304" pitchFamily="18" charset="0"/>
                <a:cs typeface="Times New Roman" panose="02020603050405020304" pitchFamily="18" charset="0"/>
              </a:rPr>
              <a:t>Quyên</a:t>
            </a:r>
            <a:endParaRPr lang="vi-VN" sz="2400" dirty="0">
              <a:solidFill>
                <a:srgbClr val="00B0F0"/>
              </a:solidFill>
              <a:latin typeface="Times New Roman" panose="02020603050405020304" pitchFamily="18" charset="0"/>
              <a:cs typeface="Times New Roman" panose="02020603050405020304" pitchFamily="18" charset="0"/>
            </a:endParaRPr>
          </a:p>
          <a:p>
            <a:r>
              <a:rPr lang="en-US" sz="2400" dirty="0" err="1">
                <a:solidFill>
                  <a:srgbClr val="00B0F0"/>
                </a:solidFill>
                <a:latin typeface="Times New Roman" panose="02020603050405020304" pitchFamily="18" charset="0"/>
                <a:cs typeface="Times New Roman" panose="02020603050405020304" pitchFamily="18" charset="0"/>
              </a:rPr>
              <a:t>Thời</a:t>
            </a:r>
            <a:r>
              <a:rPr lang="en-US" sz="2400" dirty="0">
                <a:solidFill>
                  <a:srgbClr val="00B0F0"/>
                </a:solidFill>
                <a:latin typeface="Times New Roman" panose="02020603050405020304" pitchFamily="18" charset="0"/>
                <a:cs typeface="Times New Roman" panose="02020603050405020304" pitchFamily="18" charset="0"/>
              </a:rPr>
              <a:t> </a:t>
            </a:r>
            <a:r>
              <a:rPr lang="en-US" sz="2400" dirty="0" err="1">
                <a:solidFill>
                  <a:srgbClr val="00B0F0"/>
                </a:solidFill>
                <a:latin typeface="Times New Roman" panose="02020603050405020304" pitchFamily="18" charset="0"/>
                <a:cs typeface="Times New Roman" panose="02020603050405020304" pitchFamily="18" charset="0"/>
              </a:rPr>
              <a:t>gian</a:t>
            </a:r>
            <a:r>
              <a:rPr lang="vi-VN" sz="2400" dirty="0">
                <a:solidFill>
                  <a:srgbClr val="00B0F0"/>
                </a:solidFill>
                <a:latin typeface="Times New Roman" panose="02020603050405020304" pitchFamily="18" charset="0"/>
                <a:cs typeface="Times New Roman" panose="02020603050405020304" pitchFamily="18" charset="0"/>
              </a:rPr>
              <a:t>: 12</a:t>
            </a:r>
            <a:r>
              <a:rPr lang="en-US" sz="2400" dirty="0">
                <a:solidFill>
                  <a:srgbClr val="00B0F0"/>
                </a:solidFill>
                <a:latin typeface="Times New Roman" panose="02020603050405020304" pitchFamily="18" charset="0"/>
                <a:cs typeface="Times New Roman" panose="02020603050405020304" pitchFamily="18" charset="0"/>
              </a:rPr>
              <a:t> </a:t>
            </a:r>
            <a:r>
              <a:rPr lang="vi-VN" sz="2400" dirty="0">
                <a:solidFill>
                  <a:srgbClr val="00B0F0"/>
                </a:solidFill>
                <a:latin typeface="Times New Roman" panose="02020603050405020304" pitchFamily="18" charset="0"/>
                <a:cs typeface="Times New Roman" panose="02020603050405020304" pitchFamily="18" charset="0"/>
              </a:rPr>
              <a:t>-</a:t>
            </a:r>
            <a:r>
              <a:rPr lang="en-US" sz="2400" dirty="0">
                <a:solidFill>
                  <a:srgbClr val="00B0F0"/>
                </a:solidFill>
                <a:latin typeface="Times New Roman" panose="02020603050405020304" pitchFamily="18" charset="0"/>
                <a:cs typeface="Times New Roman" panose="02020603050405020304" pitchFamily="18" charset="0"/>
              </a:rPr>
              <a:t> </a:t>
            </a:r>
            <a:r>
              <a:rPr lang="vi-VN" sz="2400" dirty="0">
                <a:solidFill>
                  <a:srgbClr val="00B0F0"/>
                </a:solidFill>
                <a:latin typeface="Times New Roman" panose="02020603050405020304" pitchFamily="18" charset="0"/>
                <a:cs typeface="Times New Roman" panose="02020603050405020304" pitchFamily="18" charset="0"/>
              </a:rPr>
              <a:t>15 </a:t>
            </a:r>
            <a:r>
              <a:rPr lang="en-US" sz="2400" dirty="0" err="1">
                <a:solidFill>
                  <a:srgbClr val="00B0F0"/>
                </a:solidFill>
                <a:latin typeface="Times New Roman" panose="02020603050405020304" pitchFamily="18" charset="0"/>
                <a:cs typeface="Times New Roman" panose="02020603050405020304" pitchFamily="18" charset="0"/>
              </a:rPr>
              <a:t>phút</a:t>
            </a:r>
            <a:endParaRPr lang="vi-VN" sz="2400" dirty="0">
              <a:solidFill>
                <a:srgbClr val="00B0F0"/>
              </a:solidFill>
              <a:latin typeface="Times New Roman" panose="02020603050405020304" pitchFamily="18" charset="0"/>
              <a:cs typeface="Times New Roman" panose="02020603050405020304" pitchFamily="18" charset="0"/>
            </a:endParaRPr>
          </a:p>
          <a:p>
            <a:endParaRPr lang="en-US" sz="2400" dirty="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flipV="1">
            <a:off x="3466261" y="1381191"/>
            <a:ext cx="2133600" cy="1481904"/>
          </a:xfrm>
          <a:prstGeom prst="rect">
            <a:avLst/>
          </a:prstGeom>
        </p:spPr>
      </p:pic>
    </p:spTree>
    <p:extLst>
      <p:ext uri="{BB962C8B-B14F-4D97-AF65-F5344CB8AC3E}">
        <p14:creationId xmlns:p14="http://schemas.microsoft.com/office/powerpoint/2010/main" val="1278127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1000"/>
                                        <p:tgtEl>
                                          <p:spTgt spid="8">
                                            <p:txEl>
                                              <p:pRg st="0" end="0"/>
                                            </p:txEl>
                                          </p:spTgt>
                                        </p:tgtEl>
                                      </p:cBhvr>
                                    </p:animEffect>
                                    <p:anim calcmode="lin" valueType="num">
                                      <p:cBhvr>
                                        <p:cTn id="14"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8">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fade">
                                      <p:cBhvr>
                                        <p:cTn id="18" dur="1000"/>
                                        <p:tgtEl>
                                          <p:spTgt spid="8">
                                            <p:txEl>
                                              <p:pRg st="1" end="1"/>
                                            </p:txEl>
                                          </p:spTgt>
                                        </p:tgtEl>
                                      </p:cBhvr>
                                    </p:animEffect>
                                    <p:anim calcmode="lin" valueType="num">
                                      <p:cBhvr>
                                        <p:cTn id="19"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05000" y="533400"/>
            <a:ext cx="5334000" cy="715962"/>
          </a:xfrm>
        </p:spPr>
        <p:txBody>
          <a:bodyPr>
            <a:noAutofit/>
          </a:bodyPr>
          <a:lstStyle/>
          <a:p>
            <a:r>
              <a:rPr lang="vi-VN" sz="3200" b="1" dirty="0" smtClean="0">
                <a:solidFill>
                  <a:srgbClr val="00B050"/>
                </a:solidFill>
                <a:effectLst>
                  <a:outerShdw blurRad="38100" dist="38100" dir="2700000" algn="tl">
                    <a:srgbClr val="000000">
                      <a:alpha val="43137"/>
                    </a:srgbClr>
                  </a:outerShdw>
                </a:effectLst>
              </a:rPr>
              <a:t>I</a:t>
            </a:r>
            <a:r>
              <a:rPr lang="en-US" sz="3200" b="1" dirty="0" smtClean="0">
                <a:solidFill>
                  <a:srgbClr val="00B050"/>
                </a:solidFill>
                <a:effectLst>
                  <a:outerShdw blurRad="38100" dist="38100" dir="2700000" algn="tl">
                    <a:srgbClr val="000000">
                      <a:alpha val="43137"/>
                    </a:srgbClr>
                  </a:outerShdw>
                </a:effectLst>
              </a:rPr>
              <a:t>.</a:t>
            </a:r>
            <a:r>
              <a:rPr lang="vi-VN" sz="3200" b="1" dirty="0" smtClean="0">
                <a:solidFill>
                  <a:srgbClr val="00B050"/>
                </a:solidFill>
                <a:effectLst>
                  <a:outerShdw blurRad="38100" dist="38100" dir="2700000" algn="tl">
                    <a:srgbClr val="000000">
                      <a:alpha val="43137"/>
                    </a:srgbClr>
                  </a:outerShdw>
                </a:effectLst>
              </a:rPr>
              <a:t> MỤC ĐÍCH , YÊU CẦU</a:t>
            </a:r>
            <a:r>
              <a:rPr lang="en-US" sz="3200" b="1" dirty="0" smtClean="0">
                <a:solidFill>
                  <a:srgbClr val="00B050"/>
                </a:solidFill>
                <a:effectLst>
                  <a:outerShdw blurRad="38100" dist="38100" dir="2700000" algn="tl">
                    <a:srgbClr val="000000">
                      <a:alpha val="43137"/>
                    </a:srgbClr>
                  </a:outerShdw>
                </a:effectLst>
              </a:rPr>
              <a:t>:</a:t>
            </a:r>
            <a:endParaRPr lang="en-US" sz="3200" b="1" dirty="0">
              <a:solidFill>
                <a:srgbClr val="00B05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533400" y="1524000"/>
            <a:ext cx="8229600" cy="4525963"/>
          </a:xfrm>
        </p:spPr>
        <p:txBody>
          <a:bodyPr>
            <a:noAutofit/>
          </a:bodyPr>
          <a:lstStyle/>
          <a:p>
            <a:pPr marL="0" indent="0">
              <a:buNone/>
            </a:pPr>
            <a:r>
              <a:rPr lang="en-US" sz="2400" b="1" dirty="0" smtClean="0">
                <a:solidFill>
                  <a:srgbClr val="00B0F0"/>
                </a:solidFill>
                <a:latin typeface="Times New Roman" panose="02020603050405020304" pitchFamily="18" charset="0"/>
                <a:cs typeface="Times New Roman" panose="02020603050405020304" pitchFamily="18" charset="0"/>
              </a:rPr>
              <a:t>1.</a:t>
            </a:r>
            <a:r>
              <a:rPr lang="vi-VN" sz="2400" b="1" dirty="0" smtClean="0">
                <a:solidFill>
                  <a:srgbClr val="00B0F0"/>
                </a:solidFill>
                <a:latin typeface="Times New Roman" panose="02020603050405020304" pitchFamily="18" charset="0"/>
                <a:cs typeface="Times New Roman" panose="02020603050405020304" pitchFamily="18" charset="0"/>
              </a:rPr>
              <a:t> </a:t>
            </a:r>
            <a:r>
              <a:rPr lang="vi-VN" sz="2400" b="1" dirty="0">
                <a:solidFill>
                  <a:srgbClr val="00B0F0"/>
                </a:solidFill>
                <a:latin typeface="Times New Roman" panose="02020603050405020304" pitchFamily="18" charset="0"/>
                <a:cs typeface="Times New Roman" panose="02020603050405020304" pitchFamily="18" charset="0"/>
              </a:rPr>
              <a:t>Kiến </a:t>
            </a:r>
            <a:r>
              <a:rPr lang="vi-VN" sz="2400" b="1" dirty="0" smtClean="0">
                <a:solidFill>
                  <a:srgbClr val="00B0F0"/>
                </a:solidFill>
                <a:latin typeface="Times New Roman" panose="02020603050405020304" pitchFamily="18" charset="0"/>
                <a:cs typeface="Times New Roman" panose="02020603050405020304" pitchFamily="18" charset="0"/>
              </a:rPr>
              <a:t>thức</a:t>
            </a:r>
            <a:r>
              <a:rPr lang="en-US" sz="2400" b="1" dirty="0" smtClean="0">
                <a:solidFill>
                  <a:srgbClr val="00B0F0"/>
                </a:solidFill>
                <a:latin typeface="Times New Roman" panose="02020603050405020304" pitchFamily="18" charset="0"/>
                <a:cs typeface="Times New Roman" panose="02020603050405020304" pitchFamily="18" charset="0"/>
              </a:rPr>
              <a:t>:</a:t>
            </a:r>
            <a:endParaRPr lang="vi-VN" sz="2400" dirty="0">
              <a:solidFill>
                <a:srgbClr val="00B0F0"/>
              </a:solidFill>
              <a:latin typeface="Times New Roman" panose="02020603050405020304" pitchFamily="18" charset="0"/>
              <a:cs typeface="Times New Roman" panose="02020603050405020304" pitchFamily="18" charset="0"/>
            </a:endParaRPr>
          </a:p>
          <a:p>
            <a:pPr marL="0" indent="0">
              <a:buNone/>
            </a:pPr>
            <a:r>
              <a:rPr lang="vi-VN" sz="2400" dirty="0">
                <a:latin typeface="Times New Roman" panose="02020603050405020304" pitchFamily="18" charset="0"/>
                <a:cs typeface="Times New Roman" panose="02020603050405020304" pitchFamily="18" charset="0"/>
              </a:rPr>
              <a:t>- Trẻ nhận biết đúng màu đỏ. Cảm nhận được vẻ đẹp của quả bóng qua màu sắc, hình dáng.</a:t>
            </a:r>
          </a:p>
          <a:p>
            <a:pPr marL="0" indent="0">
              <a:buNone/>
            </a:pPr>
            <a:r>
              <a:rPr lang="vi-VN" sz="2400" dirty="0">
                <a:latin typeface="Times New Roman" panose="02020603050405020304" pitchFamily="18" charset="0"/>
                <a:cs typeface="Times New Roman" panose="02020603050405020304" pitchFamily="18" charset="0"/>
              </a:rPr>
              <a:t>- Gọi được tên sản phẩm của mình.</a:t>
            </a:r>
          </a:p>
          <a:p>
            <a:pPr marL="0" indent="0">
              <a:buNone/>
            </a:pPr>
            <a:r>
              <a:rPr lang="en-US" sz="2400" b="1" dirty="0" smtClean="0">
                <a:solidFill>
                  <a:srgbClr val="FF0000"/>
                </a:solidFill>
                <a:latin typeface="Times New Roman" panose="02020603050405020304" pitchFamily="18" charset="0"/>
                <a:cs typeface="Times New Roman" panose="02020603050405020304" pitchFamily="18" charset="0"/>
              </a:rPr>
              <a:t>2.</a:t>
            </a:r>
            <a:r>
              <a:rPr lang="vi-VN" sz="2400" b="1" dirty="0" smtClean="0">
                <a:solidFill>
                  <a:srgbClr val="FF0000"/>
                </a:solidFill>
                <a:latin typeface="Times New Roman" panose="02020603050405020304" pitchFamily="18" charset="0"/>
                <a:cs typeface="Times New Roman" panose="02020603050405020304" pitchFamily="18" charset="0"/>
              </a:rPr>
              <a:t> </a:t>
            </a:r>
            <a:r>
              <a:rPr lang="vi-VN" sz="2400" b="1" dirty="0">
                <a:solidFill>
                  <a:srgbClr val="FF0000"/>
                </a:solidFill>
                <a:latin typeface="Times New Roman" panose="02020603050405020304" pitchFamily="18" charset="0"/>
                <a:cs typeface="Times New Roman" panose="02020603050405020304" pitchFamily="18" charset="0"/>
              </a:rPr>
              <a:t>Kỹ năng:</a:t>
            </a:r>
            <a:endParaRPr lang="vi-VN" sz="2400" dirty="0">
              <a:solidFill>
                <a:srgbClr val="FF0000"/>
              </a:solidFill>
              <a:latin typeface="Times New Roman" panose="02020603050405020304" pitchFamily="18" charset="0"/>
              <a:cs typeface="Times New Roman" panose="02020603050405020304" pitchFamily="18" charset="0"/>
            </a:endParaRPr>
          </a:p>
          <a:p>
            <a:pPr marL="0" indent="0">
              <a:buNone/>
            </a:pPr>
            <a:r>
              <a:rPr lang="vi-VN" sz="2400" dirty="0">
                <a:latin typeface="Times New Roman" panose="02020603050405020304" pitchFamily="18" charset="0"/>
                <a:cs typeface="Times New Roman" panose="02020603050405020304" pitchFamily="18" charset="0"/>
              </a:rPr>
              <a:t>- Rèn kỹ năng chấm hồ, dán hình đúng vệt chấm hồ, lau tay vào khăn.</a:t>
            </a:r>
          </a:p>
          <a:p>
            <a:pPr marL="0" indent="0">
              <a:buNone/>
            </a:pPr>
            <a:r>
              <a:rPr lang="vi-VN" sz="2400" dirty="0">
                <a:latin typeface="Times New Roman" panose="02020603050405020304" pitchFamily="18" charset="0"/>
                <a:cs typeface="Times New Roman" panose="02020603050405020304" pitchFamily="18" charset="0"/>
              </a:rPr>
              <a:t>- Chọn đúng màu đỏ</a:t>
            </a:r>
          </a:p>
          <a:p>
            <a:pPr marL="0" indent="0">
              <a:buNone/>
            </a:pPr>
            <a:r>
              <a:rPr lang="en-US" sz="2400" b="1" dirty="0" smtClean="0">
                <a:solidFill>
                  <a:srgbClr val="FFC000"/>
                </a:solidFill>
                <a:latin typeface="Times New Roman" panose="02020603050405020304" pitchFamily="18" charset="0"/>
                <a:cs typeface="Times New Roman" panose="02020603050405020304" pitchFamily="18" charset="0"/>
              </a:rPr>
              <a:t>3. </a:t>
            </a:r>
            <a:r>
              <a:rPr lang="vi-VN" sz="2400" b="1" dirty="0" smtClean="0">
                <a:solidFill>
                  <a:srgbClr val="FFC000"/>
                </a:solidFill>
                <a:latin typeface="Times New Roman" panose="02020603050405020304" pitchFamily="18" charset="0"/>
                <a:cs typeface="Times New Roman" panose="02020603050405020304" pitchFamily="18" charset="0"/>
              </a:rPr>
              <a:t>Thái </a:t>
            </a:r>
            <a:r>
              <a:rPr lang="vi-VN" sz="2400" b="1" dirty="0">
                <a:solidFill>
                  <a:srgbClr val="FFC000"/>
                </a:solidFill>
                <a:latin typeface="Times New Roman" panose="02020603050405020304" pitchFamily="18" charset="0"/>
                <a:cs typeface="Times New Roman" panose="02020603050405020304" pitchFamily="18" charset="0"/>
              </a:rPr>
              <a:t>độ:</a:t>
            </a:r>
            <a:endParaRPr lang="vi-VN" sz="2400" dirty="0">
              <a:solidFill>
                <a:srgbClr val="FFC000"/>
              </a:solidFill>
              <a:latin typeface="Times New Roman" panose="02020603050405020304" pitchFamily="18" charset="0"/>
              <a:cs typeface="Times New Roman" panose="02020603050405020304" pitchFamily="18" charset="0"/>
            </a:endParaRPr>
          </a:p>
          <a:p>
            <a:pPr marL="0" indent="0">
              <a:buNone/>
            </a:pPr>
            <a:r>
              <a:rPr lang="vi-VN" sz="2400" dirty="0">
                <a:latin typeface="Times New Roman" panose="02020603050405020304" pitchFamily="18" charset="0"/>
                <a:cs typeface="Times New Roman" panose="02020603050405020304" pitchFamily="18" charset="0"/>
              </a:rPr>
              <a:t>- Trẻ hứng thú tham gia hoạt động.</a:t>
            </a:r>
          </a:p>
          <a:p>
            <a:pPr marL="0" indent="0">
              <a:buNone/>
            </a:pPr>
            <a:r>
              <a:rPr lang="vi-VN" sz="2400" dirty="0">
                <a:latin typeface="Times New Roman" panose="02020603050405020304" pitchFamily="18" charset="0"/>
                <a:cs typeface="Times New Roman" panose="02020603050405020304" pitchFamily="18" charset="0"/>
              </a:rPr>
              <a:t>- Giữ gìn vệ sinh sạch sẽ</a:t>
            </a:r>
          </a:p>
        </p:txBody>
      </p:sp>
    </p:spTree>
    <p:extLst>
      <p:ext uri="{BB962C8B-B14F-4D97-AF65-F5344CB8AC3E}">
        <p14:creationId xmlns:p14="http://schemas.microsoft.com/office/powerpoint/2010/main" val="253743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wipe(down)">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wipe(down)">
                                      <p:cBhvr>
                                        <p:cTn id="29" dur="500"/>
                                        <p:tgtEl>
                                          <p:spTgt spid="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wipe(down)">
                                      <p:cBhvr>
                                        <p:cTn id="34" dur="500"/>
                                        <p:tgtEl>
                                          <p:spTgt spid="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wipe(down)">
                                      <p:cBhvr>
                                        <p:cTn id="39" dur="500"/>
                                        <p:tgtEl>
                                          <p:spTgt spid="3">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wipe(down)">
                                      <p:cBhvr>
                                        <p:cTn id="44" dur="500"/>
                                        <p:tgtEl>
                                          <p:spTgt spid="3">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wipe(down)">
                                      <p:cBhvr>
                                        <p:cTn id="49" dur="500"/>
                                        <p:tgtEl>
                                          <p:spTgt spid="3">
                                            <p:txEl>
                                              <p:pRg st="7" end="7"/>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wipe(down)">
                                      <p:cBhvr>
                                        <p:cTn id="5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19400" y="76200"/>
            <a:ext cx="4114800" cy="1143000"/>
          </a:xfrm>
        </p:spPr>
        <p:txBody>
          <a:bodyPr>
            <a:normAutofit/>
          </a:bodyPr>
          <a:lstStyle/>
          <a:p>
            <a:r>
              <a:rPr lang="vi-VN" sz="3600" b="1" dirty="0" smtClean="0">
                <a:solidFill>
                  <a:schemeClr val="accent6">
                    <a:lumMod val="75000"/>
                  </a:schemeClr>
                </a:solidFill>
              </a:rPr>
              <a:t>II</a:t>
            </a:r>
            <a:r>
              <a:rPr lang="en-US" sz="3600" b="1" dirty="0" smtClean="0">
                <a:solidFill>
                  <a:schemeClr val="accent6">
                    <a:lumMod val="75000"/>
                  </a:schemeClr>
                </a:solidFill>
              </a:rPr>
              <a:t>.</a:t>
            </a:r>
            <a:r>
              <a:rPr lang="vi-VN" sz="3600" b="1" dirty="0" smtClean="0">
                <a:solidFill>
                  <a:schemeClr val="accent6">
                    <a:lumMod val="75000"/>
                  </a:schemeClr>
                </a:solidFill>
              </a:rPr>
              <a:t> CHUẨN BỊ</a:t>
            </a:r>
            <a:r>
              <a:rPr lang="en-US" sz="3600" b="1" dirty="0" smtClean="0">
                <a:solidFill>
                  <a:schemeClr val="accent6">
                    <a:lumMod val="75000"/>
                  </a:schemeClr>
                </a:solidFill>
              </a:rPr>
              <a:t>:</a:t>
            </a:r>
            <a:endParaRPr lang="en-US" sz="3600" b="1" dirty="0">
              <a:solidFill>
                <a:schemeClr val="accent6">
                  <a:lumMod val="75000"/>
                </a:schemeClr>
              </a:solidFill>
            </a:endParaRPr>
          </a:p>
        </p:txBody>
      </p:sp>
      <p:sp>
        <p:nvSpPr>
          <p:cNvPr id="3" name="Content Placeholder 2"/>
          <p:cNvSpPr>
            <a:spLocks noGrp="1"/>
          </p:cNvSpPr>
          <p:nvPr>
            <p:ph idx="1"/>
          </p:nvPr>
        </p:nvSpPr>
        <p:spPr>
          <a:xfrm>
            <a:off x="1981200" y="1066800"/>
            <a:ext cx="5156200" cy="4525963"/>
          </a:xfrm>
        </p:spPr>
        <p:txBody>
          <a:bodyPr>
            <a:noAutofit/>
          </a:bodyPr>
          <a:lstStyle/>
          <a:p>
            <a:pPr marL="0" indent="0">
              <a:buNone/>
            </a:pPr>
            <a:r>
              <a:rPr lang="en-US" sz="2200" b="1" dirty="0" smtClean="0">
                <a:solidFill>
                  <a:schemeClr val="tx2">
                    <a:lumMod val="60000"/>
                    <a:lumOff val="40000"/>
                  </a:schemeClr>
                </a:solidFill>
                <a:latin typeface="Times New Roman" panose="02020603050405020304" pitchFamily="18" charset="0"/>
                <a:cs typeface="Times New Roman" panose="02020603050405020304" pitchFamily="18" charset="0"/>
              </a:rPr>
              <a:t>1.</a:t>
            </a:r>
            <a:r>
              <a:rPr lang="vi-VN" sz="2200" b="1" dirty="0" smtClean="0">
                <a:solidFill>
                  <a:schemeClr val="tx2">
                    <a:lumMod val="60000"/>
                    <a:lumOff val="40000"/>
                  </a:schemeClr>
                </a:solidFill>
                <a:latin typeface="Times New Roman" panose="02020603050405020304" pitchFamily="18" charset="0"/>
                <a:cs typeface="Times New Roman" panose="02020603050405020304" pitchFamily="18" charset="0"/>
              </a:rPr>
              <a:t> </a:t>
            </a:r>
            <a:r>
              <a:rPr lang="vi-VN" sz="2200" b="1" dirty="0">
                <a:solidFill>
                  <a:schemeClr val="tx2">
                    <a:lumMod val="60000"/>
                    <a:lumOff val="40000"/>
                  </a:schemeClr>
                </a:solidFill>
                <a:latin typeface="Times New Roman" panose="02020603050405020304" pitchFamily="18" charset="0"/>
                <a:cs typeface="Times New Roman" panose="02020603050405020304" pitchFamily="18" charset="0"/>
              </a:rPr>
              <a:t>Đồ dùng của cô:</a:t>
            </a:r>
            <a:endParaRPr lang="vi-VN" sz="2200" dirty="0">
              <a:solidFill>
                <a:schemeClr val="tx2">
                  <a:lumMod val="60000"/>
                  <a:lumOff val="40000"/>
                </a:schemeClr>
              </a:solidFill>
              <a:latin typeface="Times New Roman" panose="02020603050405020304" pitchFamily="18" charset="0"/>
              <a:cs typeface="Times New Roman" panose="02020603050405020304" pitchFamily="18" charset="0"/>
            </a:endParaRPr>
          </a:p>
          <a:p>
            <a:pPr marL="0" indent="0">
              <a:buNone/>
            </a:pPr>
            <a:r>
              <a:rPr lang="vi-VN" sz="2200" dirty="0">
                <a:latin typeface="Times New Roman" panose="02020603050405020304" pitchFamily="18" charset="0"/>
                <a:cs typeface="Times New Roman" panose="02020603050405020304" pitchFamily="18" charset="0"/>
              </a:rPr>
              <a:t>- Giáo án điện tử</a:t>
            </a:r>
          </a:p>
          <a:p>
            <a:pPr marL="0" indent="0">
              <a:buNone/>
            </a:pPr>
            <a:r>
              <a:rPr lang="vi-VN" sz="2200" dirty="0">
                <a:latin typeface="Times New Roman" panose="02020603050405020304" pitchFamily="18" charset="0"/>
                <a:cs typeface="Times New Roman" panose="02020603050405020304" pitchFamily="18" charset="0"/>
              </a:rPr>
              <a:t>- Bảng tương tác, que chỉ</a:t>
            </a:r>
          </a:p>
          <a:p>
            <a:pPr marL="0" indent="0">
              <a:buNone/>
            </a:pPr>
            <a:r>
              <a:rPr lang="vi-VN" sz="2200" dirty="0">
                <a:latin typeface="Times New Roman" panose="02020603050405020304" pitchFamily="18" charset="0"/>
                <a:cs typeface="Times New Roman" panose="02020603050405020304" pitchFamily="18" charset="0"/>
              </a:rPr>
              <a:t>- Loa, đài</a:t>
            </a:r>
          </a:p>
          <a:p>
            <a:pPr marL="0" indent="0">
              <a:buNone/>
            </a:pPr>
            <a:r>
              <a:rPr lang="vi-VN" sz="2200" dirty="0">
                <a:latin typeface="Times New Roman" panose="02020603050405020304" pitchFamily="18" charset="0"/>
                <a:cs typeface="Times New Roman" panose="02020603050405020304" pitchFamily="18" charset="0"/>
              </a:rPr>
              <a:t>- Tranh mẫu.</a:t>
            </a:r>
          </a:p>
          <a:p>
            <a:pPr marL="0" indent="0">
              <a:buNone/>
            </a:pPr>
            <a:r>
              <a:rPr lang="vi-VN" sz="2200" dirty="0">
                <a:latin typeface="Times New Roman" panose="02020603050405020304" pitchFamily="18" charset="0"/>
                <a:cs typeface="Times New Roman" panose="02020603050405020304" pitchFamily="18" charset="0"/>
              </a:rPr>
              <a:t>- Vở, hình tròn màu đỏ.</a:t>
            </a:r>
          </a:p>
          <a:p>
            <a:pPr marL="0" indent="0">
              <a:buNone/>
            </a:pPr>
            <a:r>
              <a:rPr lang="vi-VN" sz="2200" dirty="0">
                <a:latin typeface="Times New Roman" panose="02020603050405020304" pitchFamily="18" charset="0"/>
                <a:cs typeface="Times New Roman" panose="02020603050405020304" pitchFamily="18" charset="0"/>
              </a:rPr>
              <a:t>- Hồ dán, khăn lau tay.</a:t>
            </a:r>
          </a:p>
          <a:p>
            <a:pPr marL="0" indent="0">
              <a:buNone/>
            </a:pPr>
            <a:r>
              <a:rPr lang="vi-VN" sz="2200" dirty="0">
                <a:latin typeface="Times New Roman" panose="02020603050405020304" pitchFamily="18" charset="0"/>
                <a:cs typeface="Times New Roman" panose="02020603050405020304" pitchFamily="18" charset="0"/>
              </a:rPr>
              <a:t>- Chiếc túi trong có các quả bóng màu đỏ.</a:t>
            </a:r>
          </a:p>
          <a:p>
            <a:pPr marL="0" indent="0">
              <a:buNone/>
            </a:pPr>
            <a:r>
              <a:rPr lang="en-US" sz="2200" b="1" dirty="0" smtClean="0">
                <a:solidFill>
                  <a:srgbClr val="FF0000"/>
                </a:solidFill>
                <a:latin typeface="Times New Roman" panose="02020603050405020304" pitchFamily="18" charset="0"/>
                <a:cs typeface="Times New Roman" panose="02020603050405020304" pitchFamily="18" charset="0"/>
              </a:rPr>
              <a:t>2. </a:t>
            </a:r>
            <a:r>
              <a:rPr lang="vi-VN" sz="2200" b="1" dirty="0" smtClean="0">
                <a:solidFill>
                  <a:srgbClr val="FF0000"/>
                </a:solidFill>
                <a:latin typeface="Times New Roman" panose="02020603050405020304" pitchFamily="18" charset="0"/>
                <a:cs typeface="Times New Roman" panose="02020603050405020304" pitchFamily="18" charset="0"/>
              </a:rPr>
              <a:t>Đồ </a:t>
            </a:r>
            <a:r>
              <a:rPr lang="vi-VN" sz="2200" b="1" dirty="0">
                <a:solidFill>
                  <a:srgbClr val="FF0000"/>
                </a:solidFill>
                <a:latin typeface="Times New Roman" panose="02020603050405020304" pitchFamily="18" charset="0"/>
                <a:cs typeface="Times New Roman" panose="02020603050405020304" pitchFamily="18" charset="0"/>
              </a:rPr>
              <a:t>dùng của trẻ:</a:t>
            </a:r>
          </a:p>
          <a:p>
            <a:pPr marL="0" indent="0">
              <a:buNone/>
            </a:pPr>
            <a:r>
              <a:rPr lang="vi-VN" sz="2200" dirty="0">
                <a:latin typeface="Times New Roman" panose="02020603050405020304" pitchFamily="18" charset="0"/>
                <a:cs typeface="Times New Roman" panose="02020603050405020304" pitchFamily="18" charset="0"/>
              </a:rPr>
              <a:t>- Vở bé tập tạo hình, hình tròn màu đỏ.</a:t>
            </a:r>
          </a:p>
          <a:p>
            <a:pPr marL="0" indent="0">
              <a:buNone/>
            </a:pPr>
            <a:r>
              <a:rPr lang="vi-VN" sz="2200" dirty="0">
                <a:latin typeface="Times New Roman" panose="02020603050405020304" pitchFamily="18" charset="0"/>
                <a:cs typeface="Times New Roman" panose="02020603050405020304" pitchFamily="18" charset="0"/>
              </a:rPr>
              <a:t>- Hồ dán, khăn lau tay.</a:t>
            </a:r>
          </a:p>
          <a:p>
            <a:pPr marL="0" indent="0">
              <a:buNone/>
            </a:pPr>
            <a:r>
              <a:rPr lang="vi-VN" sz="2200" dirty="0">
                <a:latin typeface="Times New Roman" panose="02020603050405020304" pitchFamily="18" charset="0"/>
                <a:cs typeface="Times New Roman" panose="02020603050405020304" pitchFamily="18" charset="0"/>
              </a:rPr>
              <a:t>- Trang phục gọn gàng.</a:t>
            </a:r>
          </a:p>
          <a:p>
            <a:pPr marL="0" indent="0">
              <a:buNone/>
            </a:pPr>
            <a:r>
              <a:rPr lang="vi-VN" sz="2200" dirty="0">
                <a:latin typeface="Times New Roman" panose="02020603050405020304" pitchFamily="18" charset="0"/>
                <a:cs typeface="Times New Roman" panose="02020603050405020304" pitchFamily="18" charset="0"/>
              </a:rPr>
              <a:t>- Chỗ ngồi cho trẻ.</a:t>
            </a:r>
          </a:p>
        </p:txBody>
      </p:sp>
    </p:spTree>
    <p:extLst>
      <p:ext uri="{BB962C8B-B14F-4D97-AF65-F5344CB8AC3E}">
        <p14:creationId xmlns:p14="http://schemas.microsoft.com/office/powerpoint/2010/main" val="2253258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80">
                                          <p:stCondLst>
                                            <p:cond delay="0"/>
                                          </p:stCondLst>
                                        </p:cTn>
                                        <p:tgtEl>
                                          <p:spTgt spid="3">
                                            <p:txEl>
                                              <p:pRg st="0" end="0"/>
                                            </p:txEl>
                                          </p:spTgt>
                                        </p:tgtEl>
                                      </p:cBhvr>
                                    </p:animEffect>
                                    <p:anim calcmode="lin" valueType="num">
                                      <p:cBhvr>
                                        <p:cTn id="15"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xEl>
                                              <p:pRg st="0" end="0"/>
                                            </p:txEl>
                                          </p:spTgt>
                                        </p:tgtEl>
                                      </p:cBhvr>
                                      <p:to x="100000" y="60000"/>
                                    </p:animScale>
                                    <p:animScale>
                                      <p:cBhvr>
                                        <p:cTn id="21" dur="166" decel="50000">
                                          <p:stCondLst>
                                            <p:cond delay="676"/>
                                          </p:stCondLst>
                                        </p:cTn>
                                        <p:tgtEl>
                                          <p:spTgt spid="3">
                                            <p:txEl>
                                              <p:pRg st="0" end="0"/>
                                            </p:txEl>
                                          </p:spTgt>
                                        </p:tgtEl>
                                      </p:cBhvr>
                                      <p:to x="100000" y="100000"/>
                                    </p:animScale>
                                    <p:animScale>
                                      <p:cBhvr>
                                        <p:cTn id="22" dur="26">
                                          <p:stCondLst>
                                            <p:cond delay="1312"/>
                                          </p:stCondLst>
                                        </p:cTn>
                                        <p:tgtEl>
                                          <p:spTgt spid="3">
                                            <p:txEl>
                                              <p:pRg st="0" end="0"/>
                                            </p:txEl>
                                          </p:spTgt>
                                        </p:tgtEl>
                                      </p:cBhvr>
                                      <p:to x="100000" y="80000"/>
                                    </p:animScale>
                                    <p:animScale>
                                      <p:cBhvr>
                                        <p:cTn id="23" dur="166" decel="50000">
                                          <p:stCondLst>
                                            <p:cond delay="1338"/>
                                          </p:stCondLst>
                                        </p:cTn>
                                        <p:tgtEl>
                                          <p:spTgt spid="3">
                                            <p:txEl>
                                              <p:pRg st="0" end="0"/>
                                            </p:txEl>
                                          </p:spTgt>
                                        </p:tgtEl>
                                      </p:cBhvr>
                                      <p:to x="100000" y="100000"/>
                                    </p:animScale>
                                    <p:animScale>
                                      <p:cBhvr>
                                        <p:cTn id="24" dur="26">
                                          <p:stCondLst>
                                            <p:cond delay="1642"/>
                                          </p:stCondLst>
                                        </p:cTn>
                                        <p:tgtEl>
                                          <p:spTgt spid="3">
                                            <p:txEl>
                                              <p:pRg st="0" end="0"/>
                                            </p:txEl>
                                          </p:spTgt>
                                        </p:tgtEl>
                                      </p:cBhvr>
                                      <p:to x="100000" y="90000"/>
                                    </p:animScale>
                                    <p:animScale>
                                      <p:cBhvr>
                                        <p:cTn id="25" dur="166" decel="50000">
                                          <p:stCondLst>
                                            <p:cond delay="1668"/>
                                          </p:stCondLst>
                                        </p:cTn>
                                        <p:tgtEl>
                                          <p:spTgt spid="3">
                                            <p:txEl>
                                              <p:pRg st="0" end="0"/>
                                            </p:txEl>
                                          </p:spTgt>
                                        </p:tgtEl>
                                      </p:cBhvr>
                                      <p:to x="100000" y="100000"/>
                                    </p:animScale>
                                    <p:animScale>
                                      <p:cBhvr>
                                        <p:cTn id="26" dur="26">
                                          <p:stCondLst>
                                            <p:cond delay="1808"/>
                                          </p:stCondLst>
                                        </p:cTn>
                                        <p:tgtEl>
                                          <p:spTgt spid="3">
                                            <p:txEl>
                                              <p:pRg st="0" end="0"/>
                                            </p:txEl>
                                          </p:spTgt>
                                        </p:tgtEl>
                                      </p:cBhvr>
                                      <p:to x="100000" y="95000"/>
                                    </p:animScale>
                                    <p:animScale>
                                      <p:cBhvr>
                                        <p:cTn id="27" dur="166" decel="50000">
                                          <p:stCondLst>
                                            <p:cond delay="1834"/>
                                          </p:stCondLst>
                                        </p:cTn>
                                        <p:tgtEl>
                                          <p:spTgt spid="3">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Effect transition="in" filter="wipe(down)">
                                      <p:cBhvr>
                                        <p:cTn id="32" dur="580">
                                          <p:stCondLst>
                                            <p:cond delay="0"/>
                                          </p:stCondLst>
                                        </p:cTn>
                                        <p:tgtEl>
                                          <p:spTgt spid="3">
                                            <p:txEl>
                                              <p:pRg st="1" end="1"/>
                                            </p:txEl>
                                          </p:spTgt>
                                        </p:tgtEl>
                                      </p:cBhvr>
                                    </p:animEffect>
                                    <p:anim calcmode="lin" valueType="num">
                                      <p:cBhvr>
                                        <p:cTn id="33"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3">
                                            <p:txEl>
                                              <p:pRg st="1" end="1"/>
                                            </p:txEl>
                                          </p:spTgt>
                                        </p:tgtEl>
                                      </p:cBhvr>
                                      <p:to x="100000" y="60000"/>
                                    </p:animScale>
                                    <p:animScale>
                                      <p:cBhvr>
                                        <p:cTn id="39" dur="166" decel="50000">
                                          <p:stCondLst>
                                            <p:cond delay="676"/>
                                          </p:stCondLst>
                                        </p:cTn>
                                        <p:tgtEl>
                                          <p:spTgt spid="3">
                                            <p:txEl>
                                              <p:pRg st="1" end="1"/>
                                            </p:txEl>
                                          </p:spTgt>
                                        </p:tgtEl>
                                      </p:cBhvr>
                                      <p:to x="100000" y="100000"/>
                                    </p:animScale>
                                    <p:animScale>
                                      <p:cBhvr>
                                        <p:cTn id="40" dur="26">
                                          <p:stCondLst>
                                            <p:cond delay="1312"/>
                                          </p:stCondLst>
                                        </p:cTn>
                                        <p:tgtEl>
                                          <p:spTgt spid="3">
                                            <p:txEl>
                                              <p:pRg st="1" end="1"/>
                                            </p:txEl>
                                          </p:spTgt>
                                        </p:tgtEl>
                                      </p:cBhvr>
                                      <p:to x="100000" y="80000"/>
                                    </p:animScale>
                                    <p:animScale>
                                      <p:cBhvr>
                                        <p:cTn id="41" dur="166" decel="50000">
                                          <p:stCondLst>
                                            <p:cond delay="1338"/>
                                          </p:stCondLst>
                                        </p:cTn>
                                        <p:tgtEl>
                                          <p:spTgt spid="3">
                                            <p:txEl>
                                              <p:pRg st="1" end="1"/>
                                            </p:txEl>
                                          </p:spTgt>
                                        </p:tgtEl>
                                      </p:cBhvr>
                                      <p:to x="100000" y="100000"/>
                                    </p:animScale>
                                    <p:animScale>
                                      <p:cBhvr>
                                        <p:cTn id="42" dur="26">
                                          <p:stCondLst>
                                            <p:cond delay="1642"/>
                                          </p:stCondLst>
                                        </p:cTn>
                                        <p:tgtEl>
                                          <p:spTgt spid="3">
                                            <p:txEl>
                                              <p:pRg st="1" end="1"/>
                                            </p:txEl>
                                          </p:spTgt>
                                        </p:tgtEl>
                                      </p:cBhvr>
                                      <p:to x="100000" y="90000"/>
                                    </p:animScale>
                                    <p:animScale>
                                      <p:cBhvr>
                                        <p:cTn id="43" dur="166" decel="50000">
                                          <p:stCondLst>
                                            <p:cond delay="1668"/>
                                          </p:stCondLst>
                                        </p:cTn>
                                        <p:tgtEl>
                                          <p:spTgt spid="3">
                                            <p:txEl>
                                              <p:pRg st="1" end="1"/>
                                            </p:txEl>
                                          </p:spTgt>
                                        </p:tgtEl>
                                      </p:cBhvr>
                                      <p:to x="100000" y="100000"/>
                                    </p:animScale>
                                    <p:animScale>
                                      <p:cBhvr>
                                        <p:cTn id="44" dur="26">
                                          <p:stCondLst>
                                            <p:cond delay="1808"/>
                                          </p:stCondLst>
                                        </p:cTn>
                                        <p:tgtEl>
                                          <p:spTgt spid="3">
                                            <p:txEl>
                                              <p:pRg st="1" end="1"/>
                                            </p:txEl>
                                          </p:spTgt>
                                        </p:tgtEl>
                                      </p:cBhvr>
                                      <p:to x="100000" y="95000"/>
                                    </p:animScale>
                                    <p:animScale>
                                      <p:cBhvr>
                                        <p:cTn id="45" dur="166" decel="50000">
                                          <p:stCondLst>
                                            <p:cond delay="1834"/>
                                          </p:stCondLst>
                                        </p:cTn>
                                        <p:tgtEl>
                                          <p:spTgt spid="3">
                                            <p:txEl>
                                              <p:pRg st="1" end="1"/>
                                            </p:txEl>
                                          </p:spTgt>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nodeType="clickEffect">
                                  <p:stCondLst>
                                    <p:cond delay="0"/>
                                  </p:stCondLst>
                                  <p:childTnLst>
                                    <p:set>
                                      <p:cBhvr>
                                        <p:cTn id="49" dur="1" fill="hold">
                                          <p:stCondLst>
                                            <p:cond delay="0"/>
                                          </p:stCondLst>
                                        </p:cTn>
                                        <p:tgtEl>
                                          <p:spTgt spid="3">
                                            <p:txEl>
                                              <p:pRg st="2" end="2"/>
                                            </p:txEl>
                                          </p:spTgt>
                                        </p:tgtEl>
                                        <p:attrNameLst>
                                          <p:attrName>style.visibility</p:attrName>
                                        </p:attrNameLst>
                                      </p:cBhvr>
                                      <p:to>
                                        <p:strVal val="visible"/>
                                      </p:to>
                                    </p:set>
                                    <p:animEffect transition="in" filter="wipe(down)">
                                      <p:cBhvr>
                                        <p:cTn id="50" dur="580">
                                          <p:stCondLst>
                                            <p:cond delay="0"/>
                                          </p:stCondLst>
                                        </p:cTn>
                                        <p:tgtEl>
                                          <p:spTgt spid="3">
                                            <p:txEl>
                                              <p:pRg st="2" end="2"/>
                                            </p:txEl>
                                          </p:spTgt>
                                        </p:tgtEl>
                                      </p:cBhvr>
                                    </p:animEffect>
                                    <p:anim calcmode="lin" valueType="num">
                                      <p:cBhvr>
                                        <p:cTn id="51"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6" dur="26">
                                          <p:stCondLst>
                                            <p:cond delay="650"/>
                                          </p:stCondLst>
                                        </p:cTn>
                                        <p:tgtEl>
                                          <p:spTgt spid="3">
                                            <p:txEl>
                                              <p:pRg st="2" end="2"/>
                                            </p:txEl>
                                          </p:spTgt>
                                        </p:tgtEl>
                                      </p:cBhvr>
                                      <p:to x="100000" y="60000"/>
                                    </p:animScale>
                                    <p:animScale>
                                      <p:cBhvr>
                                        <p:cTn id="57" dur="166" decel="50000">
                                          <p:stCondLst>
                                            <p:cond delay="676"/>
                                          </p:stCondLst>
                                        </p:cTn>
                                        <p:tgtEl>
                                          <p:spTgt spid="3">
                                            <p:txEl>
                                              <p:pRg st="2" end="2"/>
                                            </p:txEl>
                                          </p:spTgt>
                                        </p:tgtEl>
                                      </p:cBhvr>
                                      <p:to x="100000" y="100000"/>
                                    </p:animScale>
                                    <p:animScale>
                                      <p:cBhvr>
                                        <p:cTn id="58" dur="26">
                                          <p:stCondLst>
                                            <p:cond delay="1312"/>
                                          </p:stCondLst>
                                        </p:cTn>
                                        <p:tgtEl>
                                          <p:spTgt spid="3">
                                            <p:txEl>
                                              <p:pRg st="2" end="2"/>
                                            </p:txEl>
                                          </p:spTgt>
                                        </p:tgtEl>
                                      </p:cBhvr>
                                      <p:to x="100000" y="80000"/>
                                    </p:animScale>
                                    <p:animScale>
                                      <p:cBhvr>
                                        <p:cTn id="59" dur="166" decel="50000">
                                          <p:stCondLst>
                                            <p:cond delay="1338"/>
                                          </p:stCondLst>
                                        </p:cTn>
                                        <p:tgtEl>
                                          <p:spTgt spid="3">
                                            <p:txEl>
                                              <p:pRg st="2" end="2"/>
                                            </p:txEl>
                                          </p:spTgt>
                                        </p:tgtEl>
                                      </p:cBhvr>
                                      <p:to x="100000" y="100000"/>
                                    </p:animScale>
                                    <p:animScale>
                                      <p:cBhvr>
                                        <p:cTn id="60" dur="26">
                                          <p:stCondLst>
                                            <p:cond delay="1642"/>
                                          </p:stCondLst>
                                        </p:cTn>
                                        <p:tgtEl>
                                          <p:spTgt spid="3">
                                            <p:txEl>
                                              <p:pRg st="2" end="2"/>
                                            </p:txEl>
                                          </p:spTgt>
                                        </p:tgtEl>
                                      </p:cBhvr>
                                      <p:to x="100000" y="90000"/>
                                    </p:animScale>
                                    <p:animScale>
                                      <p:cBhvr>
                                        <p:cTn id="61" dur="166" decel="50000">
                                          <p:stCondLst>
                                            <p:cond delay="1668"/>
                                          </p:stCondLst>
                                        </p:cTn>
                                        <p:tgtEl>
                                          <p:spTgt spid="3">
                                            <p:txEl>
                                              <p:pRg st="2" end="2"/>
                                            </p:txEl>
                                          </p:spTgt>
                                        </p:tgtEl>
                                      </p:cBhvr>
                                      <p:to x="100000" y="100000"/>
                                    </p:animScale>
                                    <p:animScale>
                                      <p:cBhvr>
                                        <p:cTn id="62" dur="26">
                                          <p:stCondLst>
                                            <p:cond delay="1808"/>
                                          </p:stCondLst>
                                        </p:cTn>
                                        <p:tgtEl>
                                          <p:spTgt spid="3">
                                            <p:txEl>
                                              <p:pRg st="2" end="2"/>
                                            </p:txEl>
                                          </p:spTgt>
                                        </p:tgtEl>
                                      </p:cBhvr>
                                      <p:to x="100000" y="95000"/>
                                    </p:animScale>
                                    <p:animScale>
                                      <p:cBhvr>
                                        <p:cTn id="63" dur="166" decel="50000">
                                          <p:stCondLst>
                                            <p:cond delay="1834"/>
                                          </p:stCondLst>
                                        </p:cTn>
                                        <p:tgtEl>
                                          <p:spTgt spid="3">
                                            <p:txEl>
                                              <p:pRg st="2" end="2"/>
                                            </p:txEl>
                                          </p:spTgt>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nodeType="clickEffect">
                                  <p:stCondLst>
                                    <p:cond delay="0"/>
                                  </p:stCondLst>
                                  <p:childTnLst>
                                    <p:set>
                                      <p:cBhvr>
                                        <p:cTn id="67" dur="1" fill="hold">
                                          <p:stCondLst>
                                            <p:cond delay="0"/>
                                          </p:stCondLst>
                                        </p:cTn>
                                        <p:tgtEl>
                                          <p:spTgt spid="3">
                                            <p:txEl>
                                              <p:pRg st="3" end="3"/>
                                            </p:txEl>
                                          </p:spTgt>
                                        </p:tgtEl>
                                        <p:attrNameLst>
                                          <p:attrName>style.visibility</p:attrName>
                                        </p:attrNameLst>
                                      </p:cBhvr>
                                      <p:to>
                                        <p:strVal val="visible"/>
                                      </p:to>
                                    </p:set>
                                    <p:animEffect transition="in" filter="wipe(down)">
                                      <p:cBhvr>
                                        <p:cTn id="68" dur="580">
                                          <p:stCondLst>
                                            <p:cond delay="0"/>
                                          </p:stCondLst>
                                        </p:cTn>
                                        <p:tgtEl>
                                          <p:spTgt spid="3">
                                            <p:txEl>
                                              <p:pRg st="3" end="3"/>
                                            </p:txEl>
                                          </p:spTgt>
                                        </p:tgtEl>
                                      </p:cBhvr>
                                    </p:animEffect>
                                    <p:anim calcmode="lin" valueType="num">
                                      <p:cBhvr>
                                        <p:cTn id="69"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74" dur="26">
                                          <p:stCondLst>
                                            <p:cond delay="650"/>
                                          </p:stCondLst>
                                        </p:cTn>
                                        <p:tgtEl>
                                          <p:spTgt spid="3">
                                            <p:txEl>
                                              <p:pRg st="3" end="3"/>
                                            </p:txEl>
                                          </p:spTgt>
                                        </p:tgtEl>
                                      </p:cBhvr>
                                      <p:to x="100000" y="60000"/>
                                    </p:animScale>
                                    <p:animScale>
                                      <p:cBhvr>
                                        <p:cTn id="75" dur="166" decel="50000">
                                          <p:stCondLst>
                                            <p:cond delay="676"/>
                                          </p:stCondLst>
                                        </p:cTn>
                                        <p:tgtEl>
                                          <p:spTgt spid="3">
                                            <p:txEl>
                                              <p:pRg st="3" end="3"/>
                                            </p:txEl>
                                          </p:spTgt>
                                        </p:tgtEl>
                                      </p:cBhvr>
                                      <p:to x="100000" y="100000"/>
                                    </p:animScale>
                                    <p:animScale>
                                      <p:cBhvr>
                                        <p:cTn id="76" dur="26">
                                          <p:stCondLst>
                                            <p:cond delay="1312"/>
                                          </p:stCondLst>
                                        </p:cTn>
                                        <p:tgtEl>
                                          <p:spTgt spid="3">
                                            <p:txEl>
                                              <p:pRg st="3" end="3"/>
                                            </p:txEl>
                                          </p:spTgt>
                                        </p:tgtEl>
                                      </p:cBhvr>
                                      <p:to x="100000" y="80000"/>
                                    </p:animScale>
                                    <p:animScale>
                                      <p:cBhvr>
                                        <p:cTn id="77" dur="166" decel="50000">
                                          <p:stCondLst>
                                            <p:cond delay="1338"/>
                                          </p:stCondLst>
                                        </p:cTn>
                                        <p:tgtEl>
                                          <p:spTgt spid="3">
                                            <p:txEl>
                                              <p:pRg st="3" end="3"/>
                                            </p:txEl>
                                          </p:spTgt>
                                        </p:tgtEl>
                                      </p:cBhvr>
                                      <p:to x="100000" y="100000"/>
                                    </p:animScale>
                                    <p:animScale>
                                      <p:cBhvr>
                                        <p:cTn id="78" dur="26">
                                          <p:stCondLst>
                                            <p:cond delay="1642"/>
                                          </p:stCondLst>
                                        </p:cTn>
                                        <p:tgtEl>
                                          <p:spTgt spid="3">
                                            <p:txEl>
                                              <p:pRg st="3" end="3"/>
                                            </p:txEl>
                                          </p:spTgt>
                                        </p:tgtEl>
                                      </p:cBhvr>
                                      <p:to x="100000" y="90000"/>
                                    </p:animScale>
                                    <p:animScale>
                                      <p:cBhvr>
                                        <p:cTn id="79" dur="166" decel="50000">
                                          <p:stCondLst>
                                            <p:cond delay="1668"/>
                                          </p:stCondLst>
                                        </p:cTn>
                                        <p:tgtEl>
                                          <p:spTgt spid="3">
                                            <p:txEl>
                                              <p:pRg st="3" end="3"/>
                                            </p:txEl>
                                          </p:spTgt>
                                        </p:tgtEl>
                                      </p:cBhvr>
                                      <p:to x="100000" y="100000"/>
                                    </p:animScale>
                                    <p:animScale>
                                      <p:cBhvr>
                                        <p:cTn id="80" dur="26">
                                          <p:stCondLst>
                                            <p:cond delay="1808"/>
                                          </p:stCondLst>
                                        </p:cTn>
                                        <p:tgtEl>
                                          <p:spTgt spid="3">
                                            <p:txEl>
                                              <p:pRg st="3" end="3"/>
                                            </p:txEl>
                                          </p:spTgt>
                                        </p:tgtEl>
                                      </p:cBhvr>
                                      <p:to x="100000" y="95000"/>
                                    </p:animScale>
                                    <p:animScale>
                                      <p:cBhvr>
                                        <p:cTn id="81" dur="166" decel="50000">
                                          <p:stCondLst>
                                            <p:cond delay="1834"/>
                                          </p:stCondLst>
                                        </p:cTn>
                                        <p:tgtEl>
                                          <p:spTgt spid="3">
                                            <p:txEl>
                                              <p:pRg st="3" end="3"/>
                                            </p:txEl>
                                          </p:spTgt>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26" presetClass="entr" presetSubtype="0" fill="hold" nodeType="clickEffect">
                                  <p:stCondLst>
                                    <p:cond delay="0"/>
                                  </p:stCondLst>
                                  <p:childTnLst>
                                    <p:set>
                                      <p:cBhvr>
                                        <p:cTn id="85" dur="1" fill="hold">
                                          <p:stCondLst>
                                            <p:cond delay="0"/>
                                          </p:stCondLst>
                                        </p:cTn>
                                        <p:tgtEl>
                                          <p:spTgt spid="3">
                                            <p:txEl>
                                              <p:pRg st="4" end="4"/>
                                            </p:txEl>
                                          </p:spTgt>
                                        </p:tgtEl>
                                        <p:attrNameLst>
                                          <p:attrName>style.visibility</p:attrName>
                                        </p:attrNameLst>
                                      </p:cBhvr>
                                      <p:to>
                                        <p:strVal val="visible"/>
                                      </p:to>
                                    </p:set>
                                    <p:animEffect transition="in" filter="wipe(down)">
                                      <p:cBhvr>
                                        <p:cTn id="86" dur="580">
                                          <p:stCondLst>
                                            <p:cond delay="0"/>
                                          </p:stCondLst>
                                        </p:cTn>
                                        <p:tgtEl>
                                          <p:spTgt spid="3">
                                            <p:txEl>
                                              <p:pRg st="4" end="4"/>
                                            </p:txEl>
                                          </p:spTgt>
                                        </p:tgtEl>
                                      </p:cBhvr>
                                    </p:animEffect>
                                    <p:anim calcmode="lin" valueType="num">
                                      <p:cBhvr>
                                        <p:cTn id="87"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92" dur="26">
                                          <p:stCondLst>
                                            <p:cond delay="650"/>
                                          </p:stCondLst>
                                        </p:cTn>
                                        <p:tgtEl>
                                          <p:spTgt spid="3">
                                            <p:txEl>
                                              <p:pRg st="4" end="4"/>
                                            </p:txEl>
                                          </p:spTgt>
                                        </p:tgtEl>
                                      </p:cBhvr>
                                      <p:to x="100000" y="60000"/>
                                    </p:animScale>
                                    <p:animScale>
                                      <p:cBhvr>
                                        <p:cTn id="93" dur="166" decel="50000">
                                          <p:stCondLst>
                                            <p:cond delay="676"/>
                                          </p:stCondLst>
                                        </p:cTn>
                                        <p:tgtEl>
                                          <p:spTgt spid="3">
                                            <p:txEl>
                                              <p:pRg st="4" end="4"/>
                                            </p:txEl>
                                          </p:spTgt>
                                        </p:tgtEl>
                                      </p:cBhvr>
                                      <p:to x="100000" y="100000"/>
                                    </p:animScale>
                                    <p:animScale>
                                      <p:cBhvr>
                                        <p:cTn id="94" dur="26">
                                          <p:stCondLst>
                                            <p:cond delay="1312"/>
                                          </p:stCondLst>
                                        </p:cTn>
                                        <p:tgtEl>
                                          <p:spTgt spid="3">
                                            <p:txEl>
                                              <p:pRg st="4" end="4"/>
                                            </p:txEl>
                                          </p:spTgt>
                                        </p:tgtEl>
                                      </p:cBhvr>
                                      <p:to x="100000" y="80000"/>
                                    </p:animScale>
                                    <p:animScale>
                                      <p:cBhvr>
                                        <p:cTn id="95" dur="166" decel="50000">
                                          <p:stCondLst>
                                            <p:cond delay="1338"/>
                                          </p:stCondLst>
                                        </p:cTn>
                                        <p:tgtEl>
                                          <p:spTgt spid="3">
                                            <p:txEl>
                                              <p:pRg st="4" end="4"/>
                                            </p:txEl>
                                          </p:spTgt>
                                        </p:tgtEl>
                                      </p:cBhvr>
                                      <p:to x="100000" y="100000"/>
                                    </p:animScale>
                                    <p:animScale>
                                      <p:cBhvr>
                                        <p:cTn id="96" dur="26">
                                          <p:stCondLst>
                                            <p:cond delay="1642"/>
                                          </p:stCondLst>
                                        </p:cTn>
                                        <p:tgtEl>
                                          <p:spTgt spid="3">
                                            <p:txEl>
                                              <p:pRg st="4" end="4"/>
                                            </p:txEl>
                                          </p:spTgt>
                                        </p:tgtEl>
                                      </p:cBhvr>
                                      <p:to x="100000" y="90000"/>
                                    </p:animScale>
                                    <p:animScale>
                                      <p:cBhvr>
                                        <p:cTn id="97" dur="166" decel="50000">
                                          <p:stCondLst>
                                            <p:cond delay="1668"/>
                                          </p:stCondLst>
                                        </p:cTn>
                                        <p:tgtEl>
                                          <p:spTgt spid="3">
                                            <p:txEl>
                                              <p:pRg st="4" end="4"/>
                                            </p:txEl>
                                          </p:spTgt>
                                        </p:tgtEl>
                                      </p:cBhvr>
                                      <p:to x="100000" y="100000"/>
                                    </p:animScale>
                                    <p:animScale>
                                      <p:cBhvr>
                                        <p:cTn id="98" dur="26">
                                          <p:stCondLst>
                                            <p:cond delay="1808"/>
                                          </p:stCondLst>
                                        </p:cTn>
                                        <p:tgtEl>
                                          <p:spTgt spid="3">
                                            <p:txEl>
                                              <p:pRg st="4" end="4"/>
                                            </p:txEl>
                                          </p:spTgt>
                                        </p:tgtEl>
                                      </p:cBhvr>
                                      <p:to x="100000" y="95000"/>
                                    </p:animScale>
                                    <p:animScale>
                                      <p:cBhvr>
                                        <p:cTn id="99" dur="166" decel="50000">
                                          <p:stCondLst>
                                            <p:cond delay="1834"/>
                                          </p:stCondLst>
                                        </p:cTn>
                                        <p:tgtEl>
                                          <p:spTgt spid="3">
                                            <p:txEl>
                                              <p:pRg st="4" end="4"/>
                                            </p:txEl>
                                          </p:spTgt>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26" presetClass="entr" presetSubtype="0" fill="hold" nodeType="clickEffect">
                                  <p:stCondLst>
                                    <p:cond delay="0"/>
                                  </p:stCondLst>
                                  <p:childTnLst>
                                    <p:set>
                                      <p:cBhvr>
                                        <p:cTn id="103" dur="1" fill="hold">
                                          <p:stCondLst>
                                            <p:cond delay="0"/>
                                          </p:stCondLst>
                                        </p:cTn>
                                        <p:tgtEl>
                                          <p:spTgt spid="3">
                                            <p:txEl>
                                              <p:pRg st="5" end="5"/>
                                            </p:txEl>
                                          </p:spTgt>
                                        </p:tgtEl>
                                        <p:attrNameLst>
                                          <p:attrName>style.visibility</p:attrName>
                                        </p:attrNameLst>
                                      </p:cBhvr>
                                      <p:to>
                                        <p:strVal val="visible"/>
                                      </p:to>
                                    </p:set>
                                    <p:animEffect transition="in" filter="wipe(down)">
                                      <p:cBhvr>
                                        <p:cTn id="104" dur="580">
                                          <p:stCondLst>
                                            <p:cond delay="0"/>
                                          </p:stCondLst>
                                        </p:cTn>
                                        <p:tgtEl>
                                          <p:spTgt spid="3">
                                            <p:txEl>
                                              <p:pRg st="5" end="5"/>
                                            </p:txEl>
                                          </p:spTgt>
                                        </p:tgtEl>
                                      </p:cBhvr>
                                    </p:animEffect>
                                    <p:anim calcmode="lin" valueType="num">
                                      <p:cBhvr>
                                        <p:cTn id="105"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10" dur="26">
                                          <p:stCondLst>
                                            <p:cond delay="650"/>
                                          </p:stCondLst>
                                        </p:cTn>
                                        <p:tgtEl>
                                          <p:spTgt spid="3">
                                            <p:txEl>
                                              <p:pRg st="5" end="5"/>
                                            </p:txEl>
                                          </p:spTgt>
                                        </p:tgtEl>
                                      </p:cBhvr>
                                      <p:to x="100000" y="60000"/>
                                    </p:animScale>
                                    <p:animScale>
                                      <p:cBhvr>
                                        <p:cTn id="111" dur="166" decel="50000">
                                          <p:stCondLst>
                                            <p:cond delay="676"/>
                                          </p:stCondLst>
                                        </p:cTn>
                                        <p:tgtEl>
                                          <p:spTgt spid="3">
                                            <p:txEl>
                                              <p:pRg st="5" end="5"/>
                                            </p:txEl>
                                          </p:spTgt>
                                        </p:tgtEl>
                                      </p:cBhvr>
                                      <p:to x="100000" y="100000"/>
                                    </p:animScale>
                                    <p:animScale>
                                      <p:cBhvr>
                                        <p:cTn id="112" dur="26">
                                          <p:stCondLst>
                                            <p:cond delay="1312"/>
                                          </p:stCondLst>
                                        </p:cTn>
                                        <p:tgtEl>
                                          <p:spTgt spid="3">
                                            <p:txEl>
                                              <p:pRg st="5" end="5"/>
                                            </p:txEl>
                                          </p:spTgt>
                                        </p:tgtEl>
                                      </p:cBhvr>
                                      <p:to x="100000" y="80000"/>
                                    </p:animScale>
                                    <p:animScale>
                                      <p:cBhvr>
                                        <p:cTn id="113" dur="166" decel="50000">
                                          <p:stCondLst>
                                            <p:cond delay="1338"/>
                                          </p:stCondLst>
                                        </p:cTn>
                                        <p:tgtEl>
                                          <p:spTgt spid="3">
                                            <p:txEl>
                                              <p:pRg st="5" end="5"/>
                                            </p:txEl>
                                          </p:spTgt>
                                        </p:tgtEl>
                                      </p:cBhvr>
                                      <p:to x="100000" y="100000"/>
                                    </p:animScale>
                                    <p:animScale>
                                      <p:cBhvr>
                                        <p:cTn id="114" dur="26">
                                          <p:stCondLst>
                                            <p:cond delay="1642"/>
                                          </p:stCondLst>
                                        </p:cTn>
                                        <p:tgtEl>
                                          <p:spTgt spid="3">
                                            <p:txEl>
                                              <p:pRg st="5" end="5"/>
                                            </p:txEl>
                                          </p:spTgt>
                                        </p:tgtEl>
                                      </p:cBhvr>
                                      <p:to x="100000" y="90000"/>
                                    </p:animScale>
                                    <p:animScale>
                                      <p:cBhvr>
                                        <p:cTn id="115" dur="166" decel="50000">
                                          <p:stCondLst>
                                            <p:cond delay="1668"/>
                                          </p:stCondLst>
                                        </p:cTn>
                                        <p:tgtEl>
                                          <p:spTgt spid="3">
                                            <p:txEl>
                                              <p:pRg st="5" end="5"/>
                                            </p:txEl>
                                          </p:spTgt>
                                        </p:tgtEl>
                                      </p:cBhvr>
                                      <p:to x="100000" y="100000"/>
                                    </p:animScale>
                                    <p:animScale>
                                      <p:cBhvr>
                                        <p:cTn id="116" dur="26">
                                          <p:stCondLst>
                                            <p:cond delay="1808"/>
                                          </p:stCondLst>
                                        </p:cTn>
                                        <p:tgtEl>
                                          <p:spTgt spid="3">
                                            <p:txEl>
                                              <p:pRg st="5" end="5"/>
                                            </p:txEl>
                                          </p:spTgt>
                                        </p:tgtEl>
                                      </p:cBhvr>
                                      <p:to x="100000" y="95000"/>
                                    </p:animScale>
                                    <p:animScale>
                                      <p:cBhvr>
                                        <p:cTn id="117" dur="166" decel="50000">
                                          <p:stCondLst>
                                            <p:cond delay="1834"/>
                                          </p:stCondLst>
                                        </p:cTn>
                                        <p:tgtEl>
                                          <p:spTgt spid="3">
                                            <p:txEl>
                                              <p:pRg st="5" end="5"/>
                                            </p:txEl>
                                          </p:spTgt>
                                        </p:tgtEl>
                                      </p:cBhvr>
                                      <p:to x="100000" y="100000"/>
                                    </p:animScale>
                                  </p:childTnLst>
                                </p:cTn>
                              </p:par>
                            </p:childTnLst>
                          </p:cTn>
                        </p:par>
                      </p:childTnLst>
                    </p:cTn>
                  </p:par>
                  <p:par>
                    <p:cTn id="118" fill="hold">
                      <p:stCondLst>
                        <p:cond delay="indefinite"/>
                      </p:stCondLst>
                      <p:childTnLst>
                        <p:par>
                          <p:cTn id="119" fill="hold">
                            <p:stCondLst>
                              <p:cond delay="0"/>
                            </p:stCondLst>
                            <p:childTnLst>
                              <p:par>
                                <p:cTn id="120" presetID="26" presetClass="entr" presetSubtype="0" fill="hold" nodeType="clickEffect">
                                  <p:stCondLst>
                                    <p:cond delay="0"/>
                                  </p:stCondLst>
                                  <p:childTnLst>
                                    <p:set>
                                      <p:cBhvr>
                                        <p:cTn id="121" dur="1" fill="hold">
                                          <p:stCondLst>
                                            <p:cond delay="0"/>
                                          </p:stCondLst>
                                        </p:cTn>
                                        <p:tgtEl>
                                          <p:spTgt spid="3">
                                            <p:txEl>
                                              <p:pRg st="6" end="6"/>
                                            </p:txEl>
                                          </p:spTgt>
                                        </p:tgtEl>
                                        <p:attrNameLst>
                                          <p:attrName>style.visibility</p:attrName>
                                        </p:attrNameLst>
                                      </p:cBhvr>
                                      <p:to>
                                        <p:strVal val="visible"/>
                                      </p:to>
                                    </p:set>
                                    <p:animEffect transition="in" filter="wipe(down)">
                                      <p:cBhvr>
                                        <p:cTn id="122" dur="580">
                                          <p:stCondLst>
                                            <p:cond delay="0"/>
                                          </p:stCondLst>
                                        </p:cTn>
                                        <p:tgtEl>
                                          <p:spTgt spid="3">
                                            <p:txEl>
                                              <p:pRg st="6" end="6"/>
                                            </p:txEl>
                                          </p:spTgt>
                                        </p:tgtEl>
                                      </p:cBhvr>
                                    </p:animEffect>
                                    <p:anim calcmode="lin" valueType="num">
                                      <p:cBhvr>
                                        <p:cTn id="123"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124"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25"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26"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27"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28" dur="26">
                                          <p:stCondLst>
                                            <p:cond delay="650"/>
                                          </p:stCondLst>
                                        </p:cTn>
                                        <p:tgtEl>
                                          <p:spTgt spid="3">
                                            <p:txEl>
                                              <p:pRg st="6" end="6"/>
                                            </p:txEl>
                                          </p:spTgt>
                                        </p:tgtEl>
                                      </p:cBhvr>
                                      <p:to x="100000" y="60000"/>
                                    </p:animScale>
                                    <p:animScale>
                                      <p:cBhvr>
                                        <p:cTn id="129" dur="166" decel="50000">
                                          <p:stCondLst>
                                            <p:cond delay="676"/>
                                          </p:stCondLst>
                                        </p:cTn>
                                        <p:tgtEl>
                                          <p:spTgt spid="3">
                                            <p:txEl>
                                              <p:pRg st="6" end="6"/>
                                            </p:txEl>
                                          </p:spTgt>
                                        </p:tgtEl>
                                      </p:cBhvr>
                                      <p:to x="100000" y="100000"/>
                                    </p:animScale>
                                    <p:animScale>
                                      <p:cBhvr>
                                        <p:cTn id="130" dur="26">
                                          <p:stCondLst>
                                            <p:cond delay="1312"/>
                                          </p:stCondLst>
                                        </p:cTn>
                                        <p:tgtEl>
                                          <p:spTgt spid="3">
                                            <p:txEl>
                                              <p:pRg st="6" end="6"/>
                                            </p:txEl>
                                          </p:spTgt>
                                        </p:tgtEl>
                                      </p:cBhvr>
                                      <p:to x="100000" y="80000"/>
                                    </p:animScale>
                                    <p:animScale>
                                      <p:cBhvr>
                                        <p:cTn id="131" dur="166" decel="50000">
                                          <p:stCondLst>
                                            <p:cond delay="1338"/>
                                          </p:stCondLst>
                                        </p:cTn>
                                        <p:tgtEl>
                                          <p:spTgt spid="3">
                                            <p:txEl>
                                              <p:pRg st="6" end="6"/>
                                            </p:txEl>
                                          </p:spTgt>
                                        </p:tgtEl>
                                      </p:cBhvr>
                                      <p:to x="100000" y="100000"/>
                                    </p:animScale>
                                    <p:animScale>
                                      <p:cBhvr>
                                        <p:cTn id="132" dur="26">
                                          <p:stCondLst>
                                            <p:cond delay="1642"/>
                                          </p:stCondLst>
                                        </p:cTn>
                                        <p:tgtEl>
                                          <p:spTgt spid="3">
                                            <p:txEl>
                                              <p:pRg st="6" end="6"/>
                                            </p:txEl>
                                          </p:spTgt>
                                        </p:tgtEl>
                                      </p:cBhvr>
                                      <p:to x="100000" y="90000"/>
                                    </p:animScale>
                                    <p:animScale>
                                      <p:cBhvr>
                                        <p:cTn id="133" dur="166" decel="50000">
                                          <p:stCondLst>
                                            <p:cond delay="1668"/>
                                          </p:stCondLst>
                                        </p:cTn>
                                        <p:tgtEl>
                                          <p:spTgt spid="3">
                                            <p:txEl>
                                              <p:pRg st="6" end="6"/>
                                            </p:txEl>
                                          </p:spTgt>
                                        </p:tgtEl>
                                      </p:cBhvr>
                                      <p:to x="100000" y="100000"/>
                                    </p:animScale>
                                    <p:animScale>
                                      <p:cBhvr>
                                        <p:cTn id="134" dur="26">
                                          <p:stCondLst>
                                            <p:cond delay="1808"/>
                                          </p:stCondLst>
                                        </p:cTn>
                                        <p:tgtEl>
                                          <p:spTgt spid="3">
                                            <p:txEl>
                                              <p:pRg st="6" end="6"/>
                                            </p:txEl>
                                          </p:spTgt>
                                        </p:tgtEl>
                                      </p:cBhvr>
                                      <p:to x="100000" y="95000"/>
                                    </p:animScale>
                                    <p:animScale>
                                      <p:cBhvr>
                                        <p:cTn id="135" dur="166" decel="50000">
                                          <p:stCondLst>
                                            <p:cond delay="1834"/>
                                          </p:stCondLst>
                                        </p:cTn>
                                        <p:tgtEl>
                                          <p:spTgt spid="3">
                                            <p:txEl>
                                              <p:pRg st="6" end="6"/>
                                            </p:txEl>
                                          </p:spTgt>
                                        </p:tgtEl>
                                      </p:cBhvr>
                                      <p:to x="100000" y="100000"/>
                                    </p:animScale>
                                  </p:childTnLst>
                                </p:cTn>
                              </p:par>
                            </p:childTnLst>
                          </p:cTn>
                        </p:par>
                      </p:childTnLst>
                    </p:cTn>
                  </p:par>
                  <p:par>
                    <p:cTn id="136" fill="hold">
                      <p:stCondLst>
                        <p:cond delay="indefinite"/>
                      </p:stCondLst>
                      <p:childTnLst>
                        <p:par>
                          <p:cTn id="137" fill="hold">
                            <p:stCondLst>
                              <p:cond delay="0"/>
                            </p:stCondLst>
                            <p:childTnLst>
                              <p:par>
                                <p:cTn id="138" presetID="26" presetClass="entr" presetSubtype="0" fill="hold" nodeType="clickEffect">
                                  <p:stCondLst>
                                    <p:cond delay="0"/>
                                  </p:stCondLst>
                                  <p:childTnLst>
                                    <p:set>
                                      <p:cBhvr>
                                        <p:cTn id="139" dur="1" fill="hold">
                                          <p:stCondLst>
                                            <p:cond delay="0"/>
                                          </p:stCondLst>
                                        </p:cTn>
                                        <p:tgtEl>
                                          <p:spTgt spid="3">
                                            <p:txEl>
                                              <p:pRg st="7" end="7"/>
                                            </p:txEl>
                                          </p:spTgt>
                                        </p:tgtEl>
                                        <p:attrNameLst>
                                          <p:attrName>style.visibility</p:attrName>
                                        </p:attrNameLst>
                                      </p:cBhvr>
                                      <p:to>
                                        <p:strVal val="visible"/>
                                      </p:to>
                                    </p:set>
                                    <p:animEffect transition="in" filter="wipe(down)">
                                      <p:cBhvr>
                                        <p:cTn id="140" dur="580">
                                          <p:stCondLst>
                                            <p:cond delay="0"/>
                                          </p:stCondLst>
                                        </p:cTn>
                                        <p:tgtEl>
                                          <p:spTgt spid="3">
                                            <p:txEl>
                                              <p:pRg st="7" end="7"/>
                                            </p:txEl>
                                          </p:spTgt>
                                        </p:tgtEl>
                                      </p:cBhvr>
                                    </p:animEffect>
                                    <p:anim calcmode="lin" valueType="num">
                                      <p:cBhvr>
                                        <p:cTn id="141"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142"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43"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44"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45"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46" dur="26">
                                          <p:stCondLst>
                                            <p:cond delay="650"/>
                                          </p:stCondLst>
                                        </p:cTn>
                                        <p:tgtEl>
                                          <p:spTgt spid="3">
                                            <p:txEl>
                                              <p:pRg st="7" end="7"/>
                                            </p:txEl>
                                          </p:spTgt>
                                        </p:tgtEl>
                                      </p:cBhvr>
                                      <p:to x="100000" y="60000"/>
                                    </p:animScale>
                                    <p:animScale>
                                      <p:cBhvr>
                                        <p:cTn id="147" dur="166" decel="50000">
                                          <p:stCondLst>
                                            <p:cond delay="676"/>
                                          </p:stCondLst>
                                        </p:cTn>
                                        <p:tgtEl>
                                          <p:spTgt spid="3">
                                            <p:txEl>
                                              <p:pRg st="7" end="7"/>
                                            </p:txEl>
                                          </p:spTgt>
                                        </p:tgtEl>
                                      </p:cBhvr>
                                      <p:to x="100000" y="100000"/>
                                    </p:animScale>
                                    <p:animScale>
                                      <p:cBhvr>
                                        <p:cTn id="148" dur="26">
                                          <p:stCondLst>
                                            <p:cond delay="1312"/>
                                          </p:stCondLst>
                                        </p:cTn>
                                        <p:tgtEl>
                                          <p:spTgt spid="3">
                                            <p:txEl>
                                              <p:pRg st="7" end="7"/>
                                            </p:txEl>
                                          </p:spTgt>
                                        </p:tgtEl>
                                      </p:cBhvr>
                                      <p:to x="100000" y="80000"/>
                                    </p:animScale>
                                    <p:animScale>
                                      <p:cBhvr>
                                        <p:cTn id="149" dur="166" decel="50000">
                                          <p:stCondLst>
                                            <p:cond delay="1338"/>
                                          </p:stCondLst>
                                        </p:cTn>
                                        <p:tgtEl>
                                          <p:spTgt spid="3">
                                            <p:txEl>
                                              <p:pRg st="7" end="7"/>
                                            </p:txEl>
                                          </p:spTgt>
                                        </p:tgtEl>
                                      </p:cBhvr>
                                      <p:to x="100000" y="100000"/>
                                    </p:animScale>
                                    <p:animScale>
                                      <p:cBhvr>
                                        <p:cTn id="150" dur="26">
                                          <p:stCondLst>
                                            <p:cond delay="1642"/>
                                          </p:stCondLst>
                                        </p:cTn>
                                        <p:tgtEl>
                                          <p:spTgt spid="3">
                                            <p:txEl>
                                              <p:pRg st="7" end="7"/>
                                            </p:txEl>
                                          </p:spTgt>
                                        </p:tgtEl>
                                      </p:cBhvr>
                                      <p:to x="100000" y="90000"/>
                                    </p:animScale>
                                    <p:animScale>
                                      <p:cBhvr>
                                        <p:cTn id="151" dur="166" decel="50000">
                                          <p:stCondLst>
                                            <p:cond delay="1668"/>
                                          </p:stCondLst>
                                        </p:cTn>
                                        <p:tgtEl>
                                          <p:spTgt spid="3">
                                            <p:txEl>
                                              <p:pRg st="7" end="7"/>
                                            </p:txEl>
                                          </p:spTgt>
                                        </p:tgtEl>
                                      </p:cBhvr>
                                      <p:to x="100000" y="100000"/>
                                    </p:animScale>
                                    <p:animScale>
                                      <p:cBhvr>
                                        <p:cTn id="152" dur="26">
                                          <p:stCondLst>
                                            <p:cond delay="1808"/>
                                          </p:stCondLst>
                                        </p:cTn>
                                        <p:tgtEl>
                                          <p:spTgt spid="3">
                                            <p:txEl>
                                              <p:pRg st="7" end="7"/>
                                            </p:txEl>
                                          </p:spTgt>
                                        </p:tgtEl>
                                      </p:cBhvr>
                                      <p:to x="100000" y="95000"/>
                                    </p:animScale>
                                    <p:animScale>
                                      <p:cBhvr>
                                        <p:cTn id="153" dur="166" decel="50000">
                                          <p:stCondLst>
                                            <p:cond delay="1834"/>
                                          </p:stCondLst>
                                        </p:cTn>
                                        <p:tgtEl>
                                          <p:spTgt spid="3">
                                            <p:txEl>
                                              <p:pRg st="7" end="7"/>
                                            </p:txEl>
                                          </p:spTgt>
                                        </p:tgtEl>
                                      </p:cBhvr>
                                      <p:to x="100000" y="100000"/>
                                    </p:animScale>
                                  </p:childTnLst>
                                </p:cTn>
                              </p:par>
                            </p:childTnLst>
                          </p:cTn>
                        </p:par>
                      </p:childTnLst>
                    </p:cTn>
                  </p:par>
                  <p:par>
                    <p:cTn id="154" fill="hold">
                      <p:stCondLst>
                        <p:cond delay="indefinite"/>
                      </p:stCondLst>
                      <p:childTnLst>
                        <p:par>
                          <p:cTn id="155" fill="hold">
                            <p:stCondLst>
                              <p:cond delay="0"/>
                            </p:stCondLst>
                            <p:childTnLst>
                              <p:par>
                                <p:cTn id="156" presetID="26" presetClass="entr" presetSubtype="0" fill="hold" nodeType="clickEffect">
                                  <p:stCondLst>
                                    <p:cond delay="0"/>
                                  </p:stCondLst>
                                  <p:childTnLst>
                                    <p:set>
                                      <p:cBhvr>
                                        <p:cTn id="157" dur="1" fill="hold">
                                          <p:stCondLst>
                                            <p:cond delay="0"/>
                                          </p:stCondLst>
                                        </p:cTn>
                                        <p:tgtEl>
                                          <p:spTgt spid="3">
                                            <p:txEl>
                                              <p:pRg st="8" end="8"/>
                                            </p:txEl>
                                          </p:spTgt>
                                        </p:tgtEl>
                                        <p:attrNameLst>
                                          <p:attrName>style.visibility</p:attrName>
                                        </p:attrNameLst>
                                      </p:cBhvr>
                                      <p:to>
                                        <p:strVal val="visible"/>
                                      </p:to>
                                    </p:set>
                                    <p:animEffect transition="in" filter="wipe(down)">
                                      <p:cBhvr>
                                        <p:cTn id="158" dur="580">
                                          <p:stCondLst>
                                            <p:cond delay="0"/>
                                          </p:stCondLst>
                                        </p:cTn>
                                        <p:tgtEl>
                                          <p:spTgt spid="3">
                                            <p:txEl>
                                              <p:pRg st="8" end="8"/>
                                            </p:txEl>
                                          </p:spTgt>
                                        </p:tgtEl>
                                      </p:cBhvr>
                                    </p:animEffect>
                                    <p:anim calcmode="lin" valueType="num">
                                      <p:cBhvr>
                                        <p:cTn id="159"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160"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161"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162"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163"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164" dur="26">
                                          <p:stCondLst>
                                            <p:cond delay="650"/>
                                          </p:stCondLst>
                                        </p:cTn>
                                        <p:tgtEl>
                                          <p:spTgt spid="3">
                                            <p:txEl>
                                              <p:pRg st="8" end="8"/>
                                            </p:txEl>
                                          </p:spTgt>
                                        </p:tgtEl>
                                      </p:cBhvr>
                                      <p:to x="100000" y="60000"/>
                                    </p:animScale>
                                    <p:animScale>
                                      <p:cBhvr>
                                        <p:cTn id="165" dur="166" decel="50000">
                                          <p:stCondLst>
                                            <p:cond delay="676"/>
                                          </p:stCondLst>
                                        </p:cTn>
                                        <p:tgtEl>
                                          <p:spTgt spid="3">
                                            <p:txEl>
                                              <p:pRg st="8" end="8"/>
                                            </p:txEl>
                                          </p:spTgt>
                                        </p:tgtEl>
                                      </p:cBhvr>
                                      <p:to x="100000" y="100000"/>
                                    </p:animScale>
                                    <p:animScale>
                                      <p:cBhvr>
                                        <p:cTn id="166" dur="26">
                                          <p:stCondLst>
                                            <p:cond delay="1312"/>
                                          </p:stCondLst>
                                        </p:cTn>
                                        <p:tgtEl>
                                          <p:spTgt spid="3">
                                            <p:txEl>
                                              <p:pRg st="8" end="8"/>
                                            </p:txEl>
                                          </p:spTgt>
                                        </p:tgtEl>
                                      </p:cBhvr>
                                      <p:to x="100000" y="80000"/>
                                    </p:animScale>
                                    <p:animScale>
                                      <p:cBhvr>
                                        <p:cTn id="167" dur="166" decel="50000">
                                          <p:stCondLst>
                                            <p:cond delay="1338"/>
                                          </p:stCondLst>
                                        </p:cTn>
                                        <p:tgtEl>
                                          <p:spTgt spid="3">
                                            <p:txEl>
                                              <p:pRg st="8" end="8"/>
                                            </p:txEl>
                                          </p:spTgt>
                                        </p:tgtEl>
                                      </p:cBhvr>
                                      <p:to x="100000" y="100000"/>
                                    </p:animScale>
                                    <p:animScale>
                                      <p:cBhvr>
                                        <p:cTn id="168" dur="26">
                                          <p:stCondLst>
                                            <p:cond delay="1642"/>
                                          </p:stCondLst>
                                        </p:cTn>
                                        <p:tgtEl>
                                          <p:spTgt spid="3">
                                            <p:txEl>
                                              <p:pRg st="8" end="8"/>
                                            </p:txEl>
                                          </p:spTgt>
                                        </p:tgtEl>
                                      </p:cBhvr>
                                      <p:to x="100000" y="90000"/>
                                    </p:animScale>
                                    <p:animScale>
                                      <p:cBhvr>
                                        <p:cTn id="169" dur="166" decel="50000">
                                          <p:stCondLst>
                                            <p:cond delay="1668"/>
                                          </p:stCondLst>
                                        </p:cTn>
                                        <p:tgtEl>
                                          <p:spTgt spid="3">
                                            <p:txEl>
                                              <p:pRg st="8" end="8"/>
                                            </p:txEl>
                                          </p:spTgt>
                                        </p:tgtEl>
                                      </p:cBhvr>
                                      <p:to x="100000" y="100000"/>
                                    </p:animScale>
                                    <p:animScale>
                                      <p:cBhvr>
                                        <p:cTn id="170" dur="26">
                                          <p:stCondLst>
                                            <p:cond delay="1808"/>
                                          </p:stCondLst>
                                        </p:cTn>
                                        <p:tgtEl>
                                          <p:spTgt spid="3">
                                            <p:txEl>
                                              <p:pRg st="8" end="8"/>
                                            </p:txEl>
                                          </p:spTgt>
                                        </p:tgtEl>
                                      </p:cBhvr>
                                      <p:to x="100000" y="95000"/>
                                    </p:animScale>
                                    <p:animScale>
                                      <p:cBhvr>
                                        <p:cTn id="171" dur="166" decel="50000">
                                          <p:stCondLst>
                                            <p:cond delay="1834"/>
                                          </p:stCondLst>
                                        </p:cTn>
                                        <p:tgtEl>
                                          <p:spTgt spid="3">
                                            <p:txEl>
                                              <p:pRg st="8" end="8"/>
                                            </p:txEl>
                                          </p:spTgt>
                                        </p:tgtEl>
                                      </p:cBhvr>
                                      <p:to x="100000" y="100000"/>
                                    </p:animScale>
                                  </p:childTnLst>
                                </p:cTn>
                              </p:par>
                            </p:childTnLst>
                          </p:cTn>
                        </p:par>
                      </p:childTnLst>
                    </p:cTn>
                  </p:par>
                  <p:par>
                    <p:cTn id="172" fill="hold">
                      <p:stCondLst>
                        <p:cond delay="indefinite"/>
                      </p:stCondLst>
                      <p:childTnLst>
                        <p:par>
                          <p:cTn id="173" fill="hold">
                            <p:stCondLst>
                              <p:cond delay="0"/>
                            </p:stCondLst>
                            <p:childTnLst>
                              <p:par>
                                <p:cTn id="174" presetID="26" presetClass="entr" presetSubtype="0" fill="hold" nodeType="clickEffect">
                                  <p:stCondLst>
                                    <p:cond delay="0"/>
                                  </p:stCondLst>
                                  <p:childTnLst>
                                    <p:set>
                                      <p:cBhvr>
                                        <p:cTn id="175" dur="1" fill="hold">
                                          <p:stCondLst>
                                            <p:cond delay="0"/>
                                          </p:stCondLst>
                                        </p:cTn>
                                        <p:tgtEl>
                                          <p:spTgt spid="3">
                                            <p:txEl>
                                              <p:pRg st="9" end="9"/>
                                            </p:txEl>
                                          </p:spTgt>
                                        </p:tgtEl>
                                        <p:attrNameLst>
                                          <p:attrName>style.visibility</p:attrName>
                                        </p:attrNameLst>
                                      </p:cBhvr>
                                      <p:to>
                                        <p:strVal val="visible"/>
                                      </p:to>
                                    </p:set>
                                    <p:animEffect transition="in" filter="wipe(down)">
                                      <p:cBhvr>
                                        <p:cTn id="176" dur="580">
                                          <p:stCondLst>
                                            <p:cond delay="0"/>
                                          </p:stCondLst>
                                        </p:cTn>
                                        <p:tgtEl>
                                          <p:spTgt spid="3">
                                            <p:txEl>
                                              <p:pRg st="9" end="9"/>
                                            </p:txEl>
                                          </p:spTgt>
                                        </p:tgtEl>
                                      </p:cBhvr>
                                    </p:animEffect>
                                    <p:anim calcmode="lin" valueType="num">
                                      <p:cBhvr>
                                        <p:cTn id="177"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178"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179"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180"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181"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182" dur="26">
                                          <p:stCondLst>
                                            <p:cond delay="650"/>
                                          </p:stCondLst>
                                        </p:cTn>
                                        <p:tgtEl>
                                          <p:spTgt spid="3">
                                            <p:txEl>
                                              <p:pRg st="9" end="9"/>
                                            </p:txEl>
                                          </p:spTgt>
                                        </p:tgtEl>
                                      </p:cBhvr>
                                      <p:to x="100000" y="60000"/>
                                    </p:animScale>
                                    <p:animScale>
                                      <p:cBhvr>
                                        <p:cTn id="183" dur="166" decel="50000">
                                          <p:stCondLst>
                                            <p:cond delay="676"/>
                                          </p:stCondLst>
                                        </p:cTn>
                                        <p:tgtEl>
                                          <p:spTgt spid="3">
                                            <p:txEl>
                                              <p:pRg st="9" end="9"/>
                                            </p:txEl>
                                          </p:spTgt>
                                        </p:tgtEl>
                                      </p:cBhvr>
                                      <p:to x="100000" y="100000"/>
                                    </p:animScale>
                                    <p:animScale>
                                      <p:cBhvr>
                                        <p:cTn id="184" dur="26">
                                          <p:stCondLst>
                                            <p:cond delay="1312"/>
                                          </p:stCondLst>
                                        </p:cTn>
                                        <p:tgtEl>
                                          <p:spTgt spid="3">
                                            <p:txEl>
                                              <p:pRg st="9" end="9"/>
                                            </p:txEl>
                                          </p:spTgt>
                                        </p:tgtEl>
                                      </p:cBhvr>
                                      <p:to x="100000" y="80000"/>
                                    </p:animScale>
                                    <p:animScale>
                                      <p:cBhvr>
                                        <p:cTn id="185" dur="166" decel="50000">
                                          <p:stCondLst>
                                            <p:cond delay="1338"/>
                                          </p:stCondLst>
                                        </p:cTn>
                                        <p:tgtEl>
                                          <p:spTgt spid="3">
                                            <p:txEl>
                                              <p:pRg st="9" end="9"/>
                                            </p:txEl>
                                          </p:spTgt>
                                        </p:tgtEl>
                                      </p:cBhvr>
                                      <p:to x="100000" y="100000"/>
                                    </p:animScale>
                                    <p:animScale>
                                      <p:cBhvr>
                                        <p:cTn id="186" dur="26">
                                          <p:stCondLst>
                                            <p:cond delay="1642"/>
                                          </p:stCondLst>
                                        </p:cTn>
                                        <p:tgtEl>
                                          <p:spTgt spid="3">
                                            <p:txEl>
                                              <p:pRg st="9" end="9"/>
                                            </p:txEl>
                                          </p:spTgt>
                                        </p:tgtEl>
                                      </p:cBhvr>
                                      <p:to x="100000" y="90000"/>
                                    </p:animScale>
                                    <p:animScale>
                                      <p:cBhvr>
                                        <p:cTn id="187" dur="166" decel="50000">
                                          <p:stCondLst>
                                            <p:cond delay="1668"/>
                                          </p:stCondLst>
                                        </p:cTn>
                                        <p:tgtEl>
                                          <p:spTgt spid="3">
                                            <p:txEl>
                                              <p:pRg st="9" end="9"/>
                                            </p:txEl>
                                          </p:spTgt>
                                        </p:tgtEl>
                                      </p:cBhvr>
                                      <p:to x="100000" y="100000"/>
                                    </p:animScale>
                                    <p:animScale>
                                      <p:cBhvr>
                                        <p:cTn id="188" dur="26">
                                          <p:stCondLst>
                                            <p:cond delay="1808"/>
                                          </p:stCondLst>
                                        </p:cTn>
                                        <p:tgtEl>
                                          <p:spTgt spid="3">
                                            <p:txEl>
                                              <p:pRg st="9" end="9"/>
                                            </p:txEl>
                                          </p:spTgt>
                                        </p:tgtEl>
                                      </p:cBhvr>
                                      <p:to x="100000" y="95000"/>
                                    </p:animScale>
                                    <p:animScale>
                                      <p:cBhvr>
                                        <p:cTn id="189" dur="166" decel="50000">
                                          <p:stCondLst>
                                            <p:cond delay="1834"/>
                                          </p:stCondLst>
                                        </p:cTn>
                                        <p:tgtEl>
                                          <p:spTgt spid="3">
                                            <p:txEl>
                                              <p:pRg st="9" end="9"/>
                                            </p:txEl>
                                          </p:spTgt>
                                        </p:tgtEl>
                                      </p:cBhvr>
                                      <p:to x="100000" y="100000"/>
                                    </p:animScale>
                                  </p:childTnLst>
                                </p:cTn>
                              </p:par>
                            </p:childTnLst>
                          </p:cTn>
                        </p:par>
                      </p:childTnLst>
                    </p:cTn>
                  </p:par>
                  <p:par>
                    <p:cTn id="190" fill="hold">
                      <p:stCondLst>
                        <p:cond delay="indefinite"/>
                      </p:stCondLst>
                      <p:childTnLst>
                        <p:par>
                          <p:cTn id="191" fill="hold">
                            <p:stCondLst>
                              <p:cond delay="0"/>
                            </p:stCondLst>
                            <p:childTnLst>
                              <p:par>
                                <p:cTn id="192" presetID="26" presetClass="entr" presetSubtype="0" fill="hold" nodeType="clickEffect">
                                  <p:stCondLst>
                                    <p:cond delay="0"/>
                                  </p:stCondLst>
                                  <p:childTnLst>
                                    <p:set>
                                      <p:cBhvr>
                                        <p:cTn id="193" dur="1" fill="hold">
                                          <p:stCondLst>
                                            <p:cond delay="0"/>
                                          </p:stCondLst>
                                        </p:cTn>
                                        <p:tgtEl>
                                          <p:spTgt spid="3">
                                            <p:txEl>
                                              <p:pRg st="10" end="10"/>
                                            </p:txEl>
                                          </p:spTgt>
                                        </p:tgtEl>
                                        <p:attrNameLst>
                                          <p:attrName>style.visibility</p:attrName>
                                        </p:attrNameLst>
                                      </p:cBhvr>
                                      <p:to>
                                        <p:strVal val="visible"/>
                                      </p:to>
                                    </p:set>
                                    <p:animEffect transition="in" filter="wipe(down)">
                                      <p:cBhvr>
                                        <p:cTn id="194" dur="580">
                                          <p:stCondLst>
                                            <p:cond delay="0"/>
                                          </p:stCondLst>
                                        </p:cTn>
                                        <p:tgtEl>
                                          <p:spTgt spid="3">
                                            <p:txEl>
                                              <p:pRg st="10" end="10"/>
                                            </p:txEl>
                                          </p:spTgt>
                                        </p:tgtEl>
                                      </p:cBhvr>
                                    </p:animEffect>
                                    <p:anim calcmode="lin" valueType="num">
                                      <p:cBhvr>
                                        <p:cTn id="195" dur="1822" tmFilter="0,0; 0.14,0.36; 0.43,0.73; 0.71,0.91; 1.0,1.0">
                                          <p:stCondLst>
                                            <p:cond delay="0"/>
                                          </p:stCondLst>
                                        </p:cTn>
                                        <p:tgtEl>
                                          <p:spTgt spid="3">
                                            <p:txEl>
                                              <p:pRg st="10" end="10"/>
                                            </p:txEl>
                                          </p:spTgt>
                                        </p:tgtEl>
                                        <p:attrNameLst>
                                          <p:attrName>ppt_x</p:attrName>
                                        </p:attrNameLst>
                                      </p:cBhvr>
                                      <p:tavLst>
                                        <p:tav tm="0">
                                          <p:val>
                                            <p:strVal val="#ppt_x-0.25"/>
                                          </p:val>
                                        </p:tav>
                                        <p:tav tm="100000">
                                          <p:val>
                                            <p:strVal val="#ppt_x"/>
                                          </p:val>
                                        </p:tav>
                                      </p:tavLst>
                                    </p:anim>
                                    <p:anim calcmode="lin" valueType="num">
                                      <p:cBhvr>
                                        <p:cTn id="196" dur="664" tmFilter="0.0,0.0; 0.25,0.07; 0.50,0.2; 0.75,0.467; 1.0,1.0">
                                          <p:stCondLst>
                                            <p:cond delay="0"/>
                                          </p:stCondLst>
                                        </p:cTn>
                                        <p:tgtEl>
                                          <p:spTgt spid="3">
                                            <p:txEl>
                                              <p:pRg st="10" end="10"/>
                                            </p:txEl>
                                          </p:spTgt>
                                        </p:tgtEl>
                                        <p:attrNameLst>
                                          <p:attrName>ppt_y</p:attrName>
                                        </p:attrNameLst>
                                      </p:cBhvr>
                                      <p:tavLst>
                                        <p:tav tm="0" fmla="#ppt_y-sin(pi*$)/3">
                                          <p:val>
                                            <p:fltVal val="0.5"/>
                                          </p:val>
                                        </p:tav>
                                        <p:tav tm="100000">
                                          <p:val>
                                            <p:fltVal val="1"/>
                                          </p:val>
                                        </p:tav>
                                      </p:tavLst>
                                    </p:anim>
                                    <p:anim calcmode="lin" valueType="num">
                                      <p:cBhvr>
                                        <p:cTn id="197" dur="664" tmFilter="0, 0; 0.125,0.2665; 0.25,0.4; 0.375,0.465; 0.5,0.5;  0.625,0.535; 0.75,0.6; 0.875,0.7335; 1,1">
                                          <p:stCondLst>
                                            <p:cond delay="664"/>
                                          </p:stCondLst>
                                        </p:cTn>
                                        <p:tgtEl>
                                          <p:spTgt spid="3">
                                            <p:txEl>
                                              <p:pRg st="10" end="10"/>
                                            </p:txEl>
                                          </p:spTgt>
                                        </p:tgtEl>
                                        <p:attrNameLst>
                                          <p:attrName>ppt_y</p:attrName>
                                        </p:attrNameLst>
                                      </p:cBhvr>
                                      <p:tavLst>
                                        <p:tav tm="0" fmla="#ppt_y-sin(pi*$)/9">
                                          <p:val>
                                            <p:fltVal val="0"/>
                                          </p:val>
                                        </p:tav>
                                        <p:tav tm="100000">
                                          <p:val>
                                            <p:fltVal val="1"/>
                                          </p:val>
                                        </p:tav>
                                      </p:tavLst>
                                    </p:anim>
                                    <p:anim calcmode="lin" valueType="num">
                                      <p:cBhvr>
                                        <p:cTn id="198" dur="332" tmFilter="0, 0; 0.125,0.2665; 0.25,0.4; 0.375,0.465; 0.5,0.5;  0.625,0.535; 0.75,0.6; 0.875,0.7335; 1,1">
                                          <p:stCondLst>
                                            <p:cond delay="1324"/>
                                          </p:stCondLst>
                                        </p:cTn>
                                        <p:tgtEl>
                                          <p:spTgt spid="3">
                                            <p:txEl>
                                              <p:pRg st="10" end="10"/>
                                            </p:txEl>
                                          </p:spTgt>
                                        </p:tgtEl>
                                        <p:attrNameLst>
                                          <p:attrName>ppt_y</p:attrName>
                                        </p:attrNameLst>
                                      </p:cBhvr>
                                      <p:tavLst>
                                        <p:tav tm="0" fmla="#ppt_y-sin(pi*$)/27">
                                          <p:val>
                                            <p:fltVal val="0"/>
                                          </p:val>
                                        </p:tav>
                                        <p:tav tm="100000">
                                          <p:val>
                                            <p:fltVal val="1"/>
                                          </p:val>
                                        </p:tav>
                                      </p:tavLst>
                                    </p:anim>
                                    <p:anim calcmode="lin" valueType="num">
                                      <p:cBhvr>
                                        <p:cTn id="199" dur="164" tmFilter="0, 0; 0.125,0.2665; 0.25,0.4; 0.375,0.465; 0.5,0.5;  0.625,0.535; 0.75,0.6; 0.875,0.7335; 1,1">
                                          <p:stCondLst>
                                            <p:cond delay="1656"/>
                                          </p:stCondLst>
                                        </p:cTn>
                                        <p:tgtEl>
                                          <p:spTgt spid="3">
                                            <p:txEl>
                                              <p:pRg st="10" end="10"/>
                                            </p:txEl>
                                          </p:spTgt>
                                        </p:tgtEl>
                                        <p:attrNameLst>
                                          <p:attrName>ppt_y</p:attrName>
                                        </p:attrNameLst>
                                      </p:cBhvr>
                                      <p:tavLst>
                                        <p:tav tm="0" fmla="#ppt_y-sin(pi*$)/81">
                                          <p:val>
                                            <p:fltVal val="0"/>
                                          </p:val>
                                        </p:tav>
                                        <p:tav tm="100000">
                                          <p:val>
                                            <p:fltVal val="1"/>
                                          </p:val>
                                        </p:tav>
                                      </p:tavLst>
                                    </p:anim>
                                    <p:animScale>
                                      <p:cBhvr>
                                        <p:cTn id="200" dur="26">
                                          <p:stCondLst>
                                            <p:cond delay="650"/>
                                          </p:stCondLst>
                                        </p:cTn>
                                        <p:tgtEl>
                                          <p:spTgt spid="3">
                                            <p:txEl>
                                              <p:pRg st="10" end="10"/>
                                            </p:txEl>
                                          </p:spTgt>
                                        </p:tgtEl>
                                      </p:cBhvr>
                                      <p:to x="100000" y="60000"/>
                                    </p:animScale>
                                    <p:animScale>
                                      <p:cBhvr>
                                        <p:cTn id="201" dur="166" decel="50000">
                                          <p:stCondLst>
                                            <p:cond delay="676"/>
                                          </p:stCondLst>
                                        </p:cTn>
                                        <p:tgtEl>
                                          <p:spTgt spid="3">
                                            <p:txEl>
                                              <p:pRg st="10" end="10"/>
                                            </p:txEl>
                                          </p:spTgt>
                                        </p:tgtEl>
                                      </p:cBhvr>
                                      <p:to x="100000" y="100000"/>
                                    </p:animScale>
                                    <p:animScale>
                                      <p:cBhvr>
                                        <p:cTn id="202" dur="26">
                                          <p:stCondLst>
                                            <p:cond delay="1312"/>
                                          </p:stCondLst>
                                        </p:cTn>
                                        <p:tgtEl>
                                          <p:spTgt spid="3">
                                            <p:txEl>
                                              <p:pRg st="10" end="10"/>
                                            </p:txEl>
                                          </p:spTgt>
                                        </p:tgtEl>
                                      </p:cBhvr>
                                      <p:to x="100000" y="80000"/>
                                    </p:animScale>
                                    <p:animScale>
                                      <p:cBhvr>
                                        <p:cTn id="203" dur="166" decel="50000">
                                          <p:stCondLst>
                                            <p:cond delay="1338"/>
                                          </p:stCondLst>
                                        </p:cTn>
                                        <p:tgtEl>
                                          <p:spTgt spid="3">
                                            <p:txEl>
                                              <p:pRg st="10" end="10"/>
                                            </p:txEl>
                                          </p:spTgt>
                                        </p:tgtEl>
                                      </p:cBhvr>
                                      <p:to x="100000" y="100000"/>
                                    </p:animScale>
                                    <p:animScale>
                                      <p:cBhvr>
                                        <p:cTn id="204" dur="26">
                                          <p:stCondLst>
                                            <p:cond delay="1642"/>
                                          </p:stCondLst>
                                        </p:cTn>
                                        <p:tgtEl>
                                          <p:spTgt spid="3">
                                            <p:txEl>
                                              <p:pRg st="10" end="10"/>
                                            </p:txEl>
                                          </p:spTgt>
                                        </p:tgtEl>
                                      </p:cBhvr>
                                      <p:to x="100000" y="90000"/>
                                    </p:animScale>
                                    <p:animScale>
                                      <p:cBhvr>
                                        <p:cTn id="205" dur="166" decel="50000">
                                          <p:stCondLst>
                                            <p:cond delay="1668"/>
                                          </p:stCondLst>
                                        </p:cTn>
                                        <p:tgtEl>
                                          <p:spTgt spid="3">
                                            <p:txEl>
                                              <p:pRg st="10" end="10"/>
                                            </p:txEl>
                                          </p:spTgt>
                                        </p:tgtEl>
                                      </p:cBhvr>
                                      <p:to x="100000" y="100000"/>
                                    </p:animScale>
                                    <p:animScale>
                                      <p:cBhvr>
                                        <p:cTn id="206" dur="26">
                                          <p:stCondLst>
                                            <p:cond delay="1808"/>
                                          </p:stCondLst>
                                        </p:cTn>
                                        <p:tgtEl>
                                          <p:spTgt spid="3">
                                            <p:txEl>
                                              <p:pRg st="10" end="10"/>
                                            </p:txEl>
                                          </p:spTgt>
                                        </p:tgtEl>
                                      </p:cBhvr>
                                      <p:to x="100000" y="95000"/>
                                    </p:animScale>
                                    <p:animScale>
                                      <p:cBhvr>
                                        <p:cTn id="207" dur="166" decel="50000">
                                          <p:stCondLst>
                                            <p:cond delay="1834"/>
                                          </p:stCondLst>
                                        </p:cTn>
                                        <p:tgtEl>
                                          <p:spTgt spid="3">
                                            <p:txEl>
                                              <p:pRg st="10" end="10"/>
                                            </p:txEl>
                                          </p:spTgt>
                                        </p:tgtEl>
                                      </p:cBhvr>
                                      <p:to x="100000" y="100000"/>
                                    </p:animScale>
                                  </p:childTnLst>
                                </p:cTn>
                              </p:par>
                            </p:childTnLst>
                          </p:cTn>
                        </p:par>
                      </p:childTnLst>
                    </p:cTn>
                  </p:par>
                  <p:par>
                    <p:cTn id="208" fill="hold">
                      <p:stCondLst>
                        <p:cond delay="indefinite"/>
                      </p:stCondLst>
                      <p:childTnLst>
                        <p:par>
                          <p:cTn id="209" fill="hold">
                            <p:stCondLst>
                              <p:cond delay="0"/>
                            </p:stCondLst>
                            <p:childTnLst>
                              <p:par>
                                <p:cTn id="210" presetID="26" presetClass="entr" presetSubtype="0" fill="hold" nodeType="clickEffect">
                                  <p:stCondLst>
                                    <p:cond delay="0"/>
                                  </p:stCondLst>
                                  <p:childTnLst>
                                    <p:set>
                                      <p:cBhvr>
                                        <p:cTn id="211" dur="1" fill="hold">
                                          <p:stCondLst>
                                            <p:cond delay="0"/>
                                          </p:stCondLst>
                                        </p:cTn>
                                        <p:tgtEl>
                                          <p:spTgt spid="3">
                                            <p:txEl>
                                              <p:pRg st="11" end="11"/>
                                            </p:txEl>
                                          </p:spTgt>
                                        </p:tgtEl>
                                        <p:attrNameLst>
                                          <p:attrName>style.visibility</p:attrName>
                                        </p:attrNameLst>
                                      </p:cBhvr>
                                      <p:to>
                                        <p:strVal val="visible"/>
                                      </p:to>
                                    </p:set>
                                    <p:animEffect transition="in" filter="wipe(down)">
                                      <p:cBhvr>
                                        <p:cTn id="212" dur="580">
                                          <p:stCondLst>
                                            <p:cond delay="0"/>
                                          </p:stCondLst>
                                        </p:cTn>
                                        <p:tgtEl>
                                          <p:spTgt spid="3">
                                            <p:txEl>
                                              <p:pRg st="11" end="11"/>
                                            </p:txEl>
                                          </p:spTgt>
                                        </p:tgtEl>
                                      </p:cBhvr>
                                    </p:animEffect>
                                    <p:anim calcmode="lin" valueType="num">
                                      <p:cBhvr>
                                        <p:cTn id="213" dur="1822" tmFilter="0,0; 0.14,0.36; 0.43,0.73; 0.71,0.91; 1.0,1.0">
                                          <p:stCondLst>
                                            <p:cond delay="0"/>
                                          </p:stCondLst>
                                        </p:cTn>
                                        <p:tgtEl>
                                          <p:spTgt spid="3">
                                            <p:txEl>
                                              <p:pRg st="11" end="11"/>
                                            </p:txEl>
                                          </p:spTgt>
                                        </p:tgtEl>
                                        <p:attrNameLst>
                                          <p:attrName>ppt_x</p:attrName>
                                        </p:attrNameLst>
                                      </p:cBhvr>
                                      <p:tavLst>
                                        <p:tav tm="0">
                                          <p:val>
                                            <p:strVal val="#ppt_x-0.25"/>
                                          </p:val>
                                        </p:tav>
                                        <p:tav tm="100000">
                                          <p:val>
                                            <p:strVal val="#ppt_x"/>
                                          </p:val>
                                        </p:tav>
                                      </p:tavLst>
                                    </p:anim>
                                    <p:anim calcmode="lin" valueType="num">
                                      <p:cBhvr>
                                        <p:cTn id="214" dur="664" tmFilter="0.0,0.0; 0.25,0.07; 0.50,0.2; 0.75,0.467; 1.0,1.0">
                                          <p:stCondLst>
                                            <p:cond delay="0"/>
                                          </p:stCondLst>
                                        </p:cTn>
                                        <p:tgtEl>
                                          <p:spTgt spid="3">
                                            <p:txEl>
                                              <p:pRg st="11" end="11"/>
                                            </p:txEl>
                                          </p:spTgt>
                                        </p:tgtEl>
                                        <p:attrNameLst>
                                          <p:attrName>ppt_y</p:attrName>
                                        </p:attrNameLst>
                                      </p:cBhvr>
                                      <p:tavLst>
                                        <p:tav tm="0" fmla="#ppt_y-sin(pi*$)/3">
                                          <p:val>
                                            <p:fltVal val="0.5"/>
                                          </p:val>
                                        </p:tav>
                                        <p:tav tm="100000">
                                          <p:val>
                                            <p:fltVal val="1"/>
                                          </p:val>
                                        </p:tav>
                                      </p:tavLst>
                                    </p:anim>
                                    <p:anim calcmode="lin" valueType="num">
                                      <p:cBhvr>
                                        <p:cTn id="215" dur="664" tmFilter="0, 0; 0.125,0.2665; 0.25,0.4; 0.375,0.465; 0.5,0.5;  0.625,0.535; 0.75,0.6; 0.875,0.7335; 1,1">
                                          <p:stCondLst>
                                            <p:cond delay="664"/>
                                          </p:stCondLst>
                                        </p:cTn>
                                        <p:tgtEl>
                                          <p:spTgt spid="3">
                                            <p:txEl>
                                              <p:pRg st="11" end="11"/>
                                            </p:txEl>
                                          </p:spTgt>
                                        </p:tgtEl>
                                        <p:attrNameLst>
                                          <p:attrName>ppt_y</p:attrName>
                                        </p:attrNameLst>
                                      </p:cBhvr>
                                      <p:tavLst>
                                        <p:tav tm="0" fmla="#ppt_y-sin(pi*$)/9">
                                          <p:val>
                                            <p:fltVal val="0"/>
                                          </p:val>
                                        </p:tav>
                                        <p:tav tm="100000">
                                          <p:val>
                                            <p:fltVal val="1"/>
                                          </p:val>
                                        </p:tav>
                                      </p:tavLst>
                                    </p:anim>
                                    <p:anim calcmode="lin" valueType="num">
                                      <p:cBhvr>
                                        <p:cTn id="216" dur="332" tmFilter="0, 0; 0.125,0.2665; 0.25,0.4; 0.375,0.465; 0.5,0.5;  0.625,0.535; 0.75,0.6; 0.875,0.7335; 1,1">
                                          <p:stCondLst>
                                            <p:cond delay="1324"/>
                                          </p:stCondLst>
                                        </p:cTn>
                                        <p:tgtEl>
                                          <p:spTgt spid="3">
                                            <p:txEl>
                                              <p:pRg st="11" end="11"/>
                                            </p:txEl>
                                          </p:spTgt>
                                        </p:tgtEl>
                                        <p:attrNameLst>
                                          <p:attrName>ppt_y</p:attrName>
                                        </p:attrNameLst>
                                      </p:cBhvr>
                                      <p:tavLst>
                                        <p:tav tm="0" fmla="#ppt_y-sin(pi*$)/27">
                                          <p:val>
                                            <p:fltVal val="0"/>
                                          </p:val>
                                        </p:tav>
                                        <p:tav tm="100000">
                                          <p:val>
                                            <p:fltVal val="1"/>
                                          </p:val>
                                        </p:tav>
                                      </p:tavLst>
                                    </p:anim>
                                    <p:anim calcmode="lin" valueType="num">
                                      <p:cBhvr>
                                        <p:cTn id="217" dur="164" tmFilter="0, 0; 0.125,0.2665; 0.25,0.4; 0.375,0.465; 0.5,0.5;  0.625,0.535; 0.75,0.6; 0.875,0.7335; 1,1">
                                          <p:stCondLst>
                                            <p:cond delay="1656"/>
                                          </p:stCondLst>
                                        </p:cTn>
                                        <p:tgtEl>
                                          <p:spTgt spid="3">
                                            <p:txEl>
                                              <p:pRg st="11" end="11"/>
                                            </p:txEl>
                                          </p:spTgt>
                                        </p:tgtEl>
                                        <p:attrNameLst>
                                          <p:attrName>ppt_y</p:attrName>
                                        </p:attrNameLst>
                                      </p:cBhvr>
                                      <p:tavLst>
                                        <p:tav tm="0" fmla="#ppt_y-sin(pi*$)/81">
                                          <p:val>
                                            <p:fltVal val="0"/>
                                          </p:val>
                                        </p:tav>
                                        <p:tav tm="100000">
                                          <p:val>
                                            <p:fltVal val="1"/>
                                          </p:val>
                                        </p:tav>
                                      </p:tavLst>
                                    </p:anim>
                                    <p:animScale>
                                      <p:cBhvr>
                                        <p:cTn id="218" dur="26">
                                          <p:stCondLst>
                                            <p:cond delay="650"/>
                                          </p:stCondLst>
                                        </p:cTn>
                                        <p:tgtEl>
                                          <p:spTgt spid="3">
                                            <p:txEl>
                                              <p:pRg st="11" end="11"/>
                                            </p:txEl>
                                          </p:spTgt>
                                        </p:tgtEl>
                                      </p:cBhvr>
                                      <p:to x="100000" y="60000"/>
                                    </p:animScale>
                                    <p:animScale>
                                      <p:cBhvr>
                                        <p:cTn id="219" dur="166" decel="50000">
                                          <p:stCondLst>
                                            <p:cond delay="676"/>
                                          </p:stCondLst>
                                        </p:cTn>
                                        <p:tgtEl>
                                          <p:spTgt spid="3">
                                            <p:txEl>
                                              <p:pRg st="11" end="11"/>
                                            </p:txEl>
                                          </p:spTgt>
                                        </p:tgtEl>
                                      </p:cBhvr>
                                      <p:to x="100000" y="100000"/>
                                    </p:animScale>
                                    <p:animScale>
                                      <p:cBhvr>
                                        <p:cTn id="220" dur="26">
                                          <p:stCondLst>
                                            <p:cond delay="1312"/>
                                          </p:stCondLst>
                                        </p:cTn>
                                        <p:tgtEl>
                                          <p:spTgt spid="3">
                                            <p:txEl>
                                              <p:pRg st="11" end="11"/>
                                            </p:txEl>
                                          </p:spTgt>
                                        </p:tgtEl>
                                      </p:cBhvr>
                                      <p:to x="100000" y="80000"/>
                                    </p:animScale>
                                    <p:animScale>
                                      <p:cBhvr>
                                        <p:cTn id="221" dur="166" decel="50000">
                                          <p:stCondLst>
                                            <p:cond delay="1338"/>
                                          </p:stCondLst>
                                        </p:cTn>
                                        <p:tgtEl>
                                          <p:spTgt spid="3">
                                            <p:txEl>
                                              <p:pRg st="11" end="11"/>
                                            </p:txEl>
                                          </p:spTgt>
                                        </p:tgtEl>
                                      </p:cBhvr>
                                      <p:to x="100000" y="100000"/>
                                    </p:animScale>
                                    <p:animScale>
                                      <p:cBhvr>
                                        <p:cTn id="222" dur="26">
                                          <p:stCondLst>
                                            <p:cond delay="1642"/>
                                          </p:stCondLst>
                                        </p:cTn>
                                        <p:tgtEl>
                                          <p:spTgt spid="3">
                                            <p:txEl>
                                              <p:pRg st="11" end="11"/>
                                            </p:txEl>
                                          </p:spTgt>
                                        </p:tgtEl>
                                      </p:cBhvr>
                                      <p:to x="100000" y="90000"/>
                                    </p:animScale>
                                    <p:animScale>
                                      <p:cBhvr>
                                        <p:cTn id="223" dur="166" decel="50000">
                                          <p:stCondLst>
                                            <p:cond delay="1668"/>
                                          </p:stCondLst>
                                        </p:cTn>
                                        <p:tgtEl>
                                          <p:spTgt spid="3">
                                            <p:txEl>
                                              <p:pRg st="11" end="11"/>
                                            </p:txEl>
                                          </p:spTgt>
                                        </p:tgtEl>
                                      </p:cBhvr>
                                      <p:to x="100000" y="100000"/>
                                    </p:animScale>
                                    <p:animScale>
                                      <p:cBhvr>
                                        <p:cTn id="224" dur="26">
                                          <p:stCondLst>
                                            <p:cond delay="1808"/>
                                          </p:stCondLst>
                                        </p:cTn>
                                        <p:tgtEl>
                                          <p:spTgt spid="3">
                                            <p:txEl>
                                              <p:pRg st="11" end="11"/>
                                            </p:txEl>
                                          </p:spTgt>
                                        </p:tgtEl>
                                      </p:cBhvr>
                                      <p:to x="100000" y="95000"/>
                                    </p:animScale>
                                    <p:animScale>
                                      <p:cBhvr>
                                        <p:cTn id="225" dur="166" decel="50000">
                                          <p:stCondLst>
                                            <p:cond delay="1834"/>
                                          </p:stCondLst>
                                        </p:cTn>
                                        <p:tgtEl>
                                          <p:spTgt spid="3">
                                            <p:txEl>
                                              <p:pRg st="11" end="11"/>
                                            </p:txEl>
                                          </p:spTgt>
                                        </p:tgtEl>
                                      </p:cBhvr>
                                      <p:to x="100000" y="100000"/>
                                    </p:animScale>
                                  </p:childTnLst>
                                </p:cTn>
                              </p:par>
                            </p:childTnLst>
                          </p:cTn>
                        </p:par>
                      </p:childTnLst>
                    </p:cTn>
                  </p:par>
                  <p:par>
                    <p:cTn id="226" fill="hold">
                      <p:stCondLst>
                        <p:cond delay="indefinite"/>
                      </p:stCondLst>
                      <p:childTnLst>
                        <p:par>
                          <p:cTn id="227" fill="hold">
                            <p:stCondLst>
                              <p:cond delay="0"/>
                            </p:stCondLst>
                            <p:childTnLst>
                              <p:par>
                                <p:cTn id="228" presetID="26" presetClass="entr" presetSubtype="0" fill="hold" nodeType="clickEffect">
                                  <p:stCondLst>
                                    <p:cond delay="0"/>
                                  </p:stCondLst>
                                  <p:childTnLst>
                                    <p:set>
                                      <p:cBhvr>
                                        <p:cTn id="229" dur="1" fill="hold">
                                          <p:stCondLst>
                                            <p:cond delay="0"/>
                                          </p:stCondLst>
                                        </p:cTn>
                                        <p:tgtEl>
                                          <p:spTgt spid="3">
                                            <p:txEl>
                                              <p:pRg st="12" end="12"/>
                                            </p:txEl>
                                          </p:spTgt>
                                        </p:tgtEl>
                                        <p:attrNameLst>
                                          <p:attrName>style.visibility</p:attrName>
                                        </p:attrNameLst>
                                      </p:cBhvr>
                                      <p:to>
                                        <p:strVal val="visible"/>
                                      </p:to>
                                    </p:set>
                                    <p:animEffect transition="in" filter="wipe(down)">
                                      <p:cBhvr>
                                        <p:cTn id="230" dur="580">
                                          <p:stCondLst>
                                            <p:cond delay="0"/>
                                          </p:stCondLst>
                                        </p:cTn>
                                        <p:tgtEl>
                                          <p:spTgt spid="3">
                                            <p:txEl>
                                              <p:pRg st="12" end="12"/>
                                            </p:txEl>
                                          </p:spTgt>
                                        </p:tgtEl>
                                      </p:cBhvr>
                                    </p:animEffect>
                                    <p:anim calcmode="lin" valueType="num">
                                      <p:cBhvr>
                                        <p:cTn id="231" dur="1822" tmFilter="0,0; 0.14,0.36; 0.43,0.73; 0.71,0.91; 1.0,1.0">
                                          <p:stCondLst>
                                            <p:cond delay="0"/>
                                          </p:stCondLst>
                                        </p:cTn>
                                        <p:tgtEl>
                                          <p:spTgt spid="3">
                                            <p:txEl>
                                              <p:pRg st="12" end="12"/>
                                            </p:txEl>
                                          </p:spTgt>
                                        </p:tgtEl>
                                        <p:attrNameLst>
                                          <p:attrName>ppt_x</p:attrName>
                                        </p:attrNameLst>
                                      </p:cBhvr>
                                      <p:tavLst>
                                        <p:tav tm="0">
                                          <p:val>
                                            <p:strVal val="#ppt_x-0.25"/>
                                          </p:val>
                                        </p:tav>
                                        <p:tav tm="100000">
                                          <p:val>
                                            <p:strVal val="#ppt_x"/>
                                          </p:val>
                                        </p:tav>
                                      </p:tavLst>
                                    </p:anim>
                                    <p:anim calcmode="lin" valueType="num">
                                      <p:cBhvr>
                                        <p:cTn id="232" dur="664" tmFilter="0.0,0.0; 0.25,0.07; 0.50,0.2; 0.75,0.467; 1.0,1.0">
                                          <p:stCondLst>
                                            <p:cond delay="0"/>
                                          </p:stCondLst>
                                        </p:cTn>
                                        <p:tgtEl>
                                          <p:spTgt spid="3">
                                            <p:txEl>
                                              <p:pRg st="12" end="12"/>
                                            </p:txEl>
                                          </p:spTgt>
                                        </p:tgtEl>
                                        <p:attrNameLst>
                                          <p:attrName>ppt_y</p:attrName>
                                        </p:attrNameLst>
                                      </p:cBhvr>
                                      <p:tavLst>
                                        <p:tav tm="0" fmla="#ppt_y-sin(pi*$)/3">
                                          <p:val>
                                            <p:fltVal val="0.5"/>
                                          </p:val>
                                        </p:tav>
                                        <p:tav tm="100000">
                                          <p:val>
                                            <p:fltVal val="1"/>
                                          </p:val>
                                        </p:tav>
                                      </p:tavLst>
                                    </p:anim>
                                    <p:anim calcmode="lin" valueType="num">
                                      <p:cBhvr>
                                        <p:cTn id="233" dur="664" tmFilter="0, 0; 0.125,0.2665; 0.25,0.4; 0.375,0.465; 0.5,0.5;  0.625,0.535; 0.75,0.6; 0.875,0.7335; 1,1">
                                          <p:stCondLst>
                                            <p:cond delay="664"/>
                                          </p:stCondLst>
                                        </p:cTn>
                                        <p:tgtEl>
                                          <p:spTgt spid="3">
                                            <p:txEl>
                                              <p:pRg st="12" end="12"/>
                                            </p:txEl>
                                          </p:spTgt>
                                        </p:tgtEl>
                                        <p:attrNameLst>
                                          <p:attrName>ppt_y</p:attrName>
                                        </p:attrNameLst>
                                      </p:cBhvr>
                                      <p:tavLst>
                                        <p:tav tm="0" fmla="#ppt_y-sin(pi*$)/9">
                                          <p:val>
                                            <p:fltVal val="0"/>
                                          </p:val>
                                        </p:tav>
                                        <p:tav tm="100000">
                                          <p:val>
                                            <p:fltVal val="1"/>
                                          </p:val>
                                        </p:tav>
                                      </p:tavLst>
                                    </p:anim>
                                    <p:anim calcmode="lin" valueType="num">
                                      <p:cBhvr>
                                        <p:cTn id="234" dur="332" tmFilter="0, 0; 0.125,0.2665; 0.25,0.4; 0.375,0.465; 0.5,0.5;  0.625,0.535; 0.75,0.6; 0.875,0.7335; 1,1">
                                          <p:stCondLst>
                                            <p:cond delay="1324"/>
                                          </p:stCondLst>
                                        </p:cTn>
                                        <p:tgtEl>
                                          <p:spTgt spid="3">
                                            <p:txEl>
                                              <p:pRg st="12" end="12"/>
                                            </p:txEl>
                                          </p:spTgt>
                                        </p:tgtEl>
                                        <p:attrNameLst>
                                          <p:attrName>ppt_y</p:attrName>
                                        </p:attrNameLst>
                                      </p:cBhvr>
                                      <p:tavLst>
                                        <p:tav tm="0" fmla="#ppt_y-sin(pi*$)/27">
                                          <p:val>
                                            <p:fltVal val="0"/>
                                          </p:val>
                                        </p:tav>
                                        <p:tav tm="100000">
                                          <p:val>
                                            <p:fltVal val="1"/>
                                          </p:val>
                                        </p:tav>
                                      </p:tavLst>
                                    </p:anim>
                                    <p:anim calcmode="lin" valueType="num">
                                      <p:cBhvr>
                                        <p:cTn id="235" dur="164" tmFilter="0, 0; 0.125,0.2665; 0.25,0.4; 0.375,0.465; 0.5,0.5;  0.625,0.535; 0.75,0.6; 0.875,0.7335; 1,1">
                                          <p:stCondLst>
                                            <p:cond delay="1656"/>
                                          </p:stCondLst>
                                        </p:cTn>
                                        <p:tgtEl>
                                          <p:spTgt spid="3">
                                            <p:txEl>
                                              <p:pRg st="12" end="12"/>
                                            </p:txEl>
                                          </p:spTgt>
                                        </p:tgtEl>
                                        <p:attrNameLst>
                                          <p:attrName>ppt_y</p:attrName>
                                        </p:attrNameLst>
                                      </p:cBhvr>
                                      <p:tavLst>
                                        <p:tav tm="0" fmla="#ppt_y-sin(pi*$)/81">
                                          <p:val>
                                            <p:fltVal val="0"/>
                                          </p:val>
                                        </p:tav>
                                        <p:tav tm="100000">
                                          <p:val>
                                            <p:fltVal val="1"/>
                                          </p:val>
                                        </p:tav>
                                      </p:tavLst>
                                    </p:anim>
                                    <p:animScale>
                                      <p:cBhvr>
                                        <p:cTn id="236" dur="26">
                                          <p:stCondLst>
                                            <p:cond delay="650"/>
                                          </p:stCondLst>
                                        </p:cTn>
                                        <p:tgtEl>
                                          <p:spTgt spid="3">
                                            <p:txEl>
                                              <p:pRg st="12" end="12"/>
                                            </p:txEl>
                                          </p:spTgt>
                                        </p:tgtEl>
                                      </p:cBhvr>
                                      <p:to x="100000" y="60000"/>
                                    </p:animScale>
                                    <p:animScale>
                                      <p:cBhvr>
                                        <p:cTn id="237" dur="166" decel="50000">
                                          <p:stCondLst>
                                            <p:cond delay="676"/>
                                          </p:stCondLst>
                                        </p:cTn>
                                        <p:tgtEl>
                                          <p:spTgt spid="3">
                                            <p:txEl>
                                              <p:pRg st="12" end="12"/>
                                            </p:txEl>
                                          </p:spTgt>
                                        </p:tgtEl>
                                      </p:cBhvr>
                                      <p:to x="100000" y="100000"/>
                                    </p:animScale>
                                    <p:animScale>
                                      <p:cBhvr>
                                        <p:cTn id="238" dur="26">
                                          <p:stCondLst>
                                            <p:cond delay="1312"/>
                                          </p:stCondLst>
                                        </p:cTn>
                                        <p:tgtEl>
                                          <p:spTgt spid="3">
                                            <p:txEl>
                                              <p:pRg st="12" end="12"/>
                                            </p:txEl>
                                          </p:spTgt>
                                        </p:tgtEl>
                                      </p:cBhvr>
                                      <p:to x="100000" y="80000"/>
                                    </p:animScale>
                                    <p:animScale>
                                      <p:cBhvr>
                                        <p:cTn id="239" dur="166" decel="50000">
                                          <p:stCondLst>
                                            <p:cond delay="1338"/>
                                          </p:stCondLst>
                                        </p:cTn>
                                        <p:tgtEl>
                                          <p:spTgt spid="3">
                                            <p:txEl>
                                              <p:pRg st="12" end="12"/>
                                            </p:txEl>
                                          </p:spTgt>
                                        </p:tgtEl>
                                      </p:cBhvr>
                                      <p:to x="100000" y="100000"/>
                                    </p:animScale>
                                    <p:animScale>
                                      <p:cBhvr>
                                        <p:cTn id="240" dur="26">
                                          <p:stCondLst>
                                            <p:cond delay="1642"/>
                                          </p:stCondLst>
                                        </p:cTn>
                                        <p:tgtEl>
                                          <p:spTgt spid="3">
                                            <p:txEl>
                                              <p:pRg st="12" end="12"/>
                                            </p:txEl>
                                          </p:spTgt>
                                        </p:tgtEl>
                                      </p:cBhvr>
                                      <p:to x="100000" y="90000"/>
                                    </p:animScale>
                                    <p:animScale>
                                      <p:cBhvr>
                                        <p:cTn id="241" dur="166" decel="50000">
                                          <p:stCondLst>
                                            <p:cond delay="1668"/>
                                          </p:stCondLst>
                                        </p:cTn>
                                        <p:tgtEl>
                                          <p:spTgt spid="3">
                                            <p:txEl>
                                              <p:pRg st="12" end="12"/>
                                            </p:txEl>
                                          </p:spTgt>
                                        </p:tgtEl>
                                      </p:cBhvr>
                                      <p:to x="100000" y="100000"/>
                                    </p:animScale>
                                    <p:animScale>
                                      <p:cBhvr>
                                        <p:cTn id="242" dur="26">
                                          <p:stCondLst>
                                            <p:cond delay="1808"/>
                                          </p:stCondLst>
                                        </p:cTn>
                                        <p:tgtEl>
                                          <p:spTgt spid="3">
                                            <p:txEl>
                                              <p:pRg st="12" end="12"/>
                                            </p:txEl>
                                          </p:spTgt>
                                        </p:tgtEl>
                                      </p:cBhvr>
                                      <p:to x="100000" y="95000"/>
                                    </p:animScale>
                                    <p:animScale>
                                      <p:cBhvr>
                                        <p:cTn id="243" dur="166" decel="50000">
                                          <p:stCondLst>
                                            <p:cond delay="1834"/>
                                          </p:stCondLst>
                                        </p:cTn>
                                        <p:tgtEl>
                                          <p:spTgt spid="3">
                                            <p:txEl>
                                              <p:pRg st="12" end="1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914400"/>
            <a:ext cx="5943600" cy="1143000"/>
          </a:xfrm>
        </p:spPr>
        <p:txBody>
          <a:bodyPr>
            <a:normAutofit/>
          </a:bodyPr>
          <a:lstStyle/>
          <a:p>
            <a:r>
              <a:rPr lang="vi-VN" sz="3600" b="1" dirty="0" smtClean="0">
                <a:solidFill>
                  <a:srgbClr val="FFC000"/>
                </a:solidFill>
                <a:latin typeface="Times New Roman" panose="02020603050405020304" pitchFamily="18" charset="0"/>
                <a:cs typeface="Times New Roman" panose="02020603050405020304" pitchFamily="18" charset="0"/>
              </a:rPr>
              <a:t>III</a:t>
            </a:r>
            <a:r>
              <a:rPr lang="en-US" sz="3600" b="1" dirty="0" smtClean="0">
                <a:solidFill>
                  <a:srgbClr val="FFC000"/>
                </a:solidFill>
                <a:latin typeface="Times New Roman" panose="02020603050405020304" pitchFamily="18" charset="0"/>
                <a:cs typeface="Times New Roman" panose="02020603050405020304" pitchFamily="18" charset="0"/>
              </a:rPr>
              <a:t>.</a:t>
            </a:r>
            <a:r>
              <a:rPr lang="vi-VN" sz="3600" b="1" dirty="0" smtClean="0">
                <a:solidFill>
                  <a:srgbClr val="FFC000"/>
                </a:solidFill>
                <a:latin typeface="Times New Roman" panose="02020603050405020304" pitchFamily="18" charset="0"/>
                <a:cs typeface="Times New Roman" panose="02020603050405020304" pitchFamily="18" charset="0"/>
              </a:rPr>
              <a:t> CÁCH TIẾN HÀNH</a:t>
            </a:r>
            <a:r>
              <a:rPr lang="en-US" sz="3600" b="1" dirty="0" smtClean="0">
                <a:solidFill>
                  <a:srgbClr val="FFC000"/>
                </a:solidFill>
                <a:latin typeface="Times New Roman" panose="02020603050405020304" pitchFamily="18" charset="0"/>
                <a:cs typeface="Times New Roman" panose="02020603050405020304" pitchFamily="18" charset="0"/>
              </a:rPr>
              <a:t>:</a:t>
            </a:r>
            <a:endParaRPr lang="en-US" sz="3600" b="1" dirty="0">
              <a:solidFill>
                <a:srgbClr val="FFC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609600" y="2362200"/>
            <a:ext cx="8229600" cy="1828799"/>
          </a:xfrm>
        </p:spPr>
        <p:txBody>
          <a:bodyPr>
            <a:normAutofit/>
          </a:bodyPr>
          <a:lstStyle/>
          <a:p>
            <a:pPr marL="0" indent="0" algn="ctr">
              <a:buNone/>
            </a:pPr>
            <a:r>
              <a:rPr lang="en-US" sz="2800" b="1" dirty="0" smtClean="0">
                <a:solidFill>
                  <a:srgbClr val="00B050"/>
                </a:solidFill>
                <a:latin typeface="Times New Roman" panose="02020603050405020304" pitchFamily="18" charset="0"/>
                <a:cs typeface="Times New Roman" pitchFamily="18" charset="0"/>
              </a:rPr>
              <a:t> </a:t>
            </a:r>
            <a:r>
              <a:rPr lang="en-US" b="1" dirty="0" smtClean="0">
                <a:solidFill>
                  <a:srgbClr val="00B050"/>
                </a:solidFill>
                <a:latin typeface="Times New Roman" pitchFamily="18" charset="0"/>
                <a:cs typeface="Times New Roman" pitchFamily="18" charset="0"/>
              </a:rPr>
              <a:t>1. </a:t>
            </a:r>
            <a:r>
              <a:rPr lang="en-US" b="1" dirty="0" err="1" smtClean="0">
                <a:solidFill>
                  <a:srgbClr val="00B050"/>
                </a:solidFill>
                <a:latin typeface="Times New Roman" pitchFamily="18" charset="0"/>
                <a:cs typeface="Times New Roman" pitchFamily="18" charset="0"/>
              </a:rPr>
              <a:t>Ổn</a:t>
            </a:r>
            <a:r>
              <a:rPr lang="en-US" b="1" dirty="0" smtClean="0">
                <a:solidFill>
                  <a:srgbClr val="00B050"/>
                </a:solidFill>
                <a:latin typeface="Times New Roman" pitchFamily="18" charset="0"/>
                <a:cs typeface="Times New Roman" pitchFamily="18" charset="0"/>
              </a:rPr>
              <a:t> </a:t>
            </a:r>
            <a:r>
              <a:rPr lang="en-US" b="1" dirty="0">
                <a:solidFill>
                  <a:srgbClr val="00B050"/>
                </a:solidFill>
                <a:latin typeface="Times New Roman" pitchFamily="18" charset="0"/>
                <a:cs typeface="Times New Roman" pitchFamily="18" charset="0"/>
              </a:rPr>
              <a:t>định tổ chức</a:t>
            </a:r>
            <a:r>
              <a:rPr lang="en-US" dirty="0">
                <a:solidFill>
                  <a:srgbClr val="00B050"/>
                </a:solidFill>
                <a:latin typeface="Times New Roman" pitchFamily="18" charset="0"/>
                <a:cs typeface="Times New Roman" pitchFamily="18" charset="0"/>
              </a:rPr>
              <a:t>: </a:t>
            </a:r>
          </a:p>
          <a:p>
            <a:pPr marL="0" indent="0">
              <a:buNone/>
            </a:pPr>
            <a:r>
              <a:rPr lang="en-US" sz="2700" dirty="0" smtClean="0">
                <a:latin typeface="Times New Roman" pitchFamily="18" charset="0"/>
                <a:cs typeface="Times New Roman" pitchFamily="18" charset="0"/>
              </a:rPr>
              <a:t>- </a:t>
            </a:r>
            <a:r>
              <a:rPr lang="en-US" sz="2700" dirty="0" err="1" smtClean="0">
                <a:latin typeface="Times New Roman" pitchFamily="18" charset="0"/>
                <a:cs typeface="Times New Roman" pitchFamily="18" charset="0"/>
              </a:rPr>
              <a:t>Cô</a:t>
            </a:r>
            <a:r>
              <a:rPr lang="en-US" sz="2700" dirty="0" smtClean="0">
                <a:latin typeface="Times New Roman" pitchFamily="18" charset="0"/>
                <a:cs typeface="Times New Roman" pitchFamily="18" charset="0"/>
              </a:rPr>
              <a:t> </a:t>
            </a:r>
            <a:r>
              <a:rPr lang="en-US" sz="2700" dirty="0">
                <a:latin typeface="Times New Roman" pitchFamily="18" charset="0"/>
                <a:cs typeface="Times New Roman" pitchFamily="18" charset="0"/>
              </a:rPr>
              <a:t>và trẻ cùng chơi trò chơi:  </a:t>
            </a:r>
            <a:r>
              <a:rPr lang="en-US" sz="2700" dirty="0" smtClean="0">
                <a:latin typeface="Times New Roman" pitchFamily="18" charset="0"/>
                <a:cs typeface="Times New Roman" pitchFamily="18" charset="0"/>
              </a:rPr>
              <a:t>“</a:t>
            </a:r>
            <a:r>
              <a:rPr lang="en-US" sz="2700" dirty="0">
                <a:latin typeface="Times New Roman" pitchFamily="18" charset="0"/>
                <a:cs typeface="Times New Roman" pitchFamily="18" charset="0"/>
              </a:rPr>
              <a:t>Chiếc túi </a:t>
            </a:r>
            <a:r>
              <a:rPr lang="en-US" sz="2700" dirty="0" err="1">
                <a:latin typeface="Times New Roman" pitchFamily="18" charset="0"/>
                <a:cs typeface="Times New Roman" pitchFamily="18" charset="0"/>
              </a:rPr>
              <a:t>kì</a:t>
            </a:r>
            <a:r>
              <a:rPr lang="en-US" sz="2700" dirty="0">
                <a:latin typeface="Times New Roman" pitchFamily="18" charset="0"/>
                <a:cs typeface="Times New Roman" pitchFamily="18" charset="0"/>
              </a:rPr>
              <a:t> </a:t>
            </a:r>
            <a:r>
              <a:rPr lang="en-US" sz="2700" dirty="0" err="1" smtClean="0">
                <a:latin typeface="Times New Roman" pitchFamily="18" charset="0"/>
                <a:cs typeface="Times New Roman" pitchFamily="18" charset="0"/>
              </a:rPr>
              <a:t>diệu</a:t>
            </a:r>
            <a:r>
              <a:rPr lang="en-US" sz="2700" dirty="0" smtClean="0">
                <a:latin typeface="Times New Roman" pitchFamily="18" charset="0"/>
                <a:cs typeface="Times New Roman" pitchFamily="18" charset="0"/>
              </a:rPr>
              <a:t>”. </a:t>
            </a:r>
            <a:r>
              <a:rPr lang="en-US" sz="2700" dirty="0" err="1">
                <a:latin typeface="Times New Roman" panose="02020603050405020304" pitchFamily="18" charset="0"/>
                <a:cs typeface="Times New Roman" panose="02020603050405020304" pitchFamily="18" charset="0"/>
              </a:rPr>
              <a:t>Trò</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chuyện</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dẫn</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dắt</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trẻ</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vào</a:t>
            </a:r>
            <a:r>
              <a:rPr lang="en-US" sz="2700" dirty="0">
                <a:latin typeface="Times New Roman" panose="02020603050405020304" pitchFamily="18" charset="0"/>
                <a:cs typeface="Times New Roman" panose="02020603050405020304" pitchFamily="18" charset="0"/>
              </a:rPr>
              <a:t> </a:t>
            </a:r>
            <a:r>
              <a:rPr lang="en-US" sz="2700" dirty="0" err="1">
                <a:latin typeface="Times New Roman" panose="02020603050405020304" pitchFamily="18" charset="0"/>
                <a:cs typeface="Times New Roman" panose="02020603050405020304" pitchFamily="18" charset="0"/>
              </a:rPr>
              <a:t>bài</a:t>
            </a:r>
            <a:r>
              <a:rPr lang="en-US" sz="27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70527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52600" y="609600"/>
            <a:ext cx="6355080" cy="1143000"/>
          </a:xfrm>
        </p:spPr>
        <p:txBody>
          <a:bodyPr>
            <a:noAutofit/>
          </a:bodyPr>
          <a:lstStyle/>
          <a:p>
            <a:pPr algn="l"/>
            <a:r>
              <a:rPr lang="vi-VN" sz="3200" b="1" dirty="0">
                <a:solidFill>
                  <a:srgbClr val="FFFF00"/>
                </a:solidFill>
              </a:rPr>
              <a:t>2. Phương pháp, hình thức tổ chức:</a:t>
            </a:r>
            <a:endParaRPr lang="en-US" sz="2800" dirty="0">
              <a:solidFill>
                <a:srgbClr val="FFFF00"/>
              </a:solidFill>
            </a:endParaRPr>
          </a:p>
        </p:txBody>
      </p:sp>
      <p:sp>
        <p:nvSpPr>
          <p:cNvPr id="4" name="Title 1"/>
          <p:cNvSpPr txBox="1">
            <a:spLocks/>
          </p:cNvSpPr>
          <p:nvPr/>
        </p:nvSpPr>
        <p:spPr>
          <a:xfrm>
            <a:off x="228600" y="2514600"/>
            <a:ext cx="835152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vi-VN" sz="2800" b="1" i="1" dirty="0" smtClean="0">
                <a:solidFill>
                  <a:srgbClr val="92D050"/>
                </a:solidFill>
              </a:rPr>
              <a:t>* </a:t>
            </a:r>
            <a:r>
              <a:rPr lang="vi-VN" sz="2800" b="1" i="1" dirty="0">
                <a:solidFill>
                  <a:srgbClr val="92D050"/>
                </a:solidFill>
              </a:rPr>
              <a:t>Quan sát, nhận xét mẫu.</a:t>
            </a:r>
          </a:p>
          <a:p>
            <a:pPr algn="l"/>
            <a:r>
              <a:rPr lang="vi-VN" sz="2800" dirty="0"/>
              <a:t>- Cô đưa tranh mẫu ra cho trẻ quan sát và hướng dẫn trẻ nhận xét.</a:t>
            </a:r>
          </a:p>
          <a:p>
            <a:pPr algn="l"/>
            <a:r>
              <a:rPr lang="vi-VN" sz="2800" dirty="0"/>
              <a:t>+ Tên gọi bức tranh.</a:t>
            </a:r>
          </a:p>
          <a:p>
            <a:pPr algn="l"/>
            <a:r>
              <a:rPr lang="vi-VN" sz="2800" dirty="0"/>
              <a:t>+ Màu sắc trong tranh thế nào?</a:t>
            </a:r>
          </a:p>
        </p:txBody>
      </p:sp>
    </p:spTree>
    <p:extLst>
      <p:ext uri="{BB962C8B-B14F-4D97-AF65-F5344CB8AC3E}">
        <p14:creationId xmlns:p14="http://schemas.microsoft.com/office/powerpoint/2010/main" val="373705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609600"/>
            <a:ext cx="8610600" cy="5486400"/>
          </a:xfrm>
        </p:spPr>
        <p:txBody>
          <a:bodyPr>
            <a:noAutofit/>
          </a:bodyPr>
          <a:lstStyle/>
          <a:p>
            <a:pPr marL="0" indent="0" algn="ctr">
              <a:buNone/>
            </a:pPr>
            <a:r>
              <a:rPr lang="vi-VN" sz="2400" b="1" i="1" dirty="0">
                <a:solidFill>
                  <a:srgbClr val="00B0F0"/>
                </a:solidFill>
                <a:latin typeface="Times New Roman" panose="02020603050405020304" pitchFamily="18" charset="0"/>
                <a:cs typeface="Times New Roman" panose="02020603050405020304" pitchFamily="18" charset="0"/>
              </a:rPr>
              <a:t>* Cô làm mẫu:</a:t>
            </a:r>
          </a:p>
          <a:p>
            <a:pPr marL="0" indent="0">
              <a:buNone/>
            </a:pPr>
            <a:r>
              <a:rPr lang="vi-VN" sz="2000" dirty="0">
                <a:latin typeface="Times New Roman" panose="02020603050405020304" pitchFamily="18" charset="0"/>
                <a:cs typeface="Times New Roman" panose="02020603050405020304" pitchFamily="18" charset="0"/>
              </a:rPr>
              <a:t>- Cô để vở trước mặt, ngón tay trỏ phải cô chấm hồ và chấm vào mũi tên màu đỏ. Tay trái cô cầm hình tròn màu đỏ và đặt vào chấm mũi tên, dùng tay ấn nhẹ cho hình không bị rơi. Cứ như vậy, cô chấm hồ vào chấm mũi tên và chọn hình tròn màu đỏ đặt lên cho đến hết các chấm. Sau khi dán xong cô lau tay vào khăn.</a:t>
            </a:r>
          </a:p>
          <a:p>
            <a:pPr marL="0" indent="0">
              <a:buNone/>
            </a:pPr>
            <a:r>
              <a:rPr lang="vi-VN" sz="2000" dirty="0">
                <a:latin typeface="Times New Roman" panose="02020603050405020304" pitchFamily="18" charset="0"/>
                <a:cs typeface="Times New Roman" panose="02020603050405020304" pitchFamily="18" charset="0"/>
              </a:rPr>
              <a:t>- Khi thực hiện hỏi trẻ:</a:t>
            </a:r>
          </a:p>
          <a:p>
            <a:pPr marL="0" indent="0">
              <a:buNone/>
            </a:pPr>
            <a:r>
              <a:rPr lang="vi-VN" sz="2000" dirty="0">
                <a:latin typeface="Times New Roman" panose="02020603050405020304" pitchFamily="18" charset="0"/>
                <a:cs typeface="Times New Roman" panose="02020603050405020304" pitchFamily="18" charset="0"/>
              </a:rPr>
              <a:t>+ Cô đang làm gì đấy?</a:t>
            </a:r>
          </a:p>
          <a:p>
            <a:pPr marL="0" indent="0">
              <a:buNone/>
            </a:pPr>
            <a:r>
              <a:rPr lang="vi-VN" sz="2000" dirty="0">
                <a:latin typeface="Times New Roman" panose="02020603050405020304" pitchFamily="18" charset="0"/>
                <a:cs typeface="Times New Roman" panose="02020603050405020304" pitchFamily="18" charset="0"/>
              </a:rPr>
              <a:t>+ Cô làm thế nào?</a:t>
            </a:r>
          </a:p>
          <a:p>
            <a:pPr marL="0" indent="0">
              <a:buNone/>
            </a:pPr>
            <a:r>
              <a:rPr lang="vi-VN" sz="2000" dirty="0">
                <a:latin typeface="Times New Roman" panose="02020603050405020304" pitchFamily="18" charset="0"/>
                <a:cs typeface="Times New Roman" panose="02020603050405020304" pitchFamily="18" charset="0"/>
              </a:rPr>
              <a:t>+ Cô dán quả bóng màu gì?</a:t>
            </a:r>
          </a:p>
          <a:p>
            <a:pPr marL="0" indent="0">
              <a:buNone/>
            </a:pPr>
            <a:r>
              <a:rPr lang="vi-VN" sz="2000" dirty="0">
                <a:latin typeface="Times New Roman" panose="02020603050405020304" pitchFamily="18" charset="0"/>
                <a:cs typeface="Times New Roman" panose="02020603050405020304" pitchFamily="18" charset="0"/>
              </a:rPr>
              <a:t>- Cho 1 trẻ khá lên làm cho các bạn xem, cho trẻ nhận xét và cô nhận xét: Bạn chọn màu gì? Bạn dán được hình gì?</a:t>
            </a:r>
          </a:p>
          <a:p>
            <a:pPr marL="0" indent="0">
              <a:buNone/>
            </a:pPr>
            <a:r>
              <a:rPr lang="vi-VN" sz="2000" dirty="0">
                <a:latin typeface="Times New Roman" panose="02020603050405020304" pitchFamily="18" charset="0"/>
                <a:cs typeface="Times New Roman" panose="02020603050405020304" pitchFamily="18" charset="0"/>
              </a:rPr>
              <a:t>- Cho trẻ làm động tác dán hình bằng tay không?</a:t>
            </a:r>
          </a:p>
          <a:p>
            <a:pPr marL="0" indent="0">
              <a:buNone/>
            </a:pPr>
            <a:r>
              <a:rPr lang="vi-VN" sz="2000" dirty="0">
                <a:latin typeface="Times New Roman" panose="02020603050405020304" pitchFamily="18" charset="0"/>
                <a:cs typeface="Times New Roman" panose="02020603050405020304" pitchFamily="18" charset="0"/>
              </a:rPr>
              <a:t>- Cô củng cố cách ngồi, cách chấm hồ, lau tay vào khăn cho trẻ.</a:t>
            </a:r>
          </a:p>
          <a:p>
            <a:pPr marL="0" indent="0">
              <a:buNone/>
            </a:pPr>
            <a:r>
              <a:rPr lang="en-US" sz="2000" b="1" i="1" dirty="0">
                <a:solidFill>
                  <a:schemeClr val="accent6">
                    <a:lumMod val="75000"/>
                  </a:schemeClr>
                </a:solidFill>
                <a:latin typeface="Times New Roman" panose="02020603050405020304" pitchFamily="18" charset="0"/>
                <a:cs typeface="Times New Roman" panose="02020603050405020304" pitchFamily="18" charset="0"/>
              </a:rPr>
              <a:t>*</a:t>
            </a:r>
            <a:r>
              <a:rPr lang="vi-VN" sz="2000" b="1" i="1" dirty="0" smtClean="0">
                <a:solidFill>
                  <a:schemeClr val="accent6">
                    <a:lumMod val="75000"/>
                  </a:schemeClr>
                </a:solidFill>
                <a:latin typeface="Times New Roman" panose="02020603050405020304" pitchFamily="18" charset="0"/>
                <a:cs typeface="Times New Roman" panose="02020603050405020304" pitchFamily="18" charset="0"/>
              </a:rPr>
              <a:t> GD</a:t>
            </a:r>
            <a:r>
              <a:rPr lang="en-US" sz="2000" b="1" i="1" dirty="0" smtClean="0">
                <a:solidFill>
                  <a:schemeClr val="accent6">
                    <a:lumMod val="75000"/>
                  </a:schemeClr>
                </a:solidFill>
                <a:latin typeface="Times New Roman" panose="02020603050405020304" pitchFamily="18" charset="0"/>
                <a:cs typeface="Times New Roman" panose="02020603050405020304" pitchFamily="18" charset="0"/>
              </a:rPr>
              <a:t>:</a:t>
            </a:r>
            <a:r>
              <a:rPr lang="vi-VN" sz="2000"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vi-VN" sz="2000" b="1" i="1" dirty="0">
                <a:solidFill>
                  <a:schemeClr val="accent6">
                    <a:lumMod val="75000"/>
                  </a:schemeClr>
                </a:solidFill>
                <a:latin typeface="Times New Roman" panose="02020603050405020304" pitchFamily="18" charset="0"/>
                <a:cs typeface="Times New Roman" panose="02020603050405020304" pitchFamily="18" charset="0"/>
              </a:rPr>
              <a:t>trẻ biết giữ gìn đồ dùng sạch sẽ.</a:t>
            </a:r>
          </a:p>
        </p:txBody>
      </p:sp>
    </p:spTree>
    <p:extLst>
      <p:ext uri="{BB962C8B-B14F-4D97-AF65-F5344CB8AC3E}">
        <p14:creationId xmlns:p14="http://schemas.microsoft.com/office/powerpoint/2010/main" val="3764573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21000" r="-2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52600" y="-12700"/>
            <a:ext cx="2971800" cy="563562"/>
          </a:xfrm>
        </p:spPr>
        <p:txBody>
          <a:bodyPr>
            <a:noAutofit/>
          </a:bodyPr>
          <a:lstStyle/>
          <a:p>
            <a:r>
              <a:rPr lang="en-US" sz="2800" b="1" dirty="0" smtClean="0">
                <a:solidFill>
                  <a:srgbClr val="C00000"/>
                </a:solidFill>
                <a:latin typeface="Times New Roman" panose="02020603050405020304" pitchFamily="18" charset="0"/>
                <a:cs typeface="Times New Roman" panose="02020603050405020304" pitchFamily="18" charset="0"/>
              </a:rPr>
              <a:t>Video </a:t>
            </a:r>
            <a:r>
              <a:rPr lang="en-US" sz="2800" b="1" dirty="0" err="1" smtClean="0">
                <a:solidFill>
                  <a:srgbClr val="C00000"/>
                </a:solidFill>
                <a:latin typeface="Times New Roman" panose="02020603050405020304" pitchFamily="18" charset="0"/>
                <a:cs typeface="Times New Roman" panose="02020603050405020304" pitchFamily="18" charset="0"/>
              </a:rPr>
              <a:t>cô</a:t>
            </a:r>
            <a:r>
              <a:rPr lang="en-US" sz="2800" b="1" dirty="0" smtClean="0">
                <a:solidFill>
                  <a:srgbClr val="C00000"/>
                </a:solidFill>
                <a:latin typeface="Times New Roman" panose="02020603050405020304" pitchFamily="18" charset="0"/>
                <a:cs typeface="Times New Roman" panose="02020603050405020304" pitchFamily="18" charset="0"/>
              </a:rPr>
              <a:t> </a:t>
            </a:r>
            <a:r>
              <a:rPr lang="en-US" sz="2800" b="1" dirty="0" err="1" smtClean="0">
                <a:solidFill>
                  <a:srgbClr val="C00000"/>
                </a:solidFill>
                <a:latin typeface="Times New Roman" panose="02020603050405020304" pitchFamily="18" charset="0"/>
                <a:cs typeface="Times New Roman" panose="02020603050405020304" pitchFamily="18" charset="0"/>
              </a:rPr>
              <a:t>làm</a:t>
            </a:r>
            <a:r>
              <a:rPr lang="en-US" sz="2800" b="1" dirty="0" smtClean="0">
                <a:solidFill>
                  <a:srgbClr val="C00000"/>
                </a:solidFill>
                <a:latin typeface="Times New Roman" panose="02020603050405020304" pitchFamily="18" charset="0"/>
                <a:cs typeface="Times New Roman" panose="02020603050405020304" pitchFamily="18" charset="0"/>
              </a:rPr>
              <a:t> </a:t>
            </a:r>
            <a:r>
              <a:rPr lang="en-US" sz="2800" b="1" dirty="0" err="1" smtClean="0">
                <a:solidFill>
                  <a:srgbClr val="C00000"/>
                </a:solidFill>
                <a:latin typeface="Times New Roman" panose="02020603050405020304" pitchFamily="18" charset="0"/>
                <a:cs typeface="Times New Roman" panose="02020603050405020304" pitchFamily="18" charset="0"/>
              </a:rPr>
              <a:t>mẫu</a:t>
            </a:r>
            <a:endParaRPr lang="en-US" sz="2800" b="1" dirty="0">
              <a:solidFill>
                <a:srgbClr val="C00000"/>
              </a:solidFill>
              <a:latin typeface="Times New Roman" panose="02020603050405020304" pitchFamily="18" charset="0"/>
              <a:cs typeface="Times New Roman" panose="02020603050405020304" pitchFamily="18" charset="0"/>
            </a:endParaRPr>
          </a:p>
        </p:txBody>
      </p:sp>
      <p:pic>
        <p:nvPicPr>
          <p:cNvPr id="4" name="video dán bóng bay màu đỏ">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588962"/>
            <a:ext cx="9144000" cy="6294438"/>
          </a:xfrm>
          <a:prstGeom prst="rect">
            <a:avLst/>
          </a:prstGeom>
        </p:spPr>
      </p:pic>
    </p:spTree>
    <p:extLst>
      <p:ext uri="{BB962C8B-B14F-4D97-AF65-F5344CB8AC3E}">
        <p14:creationId xmlns:p14="http://schemas.microsoft.com/office/powerpoint/2010/main" val="3187963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32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990600"/>
            <a:ext cx="8229600" cy="2819400"/>
          </a:xfrm>
        </p:spPr>
        <p:txBody>
          <a:bodyPr>
            <a:noAutofit/>
          </a:bodyPr>
          <a:lstStyle/>
          <a:p>
            <a:pPr marL="0" indent="0" algn="ctr">
              <a:buNone/>
            </a:pPr>
            <a:r>
              <a:rPr lang="vi-VN" sz="2800" b="1" i="1" dirty="0">
                <a:solidFill>
                  <a:srgbClr val="00B050"/>
                </a:solidFill>
                <a:latin typeface="Times New Roman" panose="02020603050405020304" pitchFamily="18" charset="0"/>
                <a:cs typeface="Times New Roman" panose="02020603050405020304" pitchFamily="18" charset="0"/>
              </a:rPr>
              <a:t>* Trẻ thực </a:t>
            </a:r>
            <a:r>
              <a:rPr lang="vi-VN" sz="2800" b="1" i="1" dirty="0" smtClean="0">
                <a:solidFill>
                  <a:srgbClr val="00B050"/>
                </a:solidFill>
                <a:latin typeface="Times New Roman" panose="02020603050405020304" pitchFamily="18" charset="0"/>
                <a:cs typeface="Times New Roman" panose="02020603050405020304" pitchFamily="18" charset="0"/>
              </a:rPr>
              <a:t>hiện</a:t>
            </a:r>
            <a:r>
              <a:rPr lang="en-US" sz="2800" b="1" i="1" dirty="0" smtClean="0">
                <a:solidFill>
                  <a:srgbClr val="00B050"/>
                </a:solidFill>
                <a:latin typeface="Times New Roman" panose="02020603050405020304" pitchFamily="18" charset="0"/>
                <a:cs typeface="Times New Roman" panose="02020603050405020304" pitchFamily="18" charset="0"/>
              </a:rPr>
              <a:t>:</a:t>
            </a:r>
            <a:endParaRPr lang="vi-VN" sz="2800" b="1" dirty="0">
              <a:solidFill>
                <a:srgbClr val="00B050"/>
              </a:solidFill>
              <a:latin typeface="Times New Roman" panose="02020603050405020304" pitchFamily="18" charset="0"/>
              <a:cs typeface="Times New Roman" panose="02020603050405020304" pitchFamily="18" charset="0"/>
            </a:endParaRPr>
          </a:p>
          <a:p>
            <a:pPr marL="0" indent="0">
              <a:buNone/>
            </a:pPr>
            <a:r>
              <a:rPr lang="vi-VN" sz="2400" dirty="0">
                <a:latin typeface="Times New Roman" panose="02020603050405020304" pitchFamily="18" charset="0"/>
                <a:cs typeface="Times New Roman" panose="02020603050405020304" pitchFamily="18" charset="0"/>
              </a:rPr>
              <a:t>- Cô cho trẻ thực hiện,cô chú ý quan sát, động viên trẻ chọn màu và dán hình.</a:t>
            </a:r>
          </a:p>
          <a:p>
            <a:pPr marL="0" indent="0">
              <a:buNone/>
            </a:pPr>
            <a:r>
              <a:rPr lang="vi-VN" sz="2400" dirty="0">
                <a:latin typeface="Times New Roman" panose="02020603050405020304" pitchFamily="18" charset="0"/>
                <a:cs typeface="Times New Roman" panose="02020603050405020304" pitchFamily="18" charset="0"/>
              </a:rPr>
              <a:t>(Hỏi trẻ: Con đang làm gì? Con dán hình như thế nào?) </a:t>
            </a:r>
          </a:p>
          <a:p>
            <a:pPr marL="0" indent="0">
              <a:buNone/>
            </a:pPr>
            <a:r>
              <a:rPr lang="vi-VN" sz="2400" dirty="0">
                <a:latin typeface="Times New Roman" panose="02020603050405020304" pitchFamily="18" charset="0"/>
                <a:cs typeface="Times New Roman" panose="02020603050405020304" pitchFamily="18" charset="0"/>
              </a:rPr>
              <a:t>- Nhận xét sản phẩm:</a:t>
            </a:r>
          </a:p>
          <a:p>
            <a:pPr marL="0" indent="0">
              <a:buNone/>
            </a:pPr>
            <a:r>
              <a:rPr lang="vi-VN" sz="2400" dirty="0">
                <a:latin typeface="Times New Roman" panose="02020603050405020304" pitchFamily="18" charset="0"/>
                <a:cs typeface="Times New Roman" panose="02020603050405020304" pitchFamily="18" charset="0"/>
              </a:rPr>
              <a:t>- Cho trẻ lên treo sản phẩm của mình và nhận xét bài của mình, của bạn: Con thích bức tranh nào? Vì sao?</a:t>
            </a:r>
          </a:p>
          <a:p>
            <a:pPr marL="0" indent="0">
              <a:buNone/>
            </a:pPr>
            <a:r>
              <a:rPr lang="vi-VN" sz="2400" dirty="0">
                <a:latin typeface="Times New Roman" panose="02020603050405020304" pitchFamily="18" charset="0"/>
                <a:cs typeface="Times New Roman" panose="02020603050405020304" pitchFamily="18" charset="0"/>
              </a:rPr>
              <a:t>- Cô nhận xét bài của trẻ, động viên khen ngợi trẻ</a:t>
            </a:r>
          </a:p>
        </p:txBody>
      </p:sp>
    </p:spTree>
    <p:extLst>
      <p:ext uri="{BB962C8B-B14F-4D97-AF65-F5344CB8AC3E}">
        <p14:creationId xmlns:p14="http://schemas.microsoft.com/office/powerpoint/2010/main" val="561348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8800" y="2971800"/>
            <a:ext cx="6096000" cy="685801"/>
          </a:xfrm>
        </p:spPr>
        <p:txBody>
          <a:bodyPr/>
          <a:lstStyle/>
          <a:p>
            <a:pPr marL="0" indent="0">
              <a:buNone/>
            </a:pPr>
            <a:r>
              <a:rPr lang="vi-VN" b="1" i="1" dirty="0" smtClean="0">
                <a:solidFill>
                  <a:srgbClr val="FF0000"/>
                </a:solidFill>
                <a:latin typeface="Times New Roman" pitchFamily="18" charset="0"/>
                <a:cs typeface="Times New Roman" pitchFamily="18" charset="0"/>
              </a:rPr>
              <a:t>XIN CHÂN THÀNH CẢM ƠN !</a:t>
            </a:r>
            <a:endParaRPr lang="en-US" b="1" i="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613209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211</TotalTime>
  <Words>559</Words>
  <Application>Microsoft Office PowerPoint</Application>
  <PresentationFormat>On-screen Show (4:3)</PresentationFormat>
  <Paragraphs>59</Paragraphs>
  <Slides>9</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Times New Roman</vt:lpstr>
      <vt:lpstr>Office Theme</vt:lpstr>
      <vt:lpstr>ỦY BAN NHÂN DÂN QUẬN LONG BIÊN TRƯỜNG MẦM NON NGUYỆT QUẾ</vt:lpstr>
      <vt:lpstr>I. MỤC ĐÍCH , YÊU CẦU:</vt:lpstr>
      <vt:lpstr>II. CHUẨN BỊ:</vt:lpstr>
      <vt:lpstr>III. CÁCH TIẾN HÀNH:</vt:lpstr>
      <vt:lpstr>2. Phương pháp, hình thức tổ chức:</vt:lpstr>
      <vt:lpstr>PowerPoint Presentation</vt:lpstr>
      <vt:lpstr>Video cô làm mẫu</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VÀ ĐÀO TẠO QUẬN LONG BIÊN Trường Mầm Non Gia Thượng</dc:title>
  <dc:creator>Administrator</dc:creator>
  <cp:lastModifiedBy>Techsi.vn</cp:lastModifiedBy>
  <cp:revision>22</cp:revision>
  <dcterms:created xsi:type="dcterms:W3CDTF">2006-08-16T00:00:00Z</dcterms:created>
  <dcterms:modified xsi:type="dcterms:W3CDTF">2025-05-07T23:47:36Z</dcterms:modified>
</cp:coreProperties>
</file>