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0" r:id="rId5"/>
    <p:sldId id="261" r:id="rId6"/>
    <p:sldId id="266" r:id="rId7"/>
    <p:sldId id="263" r:id="rId8"/>
    <p:sldId id="264" r:id="rId9"/>
    <p:sldId id="268" r:id="rId10"/>
    <p:sldId id="269" r:id="rId11"/>
    <p:sldId id="265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06527" y="474487"/>
            <a:ext cx="6902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alt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57347" y="3140968"/>
            <a:ext cx="5043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11760" y="3929593"/>
            <a:ext cx="55446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TH: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24 -36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1840" y="6272223"/>
            <a:ext cx="2817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0600"/>
            <a:ext cx="2133600" cy="2313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0888"/>
            <a:ext cx="83599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Nhận xét sản phẩm</a:t>
            </a:r>
          </a:p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nhận xét bài của mình, của bạn.</a:t>
            </a:r>
          </a:p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nhận xét chung bài của cả lớp.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276872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vi-VN" smtClean="0">
                <a:solidFill>
                  <a:srgbClr val="0070C0"/>
                </a:solidFill>
              </a:rPr>
              <a:t>3.</a:t>
            </a:r>
            <a:r>
              <a:rPr lang="en-US" smtClean="0">
                <a:solidFill>
                  <a:srgbClr val="0070C0"/>
                </a:solidFill>
              </a:rPr>
              <a:t> </a:t>
            </a:r>
            <a:r>
              <a:rPr lang="vi-VN" smtClean="0">
                <a:solidFill>
                  <a:srgbClr val="0070C0"/>
                </a:solidFill>
              </a:rPr>
              <a:t>Kết thúc:</a:t>
            </a:r>
            <a:r>
              <a:rPr lang="en-US" smtClean="0">
                <a:solidFill>
                  <a:srgbClr val="0070C0"/>
                </a:solidFill>
              </a:rPr>
              <a:t> </a:t>
            </a:r>
            <a:br>
              <a:rPr lang="en-US" smtClean="0">
                <a:solidFill>
                  <a:srgbClr val="0070C0"/>
                </a:solidFill>
              </a:rPr>
            </a:b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nhận xét tiết học động viên khen ngợi trẻ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60848"/>
            <a:ext cx="8229600" cy="4525963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nhật”</a:t>
            </a:r>
          </a:p>
          <a:p>
            <a:pPr>
              <a:buFontTx/>
              <a:buChar char="-"/>
            </a:pPr>
            <a:r>
              <a:rPr lang="en-US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chuyện dẫn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úc mừng sinh nhật Bài hát mẫu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82031"/>
            <a:ext cx="4143404" cy="400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56098"/>
            <a:ext cx="4476178" cy="3987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1484784"/>
            <a:ext cx="5414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dirty="0" smtClean="0">
                <a:solidFill>
                  <a:srgbClr val="0070C0"/>
                </a:solidFill>
              </a:rPr>
              <a:t>.</a:t>
            </a:r>
            <a:endParaRPr lang="vi-VN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video cô hướng dẫn mẫu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ate.com - Dạy trẻ 34 tháng tuổi nặn bánh hình tròn hình vuô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632" end="30218.73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0" y="980728"/>
            <a:ext cx="91233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: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?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fr-F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fr-F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Cho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dẹt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0" y="2708920"/>
            <a:ext cx="9036496" cy="1094110"/>
          </a:xfrm>
        </p:spPr>
        <p:txBody>
          <a:bodyPr>
            <a:normAutofit fontScale="90000"/>
          </a:bodyPr>
          <a:lstStyle/>
          <a:p>
            <a:r>
              <a:rPr lang="vi-VN" sz="4000" dirty="0" smtClean="0">
                <a:solidFill>
                  <a:srgbClr val="0070C0"/>
                </a:solidFill>
              </a:rPr>
              <a:t>* Trẻ </a:t>
            </a:r>
            <a:r>
              <a:rPr lang="vi-VN" sz="4000" smtClean="0">
                <a:solidFill>
                  <a:srgbClr val="0070C0"/>
                </a:solidFill>
              </a:rPr>
              <a:t>thực hiện</a:t>
            </a:r>
            <a:r>
              <a:rPr lang="en-US" sz="4000" smtClean="0">
                <a:solidFill>
                  <a:srgbClr val="0070C0"/>
                </a:solidFill>
              </a:rPr>
              <a:t/>
            </a:r>
            <a:br>
              <a:rPr lang="en-US" sz="4000" smtClean="0">
                <a:solidFill>
                  <a:srgbClr val="0070C0"/>
                </a:solidFill>
              </a:rPr>
            </a:b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về chỗ thao tác nặn bánh dạng tròn</a:t>
            </a:r>
            <a:r>
              <a:rPr lang="vi-VN" sz="4000" smtClean="0">
                <a:solidFill>
                  <a:srgbClr val="0070C0"/>
                </a:solidFill>
              </a:rPr>
              <a:t/>
            </a:r>
            <a:br>
              <a:rPr lang="vi-VN" sz="4000" smtClean="0">
                <a:solidFill>
                  <a:srgbClr val="0070C0"/>
                </a:solidFill>
              </a:rPr>
            </a:br>
            <a:endParaRPr lang="vi-VN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n banh hinh tr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158</Words>
  <Application>Microsoft Office PowerPoint</Application>
  <PresentationFormat>On-screen Show (4:3)</PresentationFormat>
  <Paragraphs>24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2. Phương pháp và hình thức tổ chức Cô cho trẻ quan sát ảnh mẫu</vt:lpstr>
      <vt:lpstr>PowerPoint Presentation</vt:lpstr>
      <vt:lpstr>Cho trẻ xem video cô hướng dẫn mẫu</vt:lpstr>
      <vt:lpstr>PowerPoint Presentation</vt:lpstr>
      <vt:lpstr>* Trẻ thực hiện Cô cho trẻ về chỗ thao tác nặn bánh dạng tròn </vt:lpstr>
      <vt:lpstr>PowerPoint Presentation</vt:lpstr>
      <vt:lpstr>PowerPoint Presentation</vt:lpstr>
      <vt:lpstr>3. Kết thúc:  Cô nhận xét tiết học động viên khen ngợi trẻ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Techsi.vn</cp:lastModifiedBy>
  <cp:revision>23</cp:revision>
  <dcterms:created xsi:type="dcterms:W3CDTF">2019-09-25T06:07:30Z</dcterms:created>
  <dcterms:modified xsi:type="dcterms:W3CDTF">2025-05-08T21:18:40Z</dcterms:modified>
</cp:coreProperties>
</file>