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2" r:id="rId3"/>
    <p:sldId id="257" r:id="rId4"/>
    <p:sldId id="278" r:id="rId5"/>
    <p:sldId id="280" r:id="rId6"/>
    <p:sldId id="279" r:id="rId7"/>
    <p:sldId id="283" r:id="rId8"/>
    <p:sldId id="281" r:id="rId9"/>
    <p:sldId id="282" r:id="rId10"/>
    <p:sldId id="271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7BBA53-7339-4CD1-8172-BE6A70D5D6F5}">
          <p14:sldIdLst>
            <p14:sldId id="256"/>
            <p14:sldId id="272"/>
            <p14:sldId id="257"/>
            <p14:sldId id="278"/>
            <p14:sldId id="280"/>
            <p14:sldId id="279"/>
            <p14:sldId id="283"/>
            <p14:sldId id="281"/>
            <p14:sldId id="282"/>
            <p14:sldId id="271"/>
          </p14:sldIdLst>
        </p14:section>
        <p14:section name="Untitled Section" id="{30E8F446-3289-4533-B2D5-BE23DE4E285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81" d="100"/>
          <a:sy n="81" d="100"/>
        </p:scale>
        <p:origin x="16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045D8-0279-46D7-B92D-A5AD4A1DF77A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0B8C0-0D39-4FDA-AE42-1DA45F39E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9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27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5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0B8C0-0D39-4FDA-AE42-1DA45F39EA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3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0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0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0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43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8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7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73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9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5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3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C5F2E-23B7-4207-9613-2F9E719534CF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AF385-6731-4178-B02C-9E7A53F61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943"/>
            <a:ext cx="9144000" cy="68959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90800" y="152401"/>
            <a:ext cx="502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</a:t>
            </a:r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</a:p>
        </p:txBody>
      </p:sp>
      <p:sp>
        <p:nvSpPr>
          <p:cNvPr id="6" name="Rectangle 5"/>
          <p:cNvSpPr/>
          <p:nvPr/>
        </p:nvSpPr>
        <p:spPr>
          <a:xfrm>
            <a:off x="2743200" y="521733"/>
            <a:ext cx="4190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NGUYỆT QUÊ </a:t>
            </a:r>
            <a:endParaRPr lang="en-US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3405902"/>
            <a:ext cx="6781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b="1" dirty="0" smtClean="0">
                <a:solidFill>
                  <a:srgbClr val="002060"/>
                </a:solidFill>
              </a:rPr>
              <a:t>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: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PTGT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: 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   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52600" y="4313843"/>
            <a:ext cx="5410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     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lang="en-US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2024-2025</a:t>
            </a:r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243840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NHẬN BIẾT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12077"/>
            <a:ext cx="2133600" cy="14746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3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778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447800"/>
            <a:ext cx="777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Cỏ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56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29" y="0"/>
            <a:ext cx="919842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 flipV="1">
            <a:off x="1295400" y="1005431"/>
            <a:ext cx="753984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latin typeface="Times New Roman"/>
              </a:rPr>
              <a:t>2. Phương pháp, hình thức tổ chức:</a:t>
            </a:r>
            <a:endParaRPr lang="vi-VN" sz="3600" dirty="0">
              <a:solidFill>
                <a:srgbClr val="FF0000"/>
              </a:solidFill>
              <a:latin typeface="Times New Roman"/>
            </a:endParaRPr>
          </a:p>
          <a:p>
            <a:pPr marL="457200" indent="-457200">
              <a:buFontTx/>
              <a:buChar char="-"/>
            </a:pPr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Cô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và trẻ cùng đi xem mô hình khu vườn. </a:t>
            </a:r>
            <a:endParaRPr lang="en-US" sz="2800" dirty="0" smtClean="0">
              <a:solidFill>
                <a:srgbClr val="0070C0"/>
              </a:solidFill>
              <a:latin typeface="Times New Roman"/>
            </a:endParaRPr>
          </a:p>
          <a:p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+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Cây gì đây?</a:t>
            </a:r>
          </a:p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+ Còn đây là cây gì? </a:t>
            </a:r>
            <a:endParaRPr lang="en-US" sz="2800" dirty="0" smtClean="0">
              <a:solidFill>
                <a:srgbClr val="0070C0"/>
              </a:solidFill>
              <a:latin typeface="Times New Roman"/>
            </a:endParaRPr>
          </a:p>
          <a:p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+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Con có nhận xét gì về hai cây này? (Trẻ trả lời)</a:t>
            </a:r>
            <a:endParaRPr lang="vi-VN" sz="2800" b="0" i="0" dirty="0">
              <a:solidFill>
                <a:srgbClr val="0070C0"/>
              </a:solidFill>
              <a:effectLst/>
              <a:latin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98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457200"/>
            <a:ext cx="5562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84" y="0"/>
            <a:ext cx="9167567" cy="73738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" y="381000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Cô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cho cháu chơi : “ Trời tối , trời sáng”</a:t>
            </a:r>
          </a:p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- Cô cho xuất hiện cây hoa màu vàng . </a:t>
            </a:r>
          </a:p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- Cây hoa có màu gì? 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Cô cho xuất hiện tiếp cây hoa màu đỏ.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Cây hoa có màu gì?</a:t>
            </a:r>
          </a:p>
          <a:p>
            <a:r>
              <a:rPr lang="en-US" sz="2800" dirty="0" smtClean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Cho trẻ so sánh: </a:t>
            </a:r>
          </a:p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+ </a:t>
            </a:r>
            <a:r>
              <a:rPr lang="vi-VN" sz="2800" dirty="0" smtClean="0">
                <a:solidFill>
                  <a:srgbClr val="0070C0"/>
                </a:solidFill>
                <a:latin typeface="Times New Roman"/>
              </a:rPr>
              <a:t>(</a:t>
            </a:r>
            <a:r>
              <a:rPr lang="vi-VN" sz="2800" dirty="0">
                <a:solidFill>
                  <a:srgbClr val="0070C0"/>
                </a:solidFill>
                <a:latin typeface="Times New Roman"/>
              </a:rPr>
              <a:t>Trẻ  trả lời) </a:t>
            </a:r>
          </a:p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+ Vì sao con biết cây hoa màu vàng cao hơn cây hoa màu đỏ? </a:t>
            </a:r>
            <a:endParaRPr lang="vi-VN" sz="2800" b="0" i="0" dirty="0">
              <a:solidFill>
                <a:srgbClr val="0070C0"/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29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8200" cy="693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0"/>
            <a:ext cx="44958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10800000" flipV="1">
            <a:off x="457200" y="5814267"/>
            <a:ext cx="792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0070C0"/>
                </a:solidFill>
                <a:latin typeface="Times New Roman"/>
              </a:rPr>
              <a:t>Cây hoa màu vàng và cây hoa màu đỏ như thế nào với nhau?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2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"/>
            <a:ext cx="9144000" cy="69297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657529"/>
            <a:ext cx="3448050" cy="50291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468" y="2800530"/>
            <a:ext cx="3143250" cy="388619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85800" y="457200"/>
            <a:ext cx="8115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Để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biết cây hoa nào cao hơn thì cô sẽ chồng </a:t>
            </a:r>
            <a:r>
              <a:rPr lang="en-US" dirty="0" err="1" smtClean="0">
                <a:solidFill>
                  <a:srgbClr val="0070C0"/>
                </a:solidFill>
                <a:latin typeface="Times New Roman"/>
              </a:rPr>
              <a:t>hai</a:t>
            </a:r>
            <a:r>
              <a:rPr lang="en-US" dirty="0" smtClean="0">
                <a:solidFill>
                  <a:srgbClr val="0070C0"/>
                </a:solidFill>
                <a:latin typeface="Times New Roman"/>
              </a:rPr>
              <a:t>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cây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hoa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cạnh </a:t>
            </a:r>
            <a:r>
              <a:rPr lang="en-US" dirty="0" err="1" smtClean="0">
                <a:solidFill>
                  <a:srgbClr val="0070C0"/>
                </a:solidFill>
                <a:latin typeface="Times New Roman"/>
              </a:rPr>
              <a:t>nhau</a:t>
            </a:r>
            <a:endParaRPr lang="en-US" dirty="0" smtClean="0">
              <a:solidFill>
                <a:srgbClr val="0070C0"/>
              </a:solidFill>
              <a:latin typeface="Times New Roman"/>
            </a:endParaRPr>
          </a:p>
          <a:p>
            <a:r>
              <a:rPr lang="vi-VN" dirty="0" smtClean="0">
                <a:solidFill>
                  <a:srgbClr val="0070C0"/>
                </a:solidFill>
                <a:latin typeface="Times New Roman"/>
              </a:rPr>
              <a:t>- </a:t>
            </a:r>
            <a:r>
              <a:rPr lang="en-US" dirty="0" smtClean="0">
                <a:solidFill>
                  <a:srgbClr val="0070C0"/>
                </a:solidFill>
                <a:latin typeface="Times New Roman"/>
              </a:rPr>
              <a:t>C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ây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hoa nào cao hơn ? Cây hoa nào thấp hơn? </a:t>
            </a:r>
          </a:p>
          <a:p>
            <a:r>
              <a:rPr lang="vi-VN" dirty="0">
                <a:solidFill>
                  <a:srgbClr val="0070C0"/>
                </a:solidFill>
                <a:latin typeface="Times New Roman"/>
              </a:rPr>
              <a:t>- Vì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sao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biết cây hoa màu đỏ thấp hơn cây hoa màu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vàn</a:t>
            </a:r>
            <a:r>
              <a:rPr lang="en-US" dirty="0" smtClean="0">
                <a:solidFill>
                  <a:srgbClr val="0070C0"/>
                </a:solidFill>
                <a:latin typeface="Times New Roman"/>
              </a:rPr>
              <a:t>g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=&gt;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Cô 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tóm</a:t>
            </a:r>
            <a:r>
              <a:rPr lang="en-US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/>
              </a:rPr>
              <a:t>lại</a:t>
            </a:r>
            <a:r>
              <a:rPr lang="vi-VN" dirty="0" smtClean="0">
                <a:solidFill>
                  <a:srgbClr val="0070C0"/>
                </a:solidFill>
                <a:latin typeface="Times New Roman"/>
              </a:rPr>
              <a:t>, </a:t>
            </a:r>
            <a:r>
              <a:rPr lang="vi-VN" dirty="0">
                <a:solidFill>
                  <a:srgbClr val="0070C0"/>
                </a:solidFill>
                <a:latin typeface="Times New Roman"/>
              </a:rPr>
              <a:t>cây hoa màu đỏ thấp hơn cây hoa màu vàng vì cây hoa màu vàng thừa ra một đoạn.</a:t>
            </a:r>
            <a:endParaRPr lang="vi-VN" b="0" i="0" dirty="0">
              <a:solidFill>
                <a:srgbClr val="0070C0"/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46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4800" y="1066800"/>
            <a:ext cx="77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>
                <a:solidFill>
                  <a:srgbClr val="FF0000"/>
                </a:solidFill>
                <a:latin typeface="Times New Roman"/>
              </a:rPr>
              <a:t>TC: Cắm hoa về đúng lọ.</a:t>
            </a:r>
          </a:p>
          <a:p>
            <a:r>
              <a:rPr lang="vi-VN" sz="2800" dirty="0">
                <a:solidFill>
                  <a:srgbClr val="002060"/>
                </a:solidFill>
                <a:latin typeface="Times New Roman"/>
              </a:rPr>
              <a:t>Cách chơi: Cô cho trẻ </a:t>
            </a:r>
            <a:r>
              <a:rPr lang="en-US" sz="2800" dirty="0" err="1" smtClean="0">
                <a:solidFill>
                  <a:srgbClr val="002060"/>
                </a:solidFill>
                <a:latin typeface="Times New Roman"/>
              </a:rPr>
              <a:t>chơi</a:t>
            </a:r>
            <a:r>
              <a:rPr lang="vi-VN" sz="2800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/>
              </a:rPr>
              <a:t>cây hoa cao thì cắm vào lọ cao, cây hoa thấp thì cắm vào lọ thấp</a:t>
            </a:r>
            <a:r>
              <a:rPr lang="vi-VN" sz="2800" dirty="0" smtClean="0">
                <a:solidFill>
                  <a:srgbClr val="7030A0"/>
                </a:solidFill>
                <a:latin typeface="Times New Roman"/>
              </a:rPr>
              <a:t>.</a:t>
            </a:r>
            <a:endParaRPr lang="en-US" sz="2800" dirty="0" smtClean="0">
              <a:solidFill>
                <a:srgbClr val="7030A0"/>
              </a:solidFill>
              <a:latin typeface="Times New Roman"/>
            </a:endParaRPr>
          </a:p>
          <a:p>
            <a:endParaRPr lang="vi-VN" sz="2800" b="0" i="0" dirty="0">
              <a:solidFill>
                <a:srgbClr val="7030A0"/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5026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678"/>
            <a:ext cx="9067800" cy="6096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457200"/>
            <a:ext cx="59356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/>
              </a:rPr>
              <a:t>3.Kết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</a:rPr>
              <a:t>thúc</a:t>
            </a:r>
            <a:r>
              <a:rPr lang="en-US" sz="3600" b="1" dirty="0">
                <a:solidFill>
                  <a:srgbClr val="FF0000"/>
                </a:solidFill>
                <a:latin typeface="Times New Roman"/>
              </a:rPr>
              <a:t>:</a:t>
            </a:r>
            <a:r>
              <a:rPr lang="en-US" sz="3600" dirty="0">
                <a:solidFill>
                  <a:srgbClr val="FF0000"/>
                </a:solidFill>
                <a:latin typeface="Times New Roman"/>
              </a:rPr>
              <a:t> </a:t>
            </a:r>
            <a:endParaRPr lang="en-US" sz="3600" dirty="0" smtClean="0">
              <a:solidFill>
                <a:srgbClr val="FF0000"/>
              </a:solidFill>
              <a:latin typeface="Times New Roman"/>
            </a:endParaRPr>
          </a:p>
          <a:p>
            <a:r>
              <a:rPr lang="en-US" sz="2800" dirty="0" err="1" smtClean="0">
                <a:solidFill>
                  <a:srgbClr val="0070C0"/>
                </a:solidFill>
                <a:latin typeface="Times New Roman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bài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“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Màu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/>
              </a:rPr>
              <a:t>hoa</a:t>
            </a:r>
            <a:r>
              <a:rPr lang="en-US" sz="2800" dirty="0">
                <a:solidFill>
                  <a:srgbClr val="0070C0"/>
                </a:solidFill>
                <a:latin typeface="Times New Roman"/>
              </a:rPr>
              <a:t>” .</a:t>
            </a:r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6" name="Bài hát màu hoa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363.5084" end="33916.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0" y="1534418"/>
            <a:ext cx="9067800" cy="532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6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310958E8-C75A-4F3D-8EE3-ACAB749F7532}"/>
  <p:tag name="ISPRING_PROJECT_FOLDER_UPDATED" val="1"/>
  <p:tag name="ISPRING_PRESENTATION_TITLE" val="xe chữa cháy"/>
  <p:tag name="ISPRING_FIRST_PUBLISH" val="1"/>
  <p:tag name="ISPRING_PRESENTER_PHOTO_0" val="png|iVBORw0KGgoAAAANSUhEUgAAANgAAAFACAYAAADeYrJ3AAAAAXNSR0IArs4c6QAAAARnQU1BAACx&#10;jwv8YQUAAAAJcEhZcwAADsMAAA7DAcdvqGQAAP+lSURBVHheZP33m1RnkiUA9/d8uzvT3fIG771H&#10;gJAEEnKAhIT3pjxUFR4EAnnvvbctb/Egr1Ybje3pme6Z2d2/KL5jIm5W7/fD+2RWmpu3Mt9zI+LE&#10;iYhfdN7x9IvdB5/5x54Dz/zcdfCZnzuw2nm7j+vpn7uxduC5HjzWdeDpXM/93L7vOdx/Ds8/j9dh&#10;6b14Hsv3n/m5G+/r5mN34G8en+/Bces4ep5/4zP4WI+Ox+fxOh6D7znwPI7j93UP+Hw/5+PX0v+A&#10;1/B1vXjPjr3PaPXovTjOwed13OY9Oif+/Zz/P37mHfjf8Fp/rv+HHTgWj83bbvwvWnk8HRPH4He0&#10;A8fpxvs78FiH/gd+Hzy+j9OjY76AY7+E7wS3eG0X3sPXtF7H/wfH4Pev3wTHzPPo0XnWe57X59Vn&#10;9tzxPJ7DY/jcXj6Ov3lu/LwduOX7uvkY12GcM265+HfPYbweS+/j63i+eh6fpdf6c/v0/Av+HvP8&#10;ea478H/xcZ6D7+OYeL6Hj+Xr9Tocp1eP+3N8/yW/7jC/j5ew9/zd+DxxLnqcf+OWx+L9fKzn8Ev+&#10;P/nYwZdxnFfwP7yMx3guXC/puY78X/S6eo7fDVd+B/wfu+/0/8D3duO9PfiddmD18vYOHh+P4XbH&#10;Ha/gPv7W8blexjm+gvPCyr93HObrXvr5Fz37n/mnvsMvBv752H7H89Fz6IXAP4z1XOBLiN6Dz8f2&#10;Q3z8+cDJBE4AC8/f8SJej9tDvsU/hdc/r/fotXwPXstj8vnteD1+hNjOpb+fiz4814u/d+AzufCF&#10;a+kcDuM1OMZ23N+uz3gJty/hmFwv+zG+L89lh/5+Md+LW/xP/Lv3IBY/G+/V8/xf9Zw/s4+L587P&#10;w+Ln8vN7c/ncXoq+gy9FP47Vj9fqvPE6voefy3Pg99SrY+P9d74Q+LF069fweHzdS7h9BX+/gs/A&#10;+eD1vXfyPfifsLbzPs9Z58rnX9K59t7J972Ic8V5HHo5Fx/j8/gu8PwOvHcnbnfis3byPXhvL17b&#10;z8X7PP7hV/BarCMvxw6s7UfwGFYPPxerD+/vu/NlfZ4+G/d34Hk+x/PUPtFx+F6/jn/zc3he/sxX&#10;fJ/HOYL7+Mw+vJ5/+9j8/3FcnTPPnfdfwXtfxfL57eD9Q6/h9a/qc3p0jvjO8PcOHHPHEdzitf08&#10;Pv+XPIbed+dr+Fy+7zW87g2s12PHUbxer8Hn6fviueVnH8Vn5uKxec58/w58Vt/h12I3jrmbn4X7&#10;Okc814vX9x3F/3MXjnkXzwfPH8Xz+Bx+7nZ8Zh9e14f7v+CVWRvswLOxff8z0bP/WdwHsPY9G31Y&#10;fBxXUaxnoxO37Qeewe2zAWuD1+MW7+nW+/xeLbwHxwWY/Dqt/Xg9P4MA5MJ9fSafw9+wUgAObrFR&#10;YT0EZlz1cB/H5XHwHK7Q+EyDko9118J7+T49f+AFnOvz0Yn34wqNx/FaHo+vwTnouIfxXJ6HzvEQ&#10;HsfS5/NzsHbcgfPjxUTHBTAPAJRYvTj+dhyH30fPIbzm4DPRx+9LF6RncPs0Ntgzer8vEDx3n39z&#10;0eEx8/+ri1YXXsvF1/B/0cWO58jzOYzPw/nxeb4PVkIXM50bgIcrui56vIDxcV4cdMHj0jnk63Bh&#10;6gEAtmOD84Knpffjs3GMbr4Pt7x4+CLJ517Gc9jg+R5+TjfAxsULUTeOwYsFLxA8F16MdNHJi4o/&#10;B6DURZHg5AUTn8P3434XL0a6iPnCwosUwQ1roQtpN4+N1/Di043n+Fqevy6yeVHSxVgXxxdxvJei&#10;C4DkbTdfp4sXjsOLhi5UWDwfPq8LIY55hIuv4//vi5MuJDofX+R4XxcGXdT4GnxPvIDi/Ty3XhzD&#10;F1d+pi8ovPj9gu4Tf8wd2DR9ewma/GHxNx/jZuIGNQgAsgNPRwdWZwKIINsOIBJABA1fr03LzY+N&#10;RTB28fF92HR4HY8BF7ABFf826LARuPZxA+Mfx0aGGwZQ5LF4HB3Xx6/PoMXkBYFAJbj0XvwPBih+&#10;wP34IfHYdhyrV0Djc3hNAk8bXcvgItC0yfFDasPztXmsbgDNlrg2f4Ja506AEZQ4N4ICx5H15Xeb&#10;f9v6+8LB1/M5XRgEAACoOQd/F3343wlegqwBID0CAc0XC4E4PQRv5ha4ZGn5HIGSy54HvhNeNLAK&#10;EAQLz5eWkhafnoa8AmwwuG74fAANj3fpOPz7pejEc50EYALXICSY8BrdAsxY9DoMLh7Px+iBVaDl&#10;0ubNjT0QnI3nkxtaG14XBPy/vBjwOPhsfSY3vu6/gse5CBafewGPVlpg5WtxvgRLL97D2+30KASM&#10;8ooAIp57HleA4kWj8QzgydCb4Pv5ubLE/B8JdFv7Xlp+vP8XjHm0sQUO/HD4UWk1ZB14SwtCi8TN&#10;g1taNsQ1AgytlK2RN0onNgPBQ0BxyWpo2VLJ4vFYsmZ2QfW5OGbvPgIan7+P5+ANpo1dAJQV9HOy&#10;kgQ8V1kH/c3zwBdPK1ZWS9aXFougslXjRq4NznMn+Orz/DzXi7g4eCMTMHw9Qcnjc8lN5oUn/3cf&#10;Ly0gAaArqsGzncCE9SMwtxNIea6yBvoM3wr0Oj6urrzNcxXgeQ50neXGF7BgOQlgvo/nk++3q+zN&#10;bEDhCi5rkC60zp+Ppataj+cGKZdc7jXdfl1kEqQEJwBDAHEj26rwXFufqb9lofi8rQc3ODcw7xOU&#10;nfhsnpPAl0ubnS6cLG8CPEHhsKCsoC2K/zYQCJxuud4JDF4I8+LC/6dcWz7P70TAprXjOeaxDDhb&#10;2x2H4O5h9eH1ApMsbFo3gdNu6g64jnRN6fbrvbKquWjBGKDrCyV49gI8vPrn5pTbly4an+8BELYD&#10;CLJSAtAzsBAEI6++z0e7rAw3na2ZXDtaugSJQcfPoNVJV4dgonXh1ToBSFdUwE3LRmvWidc1oCGA&#10;seE6AS7eyo1K95LnYqvU2sgFrE481oEN3oH3CZi0hOWq6rNo8bzReQUX0Hlh+JtzwYUEz3XqKj1w&#10;Y+cFo86HFi1dzAKmgCsLafeSVqvc43LvaIV1kcCm66SV0Abjpk7rx/8NAKPrp7gZn6P4D+fURxDn&#10;62klaGW0eXiVJSAEJIIjN+Md2BgAcx+tJY8nV4uWARcXWadWnFqxsOJNWkZZO1pPW6tyEx0b+ype&#10;lkbnwKu83DPEchW/KzZOK8pz1Gb3RUAXh7xQ6H+SFbRFVCyL/6HvIBaBlxcQWlm6Z2XVGBtW7C7L&#10;QncP/+8OWW67dNvTzduheDmBS+sl0CDe4ucJgH5OFjDdQH4erXCfYsiKLfleL772F2Td5HLIgnnJ&#10;PYNrZYuWrl/GUbZQaT0UazEWwmYXuGyx/D78YLBGO+B29vIYtHCKqdKyMR4SaOzSyQLoWDwO4zzH&#10;XoxtaCUcVxHI/jyBQ25ZupYZs8jNyxiHVklX93LDEnS6COj1dunk1iXA6r0FcAE1z9musq213cqM&#10;lXTr87e7yuPVld/xk2M8XlQcr/n8HTPSwsly5TFljWitBiyCmXElXVc+z43D95Try9iQIHP8RWvp&#10;zaRjyco49tSm1zGSLMJrGJP08vWyBHavaIFbRFUSNATjAb42N6fcSoOY7+OmJVD7K/5qAO3NyQ3e&#10;j4tAHz5P55hEkcCUy7GOgaZ4K4kiPa/HcXHgBgbYuPl57vpfGitmgJUF8usNdpFEAifeD3Dyc0TU&#10;IH5inOfvm59DoL5ql1PWLIkauZxJAJWrmeQJXUUTOrR8ABffTwtGCng7g1zFS0k2yIpxo9ridMNq&#10;9XDJKpksMJlhK8HYiKAw6UCrloSC4qHWkl+fQObx7SrxuAQl4yd8qbiVSyfwPo0vIt3Q2tjalGkl&#10;RXyUq5jnQstWAJBLxs1k900MJ5+ThebGTmAUuSArUa4e/peMx3g+vAjxb1DGrZiNoOFrEkw6fsZ5&#10;2vxypxjL2cI6TqRlszv3ty5nup0CD0HiGE1X83r9AADyMYKqD9/ZDmxaWpFOWZ8CPgmPdJMSLGZO&#10;8/8gwUDgKV6xm6bYROSBWUVtuIzZxMTyePy/yiXlhmeMpuNkLKXPMPC0URWHwaWqeEbxl907bly5&#10;d0lSlCtHd47WxHGUrQ1vFfvp88wAFsvasL90RXPj08LJbQRbyPPjZ4jllSXKeE0usv9fW8wCkGMr&#10;M6TJ3vLvdP10/s3i/8bX0Jra6tH62Yq9ahdR1oXunja/LU4xhCI5CC65Tnk1T1AQGGL/ADa+h8Cr&#10;OMxuomMUAo7P9/NW8VgrFpMbpuXXiOnTe1sWTbFWspsGlwGi2EWEiVlBAyDjIMVv6c4lOOmWcnM0&#10;FihTDyJDsHHEPALQjJN0rASYGcwWOA2OFgGi+E5Wh/ETCRW6a7yYmNmzRXLsVy5txb0Gva2bWUe6&#10;anYBK67iOctC8X/WZzm2UoyRRIktpi0qrQPdMIKBr+PG5HtM0KTlSxbPrFwr5aD4Lf8Xu6Zm98g0&#10;9+u4tJRkU/mYrYBeJ/fKG1VMYcVmGdPQasgiCATpFibwHN8UCUKLa9ZQQEvAkBTpUvyEz8T/4Bis&#10;NrotpEAhNzJjqXKPAUaDE8c9YqtokFT8RotjQIrsSDpfzCYtnxYtsEHXiucqTQHLnBeMboKLbiO/&#10;M1mwfUxE4gtGLLVj/9NYGSMl4bAdbp5dR7s1slK0EtjYXHKptOnN8smSpXVrSImyMglMWjFT9HYX&#10;i2igOyoXs1hCERAE8ICrP2MOulkEJIDfx9u0HDwOY0g9n4CQNZRl4ma0dZLVSxAZoHbRTPOnpcsr&#10;vd0kWxMRITxuPSdgJND1Xvwg+HyCS/m8fL0sEL8jXhCSsODzin3wOG/lposUMRi1ktDwuXMlwZJ0&#10;fPMe0fQJyGQVxQQ24DIDR4D0J+ibnGG6oYpHBPCKf3we9G4a0CqGwhWb1k6bL2M+sXstgNmds6Wy&#10;laK7VZQ5H+P349crx8bjkiRI8DWWRHlBA5kxjmMruIV87cFMN9CapUVEkhm/e1nL/4dkScaPIDE5&#10;YkKFZIwtv11PsZsCni278oUkNXCB6JerSOAYzHRNlYvMY/F4yrclEEl2/GIHLBi/eLt8Zg3N+vFv&#10;bKhy8ZL44CYTELgSOIrL5CqW5UlQ4L29yh+Z1TMVnxtcG7tcvIyx6hj5uGK9BJnzZfn+dBF5noqv&#10;uLnkZpo8MUi4qXOl5agcl887XSldIGj1BuTOEgQCUoKo8nLlVio2E6HhDUjLSnCLCeWxtdGTrcQx&#10;GHv18fX8rgQ0xyJMXus7SktHi6K8EC2HXMUEcHORsAtGS+YLBq1dxg75WoGx4jf+tmID8XlaPqZd&#10;OLtMjNv4uC4MdDnLmpRFFaHCz/B7miS/8mVpAXWuBbgkPQiEO8CywXUiMEzDV44pc3LpnhK4jXUg&#10;KAWc2sSMb3yuFauJvRRLmcyhKP/MUxWAFAuRLbVbyOPzfSSOupMlFMiS7aRFayh8fv88JpPdYAoV&#10;U4mOdxJa58ffEO8ho6jX6LydLFdiHAnoX8AKQAJDF8nUOjd1p6h6uoPe+EVEKPbKjSwXUhvVty0r&#10;kxYtmTgTJs5rMR8lt6kYRAIh4xLT3T6eXKmMZej2iMiQe5dWhHEaNqWodCy6aARTvcaxEB/DlVtx&#10;A+Mtg0HuIOOijIFMkbdcQluOjJkqbuLr6T7KUuBH5mfxOea6GNtpA/rY/DEdp6XVk/Uine5lK2jy&#10;pQFR40om3U3iQeddJEpaqPw8W2FfWJSARiJawOT3oE1IFyiBV6BLEFZiWG4j469ytRSveRVN7kSz&#10;rZFoerl9GZclCeGNblfS8VoxfnbhKjelzSk3KvNQskoGnpZiFid7yyIxF1WKFxMiyfKlFRJ46Hb+&#10;TdyTnwNQ98pyZjpA1slW1OwqGUZYpLRMfO12xlBiDfk+xlO4OOQSK8gYjMoRHIdWlBcFsZqHX1e8&#10;JSWLrLstWWPB+GMrOZs5HW1AgkuLeSv80HuxRNGbaXSMZKuhH5sAEPmRm11X3FRM6DmDy4xZvkYM&#10;n+93AzC+dd6Km4Xn1QcXVW6gPi/BxuczsIeuL39cWw6eBxPKjTuXbGOT2E2ioMlF1UYpS6Tn7QY3&#10;rJ7ASdfQV2y7henWEWAFHrl26Vrx/5dV8vfg+IjHsIspAmPgEstn8Es1QqASNAILrRreByAZ1Hy/&#10;N3RR6tow2jhmDA0yW0qfs89NSd5MBhM4ovO16dJFUsxUZIDBIoKiXCodr9w9u2HcsAUEs5XOf5W1&#10;s2Wq9ziOgm4wrUArliqwipVUjGQrZjfMr2POSSydiIoELK0wvQG5sD7nsmblqppYKQawLCnBYkDZ&#10;Cr2K8yb7B7lTMZVJ1/M1em3Jw/A4SQ0uvVfWjpIxWkEn0Xnuv6DIVMxKuoClliDYDJoBFkluEAFn&#10;Cp3WR2qPdMsYf9BFUi6Hj3HjccNDndG7D+Y0rYytYrp1vLrruIwDeR7YIMoFpRaSMRWPq89Imjtj&#10;rFKAELi84ovyztfw9XZBKVlqERSNm5gAEgmQFqqJe2iVaUUHyJOaBLBcpQRZWbA8H1lbuXfJ4CWT&#10;KDkUN7vAa+DWhm+UJHhfZ1Lpsqp5TgJLWkgfP0GclklypbQ0zlWlS8mgXoBLq8DnGgtl1lCJXrqJ&#10;ufnEuukxb0CyY0qS0zLx/BGvSFIll8t0vlm9AkuCmVYtc2M+jo8ldlGf1QKIWEKskjApYZsKEL/P&#10;1sKP2XoU8CrZPPB89TmppRSZoTjSnyvLQsAKJDyOYy7lvMo91GdQ0+jHpKkUyB0HKj4TyKE95KJG&#10;UXFhJpsF2HwdjvELq5/NoHUi+dmFpfwSc1gARQ+pc1oXulm0TiI9CIh07/BavV5khXNUzkV5U2vz&#10;w8rIehVjmFaLIBAhgVxZH0EoK5YsYrqLJlXSfWysmD+v+azctE7k5kaWdczzJtBxLvwsxUcD2Dy7&#10;oLRQpOVt+URQ8FgJBDN13lhOLiehUPf5OXIbzeqZyiZbZ+tqYDm2sgzLLmmxhgWSJl/F54tuT8DS&#10;jZfsSXQ6NymBlpaV5IiYMW8m5YVgIXoOMJGMH18xmM+vkreKo3iesgz1uI/BTelEclorWQ4DoXJF&#10;fJ9cdFkzxySNuykryWN6szonlVaMINaia5euoc6BIGZCuhV/mURJfaCsU5ETBZBUkjTKCdP0pvDT&#10;OiW5YaGvP48gobtYFs16RcePFoebYXSsZVdQQuSk5gW4cm/Tchm8Jf9yYr2LND1LQZqkK4ECC9VP&#10;VQUlUXIJuelMS5v0SBLh/wGU80ulFUy3LsFY4lUJUdMiGUgGs2On3LgCrD/DCykAWTlbS92W+1au&#10;aR6Hm5ZWoJau/gR5uZhykwwwJ5kJPOr9KNKlcDc/mxs5471y5crqSDyb7qStT8Y+iqOoqMgKBH1n&#10;GbMkWVBCV1sZExtm0ypeSRDKWvjq65yS3VEBVHGO4yRd9DKWc7LW8iLGUa5ySFdIwOTxyqLhuVT7&#10;u2ohaW5tZlYFZPymjWcLWDmp0irKusly8vkkJOgaCpQZt+mcfAyTEd64kk8VK6g4sEVeKE4iQZAu&#10;muM2/B+UNVGgC+LAFqRFapSgWG6sQGim0VbFcZWVFi0raO1iup1ZjdCo7WXB0y0W4POz8lbHTvAR&#10;RN1Q8FPpz/Pu5kqig4TIL1i7JCaoNnFqAkU+iLq3K0gSw/R63RbNbqslBk9gMchKhNvkebjRuTEE&#10;TFsfESuKS8p1SiKi4qC0gqV4KAV542LJKhHMvPVGl4WR9Uo3jJuYljKtrPJoDUAMKMdH3vSKP/NK&#10;78S4Y0FvZLtoFPXqmFyKhcp6ZRogrZPBYdBok+a5iQ1LgBV7R7peuj+5UX6PcnokMO40K8nztkwp&#10;LWhaChM5GWDLKmXuildjAYEAdexVsZHYONLiCRDFLXRt+V2IHTRwuNGrlIZ6QluVfI1cxmTldLwC&#10;igFZoCxygZS8SnMyXjSd7Y1uSZeB5PiHLhrIA7hhIh+krMgEtYiIpMNTaSGXL61ki4YvYDgn1c/V&#10;pBkqfnNJjbWEJEbIWFLh4f/H5TTpWirWIpjIKpZaIwGY5TSduO1CqQoZRLGIjMHkm6e0qTa/3K90&#10;qaRgb8CF+7Rs1CUCgJWzcm4qy0/SoohlrCt8snmyYCQutNEJsCQUBLoERlomM3x28yyGzePREsnl&#10;yfgJm6dTcUtudlmi1EIOtDg8rsBSgPKmLWpc4Eo3TvGMBLpJoReLKfeQF4IETLqJVrinnCtdPLmL&#10;ignxWv6/2uh2I12bZsBKB1gXGrqGTZxly8VcFN1BAksK+bRqPQSeXEm7hY576GoZANYW5gUlLRoK&#10;BeW6ympl3snuGY7BspBkDUtJ36LlW8QGj2kNYSa7K/bjZ6UltavJ49qtU2JcAPNjZPccz5isMI3u&#10;Tc4rv6yCQGVr5VgsE8lyA00qOB4j0UCCwUAqXaDzUnZfmxRAk0hOK5ckSilN5F4mFS+1f8ZgdivJ&#10;JGbNGc6rX2Jggv81uYPdqP/qQi0Yb1UXRgsGGdTPfQdwUMY/iINc/5SASk1hU+Ihyt3PS0KVZICI&#10;BG4avbfcO9wnAcLH5Ko5R8XksFQdcsGS5i/amUDKzWilRtLWvLqKCGm5kzxfxTnaWI5tqsShaP3G&#10;iolkcOzjXBpB6/N13VWKayk3otsj18zWokBcBIgKRjMeYwwilyj/d23qAVaGgCBwqiZLm1bsqN04&#10;J5tRIClXEa+V5WgB0aqJdDt5n6/H6wRIxU2tmMp6vFRD4P+kq+c4zRceEx7pIolF9HdX1Hrp9JSb&#10;40YVk+jYpGHgBJjMk6WsivFgi2GsWIoWrFQWBEDGcCIXCDIDRCRDinUbul5xGZm8lBwlEEnz0/r6&#10;Oeaa6riOh+gOcrOzMJJMXiWABYwCsKyU0wJOF+T/WpavKdwkeWHqnS5fF90+WCVZJgCfOS9+Zr+I&#10;DhMifB0tFsElgKEAk4WhqAdD6TapbuWqcuMpycxkMr4ogq7qs9KKlGzIFsoJWgl5sQE6EyCVUHYs&#10;43jK9Hkrx6R4RbkmA9Q5JvwwRdkzhkmA6jjJUBajxysxdXhkD7URRTAQ4Jm8xecpAS4X1CoIvp5L&#10;DKlcIlqqjGd4v9yfpMNdYpLkBI9PABEQchnz9ely2nLYSlqulIrzUmikTKmYRqk4uPJY5aKJKWyS&#10;uOkO6rNSyZ4urdUYabnSNSwmsSrE5d7yvanUUJ6GVozfc2kPk4qvcoxGoZGWQonTAdR3uWdNhblY&#10;QWwygcMbv+IyWShZhXSlxMbR1UzLVq7egHjIyne6ambwbIkqj2XLZ9Ih4y1s+ioZIZj0XrmCL6O6&#10;25bNYuOKxQxSgljlKNIQ4risluZrcJ+iXVZHl6q+bvsSVLSMXKqg1muLPAEQeRFoLBjU9NKYyVq1&#10;4hflo0hqpFUqgqMphNQGtYVhItqqcFtAa+5g4SgixmaRWLYUCyyAzKSz3EW+R7ks/ogVvJu5lK6P&#10;oBKpQWvHx7ChMtbyrUFbSVnVUNFCiUkbwIAyvsnVIjDSXWNcyWNkTktxiEiXVnzVouZtGeza0W0r&#10;VyxJmmQxVVKRFlZWQP8bE98GJY+neEsWLe/XY+VKJk1t+RItnEtg/He+hxemAW6tSB1dOEyG6HPz&#10;9TrvTI7KTRRbZkCUm2imMOMnWbC0inLtyiqlqqI5flrPAdaMG7jqs7T5xbCRXbMb2pAMGYc5hiqr&#10;RKvoeI8KDrc7qM9vSbRKUFvgamj9jKkowN3FmEqaR7tyqgcTIWFLxFiPz1FLaBaTAHUM1qeiSacZ&#10;bBXdyoCxYcMwCtwAGRQrllLZrXQxKWIwNXWhiyXLw6t7/uBi71w5XLS2aOvGBaT7R0DhyyVAaBUY&#10;z6gAMgssRYj4iq74qiyAHkvXMS2Xs/7e8Nrs+hzHLyVaHajmdkzWugBUTsxuYSsmKVrdrmDGK7So&#10;tJy0UnJdU8CaFs10uGOs6vtRVsZ5Fbp91jvaanozC+xpxZpNnldP1yU5Fil5UVmVEsiakjaYZF1x&#10;XMqbTGzY7RPjm64kXdD+/E4NHselde5Njoz/S7p3DUiKMBBjZoCxJso0v8XCJARc1mEmr1HZk9xQ&#10;sSKtE/4f9czIeEjuWEs3WLS4804FUB9LJIg2o13Hyms1Wj6ciza7wMfzq1it1OplHWkhTUaoVD/P&#10;pfqBCLiKpyoB7FtaSCo56Fqqjwg/I8EsjaSA5mOaJLEsioBivw5ZRMZ4tGR0GdnHI/t57KBlw2eI&#10;prcY1W6cAZGsXrp23ISUFnVgsSaL+S7GUXa1aMGcHDbbZotlOZDjprIcjWJc7KBVDZUPchxDPZyJ&#10;AddyGWRm8JIGT7dKjKLAaRbSDXqykY4eb+WevFmLcMjjk8BJS2Frl1d0bbbcaGl51O9Cm9yWqynj&#10;qOCecZviMV9gGjczyQZtDhEC3vxlwZq4ThcW53tcpGjViF7POCutVAGrkqdVw9Si/71JTUwk/S03&#10;0vGayBxsFDOJJgx4defqx+vYAKhp8pMxilw9biLFLqk4z7yRrTD/N4InSQAeW3Q9QZRFi/leqTLk&#10;stl90/saGtwMYpERtgA+brPKMkgaZTq8S/FPbnJtboIOn61mOHk8PpYMpZPGBEoBl0SKXUG7szyu&#10;4z8xlzw/uYN+DT+rR010ACaBCNYs47DSLtLCMYZjEhpaRDS9UaK09G2l0+NmwWbK5K6VHmmJtPFt&#10;8UQwEJRJM5sOz+dl4TKoFyOXNHCTTPaV2lbLtHe/6O9UcSQoFL9l3KPbfI0TwuXWGuCukSKwTbG7&#10;ZwVdqyQSBFzGmnZB/0b6lK6VYytuRqorTBBI2Jkkgy1EbmT+/wKC3RqLYhnkM5eF2JTyJ7pEJDWa&#10;2M1umF1NW0OD0oBSkhfHkfo9z7vUHfy+7WL5VsJgWB6WVJje97Gb5i7KC5Ge5//D1+M+y/ZlhWxF&#10;uKmrJL5yYlWeL70fV1pgl9T7//EFoWV5SuhqqZQtti1Yy7WUGl3flal4bl65bAKyK6FV+InN6Y2e&#10;DKK0hQaGu3D5vBQLJQi5wdm5Sp8ndzTv8wLG47JDlQDtmItWR64sgNJFciJBJTlWWioBSNIpx3mS&#10;UeEY7D5Fi0arRdew3ENaNMVlis0k9oWaPjdbF8kMuXNpYXgr+twWQWBIt82l7dxcCYZy5wogBKY2&#10;ouMvbniptRXXGcwkJmSxZM3KvbT75pgoWT65d45X5KopzjCT5vL6JDBwnxWz/VSES3Zl97UasXDj&#10;CTB005JJlMubFq/ptNTELwZw1XqV+8XXm87n5rJVUkEiAVrWT+xiy12zi9yKxRp9YLKMvgDYaokB&#10;4994T79A6Xi34ilaUlH1BEyCrIopK99FhlXKB7h4zg95k1tWRZeOt7wIJDOYYLG7aNdLtVtpVX18&#10;H0u/KwFNl5LVwAJ3WZuixEtJQQvgeMSNZFpqCrtf+VwRGsnolZsnNzQB0RLRJrhIUgiA6eLmhcXN&#10;aGx5SgbFzxFZQ6ZPFi9d2iRQSjUv4IkoKRA6xnIcWZQ/XUODuXEfCTj8vZNt3+RS0m18HSwi8mAK&#10;JAWQZPpkgZJix4/rCuG0ECqM9IYf6AoqSSoXMwEnqzEAmAkQW0p3XrKyw8fTJiqGMa2OE8pppSo+&#10;S6APzF81fRi5CbKsXVW+uliYXHCMaNfF5SK0GC0LVslaMmwGQ8syypVT/JOkiFw2588ay5hgMkOW&#10;sVs+X0LV6ufYqr3yRUJs40BSghckbTTHdiRt1GSGFwepKmiNBjCN+m2YIys5VZI86e7ynHbKAvt4&#10;JUsSyDLZ7Gpifi5L6+ku2kqqWlcXrqzLqvMiyaLiRbu1JaWSzEjxni1I5aKqSYzAjs9U1yUsxUxJ&#10;nw8kQ7gnmRguV7KIDiXH5fIRmLYSko4lSeL8WsVH/KwENUkO9kiEpWol0DNZXUSLksVWYyiuSgKk&#10;wGUX0ASGrCN7JCagfPsKelMyVWD3kefxC3Y01ZeYwHAui5bK7pY2frqPfsxAKiV4U0LSxERJhBQQ&#10;lK+q2MPupFk6W0eXr+QGaSxaHiMZtrIyrfyWr+Yt985/q6VY83gL3MUoFq1tKY9BIOuj2A/5KJzr&#10;TvxY3FB2I92yrOqmTFSkpRLYCmDetHVc5dCUhzKAq2GM3La0wkXzq9kqrVS6pS4ZcdxZlcb83tFh&#10;Vp8na5ruoJPIeR68WMmFrVyZN73iJLmBBa503bgRmwJF98so98uVxAk4uXq2hk7k+m/l3BoNIAkI&#10;XxB8DFsLyYa4KSlv4qZks1I2OxVIeGuyoWHnMraSC5aEQhEVjNvKuvh+WamykGk5FYPZ7bRg1yUr&#10;SloDEMxnKY6iVQLzZ0U8iY6k8GVJ3XS0cRUFpKTiZf3y/5FVQ6wFN1IKDwC45yjuJ5AJul/0gkVk&#10;k5KyXi5J9w/Hjc94xrmarCSWlRugTlcOqRi9TGrKcrRiLyVy+ZgCdr6eoDOoKjmtZp8Zh5UlFNGB&#10;TT/w820hizAYSKP7fq1KIVT5iDY9Y5v83NqMYuiSUKnYRwBLl8wSooyfdC4uXjRz6GSt2S9f/Vt5&#10;KMdYBbAqv+d5CVTpQpZurymFyeNYLJsAbv5fu5kVJ8k1Kje8wJ7xGy2AiA0xcWWRuKmTvRMF7thL&#10;5yQWLV1CWiW5fhkrZsxXLKNbqxVxkFaKGzNJhbImrdyVAaUOwklyqLCRYMTn8MrfdPbN+MkxWcZL&#10;3LySTDGJTAthyyOy5m9cvYr1qD80da46L1nNVIiIjLHag/kvl5sk85jAcTs2n1PFlSpFwbmxS3K/&#10;LhR+j5T3ACOtVr+6/pIE4UXFoISa/ml09s1cU7KFApdcOloSu4ruXGta2zIq1ozZjTJd7zXQvRqY&#10;b7LkKS1ZxiPFqLkql5YtmcBMQLvxi/NTrgXzZw3MZ/G8+skeDoilBoLMkqS8kuNzdKEgqNIt8+3A&#10;3BFjDTOJFtvataLSn1aOn2OyxsyjAeil7kwD/naDlXTpcKvCUFnYZAtpcRvWz68VuSJrZivC74iW&#10;mWXtnQIM3bq0lnWx4MXjbwBmF7NUEi6lz1g0rZ9JCm7IATEZXD4SM+5bwc/w8y52pEvK7zJzPBXT&#10;KPYyBU9Qu2OUFRNWQbyGc7dFMelgOlzuLI9NgGSspNu0di4rKQYxVR20GGn1in3kMQ1Gs4aK65qc&#10;lYkRnpPbdxNoBm65mMUOKlar8xDAKgZLep8XBjy+k4SGXEEsPLYLr9vJhf9TIBO7yEVyhDHYXjbh&#10;5+av7lC0TmQI/UM3EiTR8mmtGho8qfKk92kd1K1Jbk9KjbTxbc2c06GlYTI6N5us2EC2L4GsOMzW&#10;tNEzyg1zotnHtGsnYkPERwJdV3/HSNVxSK2Xi+5O66C/eU5wv/qripjH1cbOTatzLuCkm6VYxVZM&#10;ItuyagKFZUbOm9nKFYHhC0rFKOWi5jEFEFvH6uDU1GKlG1gNRxV/ZcqgLg66qAgA/p9N7CSxQIBJ&#10;tZHnnVawkTMpDsP703LJhRNT5//H6nyznM5R+QrfFCWKqPAmVnclbeJy1eyeiS1MQDdyKcZFor+Z&#10;N6sEsKlxAxJuGt08xVUDFvNW3Mx4zELdOqcCv0Ff/TXotvaRoWTcd9RWzrVetFIEXgJ3wGcY3LaQ&#10;tEYEPllIxVl4fGdKs1QPxvPgsUR8vBq7AK7+PHfkwTjhgrmsrD6W1cLfrAPTFZcqiurSm3Q8AZUl&#10;HypMlFUzUKTS0OYyO+eGKUmQKBBPRbgsh61ko8LA+3iVbk8Alnavjtli9AggW0Ru7qqUJmsoskIg&#10;NoBLlqTSCvxdkqlWLJXupuIxu3VVtNjKW/EKbnetEsh6LgFWDB+BUdS6WgiIbTQYZGFkoVqspixW&#10;WuWmo1RaMee+fJGh1WSzmn6469Qt8u+K2yzlougX350IEF/ApEDQxjXz54JHA17C1nJtiz1MV1Iy&#10;J2wq9nfvwYZya4Es7WCcptgsLxK6oNhaqRW1PtOvcUxHpYSf1wAL9X83AaJylQKRYhm/nxvVdLqt&#10;jYW7dPksrvX/ROLC7h8BRvaOIGFcJcaxiiDl5tmV68WwhsaCNeDyZ7QuGHYJ5drqHPDdZeK4ZVlT&#10;RqUYjYoOXwQ0MOIux3kiSARakBwcVVPl9S71wCZstId2CavJpzvwcpl1NAFC0LWIDJftp1snxURR&#10;7Phn5CK2KPZKaDtXVRYre8Ln5lK8I0bQbpFYwbJMAplpftH2aQVK4tSql8qmLuXOinK2ldFmrXPi&#10;Ocg15GdwUzFXZMU6z1FDMvJzbHVb9U8DW6mVC0qAdLLcJC1OU8ova5CrYrECYFrXEhDr/PB9Mg4l&#10;CaNzlodgi9ckvsulrYtaAqd1IeH/YDKoqRMrFzDlSy1tITe7Nx6LI9Uxl5tayWFe/e0SitgggLLS&#10;WDGVFPpF2bOnhUtOXJbv90vFkQByB6ckDdLd83QTWxAXN6bFkRuXoE0gqdkMLAalT9IACiBp+coi&#10;icDwsfh5AmXGYZVHo0V0W4BcSWaIhEmwFGnSl4nkHUlulLJDF4d0eXWenK6CiSDQIuLHUqmJwWCi&#10;I90zUectMoIg6YX6nh1eeVXVDy0XqUVaNLVSyRj6eHTtMg6TO1c1YCZUHHc45mgU5QkYqd9pfZLZ&#10;q1xMWUiTCVXmka/TRqKFsNvFKz9zSq2mmPlDJ13vMUMGWAllmUMii6i8kdg9W0R9N4xdFEOZum9Z&#10;6WIEcU6qMvaGbpT/ujjwKm7QFpNZsVfluqpmzfVq9gAM7nxPI7tybs+NZ+wRlCvaKn50SsLuni8u&#10;Zgkda2pCiDY/LZvlSCYyBqpBeN+MnAFhN1DJ4oMkEriy9ETWiStjI1khX/m9CR2TtXq65+fV6/Wc&#10;lRNVfOlktEkPCXQJFAJCzGMmgjOHZdBkDkzuK93WVozViHOT+LAqwxcAWl1ZwDq/v8mB2ToJwLRe&#10;/NwU9fL1lRcT2aFzeoOtsyGV4hUiWUJR8tz8SvwmoyhXpiRPLVq7l23ZtJGxSqUugBI0pZpPF5BX&#10;fLmP+FF5JZYVZAzjeKqJs9LicSNUUrkqfwXUJA1cPUyW0bkk56ry+bIK2pS5MQWEYuHsIlmK5ByX&#10;G65gI2bpfVMRXOSAGMMkJ6TO8GdWU1Ceq6x1gp0MnhPGBKbfKwtcriqByvPOeNayKao6KuHs55wE&#10;TyJpgNtdllZtyCiqzpyeXD+5f5kUlsUwrV4dc0vtrhirITEMOJ2jiBSX41ecZgEwgVAbNQEmK2ZB&#10;rKxTQyTgvij5VL2LiCBVn/KjIjMSAO7S5Jix1PJ8TAWXpWqXK+hEcFk+WaQBYFVRpSyVGb5qWVDK&#10;+Kb/Bs+nqH+yiQ2QaCGTtSSIOGdMrqYt43Y81sNF60VLK9bQrqFdRYOT59RPkgPJYkw3dDlCEz8x&#10;VpIiw3FJ42rlppakCa7iLgCsaWSpmMQ/blUUVymIGTj8CJQvKWbwVb16ZjSsXwLCsUeyhhX35AYu&#10;TaDYPG48bdxMvKZ1KWbPdHgxkb4Y0Jp5kF51qW3loJo5U7IsBm6pK1x1mxtOFoAXpQKQXeuSTxlk&#10;JjHMJPocKy4sRYcvYBkrpgfA/08NSfP/dTI8jydL2gJyuZ6uNsiLBGdd5YVGebJMTBcrqe+AMZKs&#10;jy1ya5hgWjcRHNUDvtw6kwZqwpmul62UH7Prx5jFgLLwtogJA5Pt1dz5lpux3EyXh0hqlG3TPMSv&#10;5EcD3DbFTs6luZ+j4zOrJsq1s8jWbGICUedT+TZbtOp0JYIiASQ9YrqGIjckeXLc59wea8TS5ZWV&#10;M7iVB5NFe0P36ToyqU0mEUqO55FoLlBkLJWUuDtCUWnBTWD2jiCUO0g5EhvVNJbI7l+Ltudmxj+5&#10;H2sfgtf9cCn5WsVQteEIJKvardJPggLnIymS3DsWJFqnqCQtLQKPUbkhMWbevN5QdofsevH93KxF&#10;HxsQtclcZOi8VNO8U8Dg8Q0wl8enddRxbZFEpDBezZhJ51AtnZPNK5LCQmO7eXVBaAS4acHKuoog&#10;kjs3UN1ht1LMXlpEgVvgLba3XNY6J1okA0jaRN7X9+E2zxqCgM/y/17soq2uaq2yP2D1pmh1rzWQ&#10;6CqymxTFtu6KS2tVNHwSKWQGaYVoHUhKKI/FW2xKDW5w+YeXAWD3rCxG5qcIWlkSExtyD5n4TnfR&#10;GsUsJWHMx8/Txm9R7Kbry3UzmcHj7BJJYtmTK59N9ztvh/NJF1CJ5Dyu40O7igZY6Q8BsAQZLSZB&#10;JhbRUiKKeR2DFZCqE5RcQblz3HjeKK0y/tw4UtRXjJWvo9VifKZFYBa1TeIitYa56axoKEbRoHGi&#10;2Vf0Rn+Yls3HosVM9Ybct2LKWpvGYmK6iWltykUTm+ae6zUgT3FgUvIFWhEdGXOVer1G0Cp2LFJE&#10;BE6LvTRRkjFRipW5wUtg3BA7er+PY01lkgn5v4mQaKwbL0x2bdx8JuPXisEat74S4KbmfUEbYFXz&#10;e7KFL1YzFfa6Wmc8Rs9GAKHrlkqPVG8IVGnBurA5u3XFt1va6oNoi9Utds8AkYyI/0Pmy8p6SPxL&#10;C5KWi1Q4yY1Gzd5YKarUMRoWQJJGUNaOtDkrAqjMyOeL6JD76P/J1HtaKZ4HqX5ebPSd5nOi3TO2&#10;y3jLzGK6pw25krFYJpzpYpKatwWz2Hf7nYjB8IP/LH2eRLhu+KKNJnkOGUXGVwSYS0nourgLb4Eg&#10;44MkMJo+70V8SNWellGuYYu6t57RG6xFWdv1I51Plbl7O9jNK9avqoybq35u8kYVoZyW6WLFd+Ve&#10;aqOlrq9cpYYUMCg5i5ng1YaXq5VXflp5WdbUAyaANCOr2dgtsLvEJcFbQBjgEtKdtotbr+P3QNeM&#10;AMt0Ay02rS8tjQgjv8bTI02Vu20BzosAF3mSgFVMOVA+ls8pxqSVbBEdnoJil4o1YI21yqt6U2Kv&#10;DZ+xGal8khDamJVstjtlsSyPw43tZK9ZxLRMBBfdN9HhWW4iAsPvo2fRlJVkXq0109kxkl0ylook&#10;QyndIN3VJD20wZ1jI+0v3SPzWPwMnY+JEaUK0oVsYjYdl66gJVCyhglwl6hk2wBZMNaGuV2BbnFM&#10;PtZPF5ExGOvBlDClJEp9C9P9U0yRfSwq0OZmSOtVGrhyCZvKXF3Jk1nLWErKeV4t5UZlGUzer/ir&#10;YhGBTU1VqkNTUfg+rlwaAkZXeApzueEMHF2p+fkUpsotLKFq6/MrH1QxUVkqtRPQqhgnYyiCXa5U&#10;WYWMtapaecAFw+xdK25tKfWTLBJA8v0JkGIGJYxWLJmMIF1EubdJ5vC9WnWBcD8L5al40WguHhUL&#10;mv3sAKBYluIegIyj/D0Vi1h5skZ+pau9GUFteDGLJiBUgwV3TVMhAQ7P6eJrWqxd1VFVDZdjqQSt&#10;rFyCLd26pkS/0QPairnKuJQTJki6mJcjKAkOLRMOIh4EriI/eIwEHt1NDnAQiJKIyHjNM7wy96X4&#10;Lt09ASZV9Amo3kN0/2gd6TYy8UwXsMpSfGvLRWDRmlHdob6IdBFx0ppljC8fq08gM6tltQM3tN0M&#10;l+TTgiWpUT00BMjaBN4sVQzZtA1TTwqzem7mki6pruy8n2DKHFgTs+h9rgY2DZ0kCeNCfL7V5rY0&#10;psN5tQZIBdS88qe1aKqIRXfzOTJ3drUcZ9qNq5SCNYFFpycVntS7Ug9aBnYpJWpIghlDN+Wphp4u&#10;ehxAeCSwzcba+vC1nPMlC5oWqSGb5IbytzDgK3lu4OaFTRcFK1CqZEbqEIJs4BKAMnnMCxf+L5MI&#10;dpfUnz0ti3pYqH7LLctadV6pCRRLaAKErpjHACXhoc2fig5aAjGJmcDWxrfwtumOmxaQcSMZQXdu&#10;4nuSiRR40soo2WtLNtCqNep90vtYFh4XwWKXsZFoCWTZW0OurMHWWCQBywSGXifQ0jLm8Qg0CnzT&#10;epHc2IXHCDK5iGSMOvAFc7ksxQ05ezkrq4S93HRpdUqEq1YB7CCrTclNVhu0rqreMAJUupyVa1N5&#10;RYKscjfVn7DyV9L6paVqaqkS2E0XpWQGmyLJBEqTbBYJkGkHAMWdf00ESA6VLp5jlASErLRBq0n1&#10;lXNqYqjMYXHz87X6XgrcLonxYpIWV97MJ9Edpgve5L4EFrqDeQy5paTdMw2QDKCs+gBXsmrPBrbd&#10;rtZz1aFWs7u4SiaVwCoVh0tnHIfSbbLUCp+jkapJ84s5M3voQRFmA+WG0eJQnUHyhRZxQJJZli1j&#10;nWIe3fTT9HfT+71cUIKWU1iahLQTw41qnVZPgxqSwVQeioDIle6n2Ek9lu5jw+6VsoLWp5Wb66MV&#10;SgAyUd2N1yte1OO+UFS+TS6iCA9beCezE5T6fLqGRXK8CRfxDbQPoIt4Bydc0lfPRK0SwN44ZsbS&#10;ZeLG4FUxRa9VtdxYDFqmLGcp69QE/QKf3UNbGbt5aotGi/Q3GzpZMAGAZIjjkebKL4bPcZ2HJJjo&#10;qJIQ6ffSig1U1zcypyIV+H/m5zblNNroebEQuExwuFzFzF7JqJqEtP6nVsrA7mpVADuvxF4mTevs&#10;/N+LCW2S0DznJCsGWi0RObrQ2M2zRcrEfubd3I6bn0Gm0a5SuYMuCh1guZr4zTGlGUFT9h4yZ/ax&#10;SlI86MFAc08NxznV15AbT8PUaeFoJQQ+g8XJXVsvqz3SlWwIBT7HWNSKEMdG6UamFWk0iIzFcK6S&#10;RSnOc8ylerJs8imZkqyKraVqv6pURtaU/4dXuYtNRTWVIAAY+xoqp5VuYCXErfRItpIXhCx9KZCJ&#10;cBEwac0ANC0pOZAH45fI/vHaYNnvXG6hCQ33SrQLJXqY+bGserZSwsRASamkm6Prg2O6C5QB4mRq&#10;glYAS5DRcio5XVd3WwhJjsry6fOdyK0WA814n+ztIQCkm+qydpMzIlnSYpXb6sS2z0//QwK/aYud&#10;YGv0jDo2N3LFO0k0KLWQn5v/48C5Xe7iW+oLv67aThcpU4Lg0j5W7kxxVZ1jur/cqO5nmGRGgssk&#10;UYqF9f8kU8cNXPFpxZEpunVdVmuGsbR6+Vo+18xD5ibG4yp6ZC4Li5ZZOr5MHMsFa5TwCQBt5FS7&#10;1+bkRi2wZUzkjlN1YUhqPXNZek5kSbKbSgUYiHZHye55VdLZjWiYk8NnqyGPUwj8/9xSIMGWgLem&#10;0LmrShTrGASoHs/kMa2YLJe7ShHYFvlmezcWXapuzK/pQ2/EX0A3iDwYTqRcvASPh3pjQ6eC3o1F&#10;U5uo3FXGMGK6SMe3EseVI2o1tszYqixXspI1uLvof+dlTD872ZrTWfJ9pVesK7ho/SQZCpyN1cq4&#10;0RYg83O6WFQrA7t1jrscx4lkyLyc6sfkKqdUKYmBJk5Kat2xT34XEgT79SZjKvdUjyeRISuZk0wq&#10;faCLS+ayGvCYBSwXsay0VSaOhw14x2Puw1HpELqIqa7g6ynmJUhkwciOkqjAQmK6C25hJzWXGgZu&#10;V9ArVSACpF0rxjEsPzHBkZQ8NjFnIROsbrNml1H5NFq7jOdMRCSxkNatCiKrINMJXn4ejiFVSMV7&#10;fq/L99N1zTyX1fJJzgg0jI/wGlo2uYC+X25f0wobj1u65XhKwGhAm6QHqXwslqmwRIW1YH2pqncF&#10;M1lEExtVpiJXMRPOiMFowUwNV8xTNV2i7UnV59XfE1Wck/L4U4pQy13zj1yBdtU2qZ86N7sSxWnt&#10;VGJiZq9VGU3ryJih5RI5Jvr/1ylWDEMLqcktcglzQ4hcyTiLVjWv/GYd7V5awd9KsjrWShdNJASt&#10;qf9Px2im8An+gU1CnexuJXyt3M/PlCVIN1duYyaEZYUNsM5kAd0YiACwG8pEczWpKYD5AlIER4vJ&#10;bFoA6HP9P7omzURIJ4DBpj1VRkMFi+h+vr5o95R3WQk/4P/RhYJgMWPpjW3WjayiK4Gdr6okrRQi&#10;Kc71VJVSYqSLJ1Yxhb+ZsJbGUbS63btStJdlq7yawDYAKKb9XWXdUls4d+eqZMdGBI+rqs0iOieW&#10;eS1ZYbwfanu9Jq2pCizJBOIYu/B/avGYGZs11dg4dlH3jP0ILsZeiu8gofoFvjhYMAo2zYSVC6f7&#10;UrEzN5PA0UZwjMPNp/IJqDkog6IwVgG7Avda3uyNirsshp7nZjJTKZDh2OqtLleTn2G3rtyvJr+T&#10;7ljrc3z8ZqBCPV9WL1nHUrs7MW0A1WMV11i9Ue5kJbIrRvDG+3+ZuL+xEs25OW7zasU//pyK2Wzd&#10;6ruy9MfUfPWeJyGjNghaPqZTE57aWO8p17jVb4OxmPN1JE2YBPb8YVoZWgbHWU0/RH5uWgyr3G2Z&#10;rLp33ojLQ8wNGNV9caMS0EmU1HDwFl2eZIc2epaVkBXU5qfFSctYVinjHAt4HStZipUuYgJQrqBS&#10;B5nXkvVK2ZJIGJMgApjAnD0yBGJS+wazOj9pxpeZzRIIN+ARgDN3J8uWIl+AyG4i4y1fFEx60HLZ&#10;evWjdUAvFiqaX/pZPQ5kibh8dS9Swu0AaIGKmEjfP10UiYArBmlcLlPdtmYZlNOF4RVfrzFDV/Gb&#10;SIx83ALaitVSwZHuXsmjqP63ELiSwNbXlZsomZFiQII1XURuTn2+Y8tqmqqLRSpNbJUzjtGVPi0F&#10;3cjMN+lik/+nckfZ9KViIhdCmvovy1cVz8V0Vmdg97H3d+SmNo5B9bqMAUvvWH32JaxNN6/SH443&#10;zRpqfI+6JNty6XsuSyGAWXsoLWZ6C/IcsIHUnk0WxLkopkasPeTzjqW44V2k6ER3JZndDMaAZLLa&#10;gluCutXyzFQ9yQS2SPPGlUxJ9/0ZNcJ1IMCq6NL5NruCIh3oeibbyGOpslgXgyJKMnGtz0iLluyf&#10;yQ1PSpFlU4m/7ys3Rto93TyDpggMx2lFkshS8fVZwqIEsxLNADhJDubBZPpz8yt/ki3WPIKIoMOX&#10;mTFWdcptddA1eVF9PGrCSXXnbV4n182b13pCWi27gzXFxPEXQVHuVIuerpZtOxtwlSuZZMOAnE9D&#10;2SdLWI1F1csemkgq+XURKSujeCndobSaPkYBnZ/hK6kYuXQ9TU/TEtgq2fLYMrfaHaSGUsdPsoPU&#10;thLApMYtfpYaA7dN455yNRUT4/vINni+YJliN9AHXMAEPIOsmEx953xtJrDpelbnKOXJ+J2k7lDx&#10;kYaWY3NxcHn+zx5Wl2oNMXTJKiaF78JEg8594a1FVPkKXVRVSheLaCtgK4NNnw1Cm66/ssyl1jB5&#10;IJdUbiA/g++DBZEu0a5gdaMSwZCSrFadF/toMJ/WskROKVBFYjaQICtrZNreCg8r6UtraBC26Hlb&#10;Pqv3TcQQWDvxGlUzp3RKMZh+AJEF3uA1IKGZ0qiRNy0rYyrc8VFtioaKTreHVqiKAyU4TatUcYrr&#10;msolpIX0xlG5RRITtlCZI1IsZ7mUGEtaoQz2PQ6oBUY28ZHGkCAiSZObsJru2PV0ErpqyZyALrfO&#10;Fw27sFyMp+xSCVDVYjoBVaAyU+kNb/GxyRXP7soLi4DrOEuJcJALmqpCEKXKpSaGsvcJh2p0asxT&#10;DrLgbdL+LkHxubWWXXVXNNtVbFoD6HW2Mtr8Oq+cbVwA0kXERY1qIEoiJMWvxToWceDmobRiBJBd&#10;SzWGoQVpQEvXMnNatVkJFFmiFmNohQfB5c3qKSq50ZONFAsoQJpxbFw/vlaxFAHoOMvxnAW/Ar0s&#10;rI9bXaOkzBhgpQqo6mSlWCvrxOq+YquWZWObbB632mUT/LRg/Tim7tNFhMAXfRH5hbSu4iYJWhuz&#10;VOkW4/rqb6bQbmUNj3ODzBY717B9DWh5tUyaOQP2v9mcPDav5JVgToAZQLQQ2Q8+3U8H6gB6goOE&#10;hxae92A7u6QCo0DCTZ1WRxs+iY6KhQSwJFVkbZMsGKCoqJKWgeLkcg9bo33yYiS3KpO0ZNcIfJ1b&#10;WcGk9wtcvAgl4VBeQeXqqj+KLhLsn5INYd1zxMxfM0BBrp3/30a+pVgwL2K88isJnfFTWpxmYgld&#10;RVkei3hNc2dsRmtV7qDIDHyH6shrsPNivRPgYsemRinfkCO0RgRAWcMiNbj5/Vx10C21hFq4paqi&#10;P0mVIjVELpSrmAnjJg82kH3UWCHHj24pYJBpGIQSzI7NqtCS4GLRpOq/0pLp+QExFgEkgJGaZxcp&#10;ttMGLU9q3u9PF5HlKkzeGRiMCXJTCkDenJU4Vj8NXZHtDjFm2anaMPaEN0DF6NUwCOZwGAco2++N&#10;X3GYc0Ge4tiUdYi+txtHt1Tgrc+Xq2O3rXGleHzFLukqiU3kZ3mj2lq25FcePuEYp1pQm4BpuYtO&#10;fLr6me6yhoVrw5msKJKjadHW1FullRN5k7GbrsgM5JOZ1FjY3PQ4Tw38k2fgpK/dOFLmUNVwXjZ7&#10;nWBYIRflaWoAm0nnknDVjDYB705+lxzYwf/drKi/j3QZaZFkvWBV+P3S9VOZSZIxtChMoOKWavka&#10;3OBRQqn4yDjMlcYZd+G8pepQjsmWxaUoBpOo/+yHaKW+k7b+fMuzKgHc9DIsQgPPqUU1p5dITsUk&#10;Nt9vYW2jg8x4ymBxHsx9PmjFKNq1cNexmnvxV4cpg7Il6DW4nTiWYDitnGaPyWoRQG6bTVkUH5db&#10;qH6IBJ1JlZRKwUXkl1A0crFVPIFkEh0jsbTDLkXN5+Lm49W4pZavK3ISCrQaAgHdERIp+CJ5deXG&#10;5eel5s6um5lIvp6gUjuC/Fyp+Ql8LQ/fVt4nmcZi5spFa/pOaHPZTWKrM1cKGAhNUjtzaaLIdXyT&#10;BdygBG4H4yJtTMd67s7klIQrecui86JDC8xjZxyUrGpR9047pFuawK+CTrGX0h1mG3HFtUV62CK2&#10;43vg8jEsCGiauNKN5CQcXlxkse2ikokU+yhr6u/D3wH/R/+fxShaBU8XrfJe1hS6eLFFh6v/RcqK&#10;XC6CTUtGj9+JwEY9Ize42UjnxGwBdSzGQ4qfaJ0SaCQiaA3SddwOi0BxL4HXKqg081i9NVxpPMBS&#10;EnQN42iSxcWbBGK6g3o982aMzTg/zERLUztGoKW20GRG5sbERBo4utVFh5+PuIurgJaWiwSHKppJ&#10;coiC5ZVaGwJfRLpY3sC5sVQ86aC4C1e/TvaryE3o/FIr9lA/+IrTCFLFeAZVi7p2nMONUl1nK1YS&#10;4UBrmLFFbRi5NAQqzkM1ZgJaKkBkQVOK1WzwTOZmjZXrt6p3BxLOKbptgn65bkUSpJ6Sn5EumECW&#10;QCPIpPervF2C2Y1wbD34vYjQyQuC84T8Du1+iySRx8AY1LOuCZrqlc/Yi9NsysrzImirZ2vG53gr&#10;q4hjdHG0Ly0igNJBIOr7Jtha4HfzIAIocz4NyLghzcaqRgz/My8sXHytB9VlDkvKejN61UymJpPY&#10;laRVoiteNH/S6bJujIcyKZwFkKXSUJyk87GrSF1g1ZxVl6eauiJL2LRSc7mICI6UUDXJ5ozJ3NMj&#10;5Uz838UaWmmixHGW/Jd0SioOxVuO6USgpNuoJjuQQtFllFXMvBcBu4sXBC2fT1Y0My7ylZcJ0AJM&#10;NdZ0otmxlel3J3arTXVpFr1xUlpVsVgyXY3EqASsRTTg9W7lZtrdoK64yYBs+nUQeIr5ksDgc7Qw&#10;jNvww5SiQSSD3ufzdKsyW2Q36KGlMZtWdWhNkjjjPtde+fhWx+dmLevHc9R3xo1sFrBJVpeFxXOO&#10;8whcl1l08XujjjJdN1pj1uJ1YN51JywQl8bzYnXufzo69j0VnVy436kB83gvPAG11UsSQ7VgvEDi&#10;e+miS8mLYLqg0iLSvU5gu/4uGTleyXE+tj68yPp/FSWf5+VjF/lA189J5gKXLo7Z454xW2ugX8t6&#10;OQlt6r+VyC2G0Gr3Yu48FI9AKXkUAevjWsVfMSH+JwIkH1NBpADjnJuVJ85P2WVM15J/K3WQfTXk&#10;2qX2UCRMWi09bhexxTIWJc8kshPKJDUYe0kgXC2zaeEkr0Lr7J0Hn/uZ7YCtbsickVwMX225SfVj&#10;aQObBCjVe4sm5hXUVH7p/qr8w6r3jEH0Xrp2STEnYaK8VlqgUpaXor4soZt7Zo2UNm3pIx23MKFa&#10;rmGdt+dU2S1TV1xemcmcKVGeJAA3SAK84s/SJdq18nJRaG5WxWn+vFbnJjOeNfWlikjdB4Qb2cyX&#10;Yq4EKdvbde59Orqwuvc9A9C4/yRvO/Y9Hdv2Phnt+5+Mtn1PxpZdj8WW/kdjy06sXY/HZtxu7n9Y&#10;wJRKH3EwQdmOY3XwOAMuCFWY2qnpORWTmd0b2BrcPfnNaLYa+NgSyX3ExqFF6SRhgMBe+r606N7Q&#10;LffNyeZMGOvWFkQbvQS5GcfRWpaAV4p6gliuot3KVulLAcqf3fT9IKEhq2iXjbGZP8/g1XM5nMHd&#10;gzPXRdexAZIB57YATiDbVRyg1KiYjLGfxLyMuWDFcMulBHPmzESiEGBILItFbESuvCKne9aoKPij&#10;EEB5xW6KK8s1TGCpPbOGFHAj2spUo9Gm5RiJBv6A+iHtWlqDSFeHA/l4BfZr1Kpa6n3XqGn8EV0q&#10;kR8ECUXKafH4mdJNEswcZs4LAgN6u4VWxef/oKu4YzIPNrCr5oRt3pd7muRDbsSGmUsCxa6cY0xa&#10;DWkQk/qnikKgzuPaqtbmZWNXgGH3E9G+hxaKPUkc/zW5tvx8khhb8brNfY/Guva7YuXm/XHbht2x&#10;fPOeWLF1f6xuPwLQPRJtex7HsXA8vLYTxyTYBBTFtzgXgdfpDF+QcM7UD8rTSEKIVjgH3zv5zYuX&#10;815ywRhKYNMwNuKtFR2m1dmfgwSDZmwpJ9RKUDdiXgHKVqxuG4kVXUda1Exs083yAAmD081nTG5I&#10;WpVWqulrT/V+9v1ojRtKa5WgchNRfr4tmHNqrdxWPW5Jlf8/lcQU7c4cVyWk5T5auUFLRrBRuVHH&#10;ZKymvoisB1NPAoHIblCxb+yb0eq86+LLIgpcOFlBNt+bGzJ/mJIFqdxfGzKBQMKBG1OtAPzj21pV&#10;kjYf4/HlErYAaQUGN3QlossNtDVibMI1sH7KSol6zCSJrDKtidxcu5COhXxhaJhFvpabTi6TrV+1&#10;RasOUk0bNgJJ/2NR47R8jtmq6LEmcnYLXE8KZJZS0T1DUI+Lhfr978Xz/Y/Hmi0H4qYVW+O6W9bG&#10;9UvXxcIbl8f8hTfFnKsWxtxrFsU1S1fE4pUdsW7LwWjb/lCs3XY0tvQ9BKsIgMGyqccK/1dcnDp3&#10;u7avOkjJLcXnaL62CBuPberUY7z4kPjKzZh5sZI2SffZJKFduuJNz+afJkYUi9UkFTGFJjgEGtHj&#10;TtpLEUKRsaqVeayUI/E12OCKwdLiFdBq81cyuUTFKsJkklzyJyvgm3J/WbLUImZ8JJqe1lVuYUqn&#10;0oVUVTIvIKnQqIJL/q08V9aMmfBI17KJ28xastoaFgwAY34hy+ybdtZiuVqqeRISDLY7ccsrM+83&#10;baZ5Rcw4xBswr9YCQgpnuflorSq+SqbL7GVWSvMzADwe31KtjMVyk2qzc9PTSilxXW6iQSkrkLmr&#10;qreqCuqaVWbXNS2yrHImuwUyXLWS5KiiTJWryIX1cD9VDeB11gO2YrNW7jBJBVmzdCvpUvJ/wHm3&#10;730C1oYW6eHY2HFXrNmwK5YuB4huXh5XLrwh5lx9XcyZvzCmzJgTI0aNjiHDh8XQYcNj6JAhMXz4&#10;iBiNx0YMHxrDhg2OkWNGxKTJ0+LKqxbH7ev3xepth2Jt55HYCovWCZezEyDbitstexC/wUr6guWL&#10;VsfupwAwuKa8IJBFpuu6l2kBAIyuJEGUFse5PP6dtH4Tl2ZCmKoPglGKDiam8f2K7LAbV8ltK9UZ&#10;C7Hw0u6j6sgIJLlzJDVsPTwwz49x+mSXJFYFNloyx1Sm9x2jOc4rgLpvYTOJUi6nc1+tqZVV7eyy&#10;FAMt82F0NWUVrZR3uwAXcpKal9VSLszSKE+05Lm3kte8WKBc5QV09iXAkpZXHivjC7lVA5OfmYBm&#10;QjktRasXRroadA1p+aSWbxEW5fIxv6Xjy8XjBrfVlDBVwCWRYkErg3nl1GR1eFX1rRQkIhcSaDof&#10;W8GqqZJllHvpdnF0L2ucrFX9XCVp8pVe4CRwsFjvZPFy6//Se6TeTyJIMVe5uwQ+G8E4JnRuz5bd&#10;cQ76Y+x8PNZvOxwr1u6IG25aHrNmzo7xY0bGsKGXxWWXXRCXX3JBXHrJeXHRRefFhRfy9vy46MLz&#10;4+KLLtC6/LLL8NqhMXTwoLj80kuwLsZjlwh846dMjRuWro/Vmw/H+p77YtuuJxCzPRYbdjwAF/Ix&#10;xWbdAFkXANS+95log/U0I+lppttpTfF4FwDpYe52V90Axy6ZB9clC0nrQ1dQaQsWWjp3VvOfRfiI&#10;NbR7Wcr6Yvr8d4IrrZ9dSVs1JrhVFqOqZIOyiekShGqTnXKmVttru4UCJADWlaX9zXByHktxVsua&#10;Nf0Os87rb4mOUoUkiGTpbLEMMrqIb+qWqYD+w2/i/30Dt3hcND1IDgWqyUSVNrDaVevKXO2zC2xV&#10;J5XKDekYUzOnoeXZkq3qqdxKe+B0lWQsmRcjiAow2szcsC1Zln5sWZ0M0AeQC2YNk6ovPWTGXHQZ&#10;3fmX52b6vdW3Ii2j3GKycraupf4gKKU4Uexl17khX1RgSXfQMicO2jPpYyCpuLQuCCQf8Pr2XU/D&#10;Wh2Jm25ZH1cvuC5mz5wZEyeMjeFDAKxLL4xLAKxLACCuSwEqrku4LgbACDIATkC7+KK4/PJLBazL&#10;8J7LLsa65EIsAu3iGDV6VEyeNTfmLFoSS1Z0xS1reuO29btjU/eDsXn7I7ENbum2PU8ipgN5AjB1&#10;ghjZBuvWAdDRbe3h4m8q15b/O6uVM+ZR7JOxUwKvVVlgd1Jq+5I5yRuAdZGm0Zu6UcUnU0jdo55P&#10;S6TEsBhNf/fsWsW4jsBiiYsU9PzsJC5o0dyPPvNc2Qff9L5XZ4KM3Xdr7rKlWE6qW+w70HJVvGdL&#10;VqSItJQsaWFsJhfU4GIcpiVLx5VtA7K1nIc/0ORnDNaaWJkJScUmFP2yR0c2AM06MNV5yUqZ3LC1&#10;MXVd8qayJLJc/PGKGufVX5ub9LIJCldUp8A2WbAmz5VW04WGBqIrmv1Z1eXXxYQpPk6yxOkGpxXs&#10;praS5RVbNer/BLj/D7u7cqsE3KLj/T/KSlGlQYDxApXfAeOaTlxUSCxsaLszrr95ZUyfOStGjBwa&#10;g4ZcEoMGe1122YUCz8VptS4GoC7B31wXA1gXAlQXAnQXXXiB7l9wwa/jIoDq4osJygth7WjxADJY&#10;s0EA3uBBXkOHDgLYxsT4iZPgbi6Im2/dHLev3oFY7UCsab8T6whAd2/DSnaApWQKoIMSLP4/tCBS&#10;f9gKeZRRlY3QsqUVk4ucrKjyZWb8VA9GFpE5ywRY0446rZUHkRN07pvIBqZ0FQki1l6xo5QT0Wlx&#10;kuCo+jILjhNs6RoqDYJFq2dJFN9vN1W9OGQhi9iwTlFKDVlHCohdglKt36rtNuMsupuUW7lfR8Z5&#10;autWChGDnC6lLBmsGO/DRaTY1woKuW7FxPHqq1jHLpLaZSez1+gRZR2yb18yjZ6J7ECfQXYzB2xA&#10;XOaeGqkVpLJd7qlLU4pSrs3dagFQZSxJjjQXBJwfz7mslNxbEyENWOWmtZK6agkuK0mgGUSqaE6i&#10;omlznUye2cUiR6x6b1ogJFGjmFH9IpnTejY2wTVbfOuGmDJ5YgwbcqkszcUAx0UA0YUXASgXcsEV&#10;BGjsDuI+HvdzdBF/HRdgnc+F11xwwa+0+D4BEce6FLeXXQrX8fKLYwg+Y9iwy2EVL49hABkBN2gQ&#10;/h4+JMaMGx1TpkyJ2VfMi3nX3hCLb98CNvJQbNj+MKj+x2JrP9hHWLQOSrFEupT1JoB8n1d9kRuZ&#10;h2Ihp1sK2G2X5CnpfFp/jZwVuDIVwGOoNbZpeAuF7XaKgUxa3cwkLZanWXqIAprREIxJoRfIilW0&#10;dSRhke5kuYFZ60Wmk6oLubpqA2CQWHnvpLYpfcZtpvjtribDqM99I4GbjKH6HtpNVP6r8mepGlHs&#10;hv8VTW/QF5EBYrJopZqvWEe1YASYRskaGA3z1zBvBobjEUuBnFsy/VssoQmGjJXoNuZ4WlrC6vvh&#10;7sCOu5R41nF9vHq/6PAkQOzCmdxo1P+8siagFac1saDBLzV6Pt60P0uwVZsDj0li8O9jVRuEiv0q&#10;zVC5QB0TMU573yOxdPXWmDl7TgxHbDUYVmoQ3LfLL7koXT7HVwSWgeRY68KLccsFoAlYF/yyWefh&#10;Ph/j6y+FJbvsEgNLC8cfPOgSgOuyGD0SsdjooTEaBMgIAI3WjODTGmQQjh47Iq6YMz8WLloOun8f&#10;WMcnALAn4SbCZUTuze0PaKFaiXqVviSgREjQUggUaeHSlXYlc35vTFzTOsl1NNFRXalq5hdd0FbF&#10;cxEllWBOtxKgYf2YLBw3PwEi5q+Vt9KsMFHqTjI3GsNkC51iyOQy8lYttzBp+yYeM/voJqnWMDpe&#10;q+V4TDIoAkw6Rwp8GYe5b2LT/AbJZwJXFkztsMQuGSBVQu8EM12hpNoZX5E9zLlf1QC04qAqs1At&#10;lPp3lOreHWi1UWUNW0AVgyhG0CygrahdOUumGEeZqnecN6CERK4lZVNWxVtV0aLwZZHKdSuLp9d5&#10;A5lWd/zZqB+wETpFqNhSuiSHuaNUlMhiFdgNbrqDm3c/HrchN3XNoutj/LhhMRwu4DBs/KGDL4sh&#10;2OiXXWqAXcxY6ny4gRdknCU3D9aNwALozj//VwLWeef/vdYF5wNcsnLnC6RDANbBl18EFxOAwfH5&#10;91AAaATAPG7U0JgyflRMHDtS90fiscsBwIsBSK5LEbsNHnx5jBw5IsaNHx+z518Xa2DJtvY8gmQ3&#10;vI0DIDiyVV8zFJGpGallDBxbMoPHhZx0Jw2imgyq4esps5Kr2Vg7WyxPfqljZK5KFih7Lsr1y5wb&#10;3DvFWsqJkaUst9EsZNHwVuJXYpvvzURzWr6mxktsn8GhnovKdxFUZgnVwCYtZ/XoUO4s1SCWRVHB&#10;kV19lVx+HXpELie5m171BFjvPrCIEuJiQ7PxqOKguoJ5wzpZWZveQT83s8pCin0sMqQBgF06t3Iz&#10;QykWTgP8DBbT7d7Exda5ZbfbEDSNRBXrYVMT4HIlGRdRk4h/HIsDKNTSG+fZmZS/0wMEYFm31uc1&#10;RaCyggYJGUrlxbhh/oZkSeY0E7QUKDtVke8BQbCx60jcuHRlTJ42KUaNtPUYBhdtCEA1iLGSyApb&#10;JwJJICMzmC6jLBddwnID6Qpq/TouweMkPS7HcQYDSINgibRwn39zDcHfdENHDhsU40cOj+kTRsUM&#10;rGnjhsfo4ZfDgl0kEF92OZjHwTgvxGjDhw+O4aOGxBVXLozbVmyPTR0PgKb379VDTSMkVyUXK0WL&#10;lCvaGwSIN7D6PupvewdNDM59k0ykrJQIDZMaCknSEpbrJ8CSwMhENIHUhViwtJCk71VtLbVIKkb4&#10;+lLtKw7jqoakUFg0oK1ejI6TKMJVUlpWytatet3X+NpGupWsoS0mLahVG9uPvomVnajIGoo5BIMI&#10;RpFEh9zHxoJJydFiy2rs6t8oLhTwm8ywG2f9IMGj1mL88mUtvBgXWUxr8WopMJyLMeuopjqymLnI&#10;VvJ9BKUsWKUO0roJpCnH0vvxmYrhTINX3qwp0tR5ZK5LynJbIbupjvmqhKaRhWUsKeZQ52FCpVID&#10;HbgvhT3OYxvil1Wbe2P+1VeBbofVAis45PLLYhBIh8suAhFBkgJAuRAW6aILfwVA2Q2kNbkIi24h&#10;Yy2+hmASqBhjYRFYlwhgsHZceP0ldAkBFoEqF60ZLRkBNmLo5TEKcdiEsUNj5qRRsWDmuJg3eRSA&#10;dznOiWwjrKVcywth2chIArQgXcaNHxvzkLxesbYvOnofAcDIBJu0asqBGCthQ3diE3cmqOQCYpNa&#10;NePv2dUITrA3bd9oaWThnKcSsYGNKxpe7GS6fWIJGf8436S4SExf5bsSgBm/WfXSKt6s7sPu+utY&#10;qpssotQbSWhIpMvjpzg447dG1SFihOUqJjR64P5xiAOH6aktdrKO3QBZD9lDgQngIl2fObCd/Ft5&#10;M7qId5DkSNdNzJxzVxXv1MYyY+acWLWK5tWfrl8n3Sd+wdiQLDPZSStEyQ2tWb5HcViSIrQ4ahwq&#10;S5FESrqQ1T6uiddk0QgUy5Hs0nHTW2VSynSDJztYyVXMwQgEv8SvpdxIYqNYSOkCHW9YZOzj8n9x&#10;Jyy7u8rDZZzH72hz1/2x9NZ1MXfOjJg4aliMoCvIWIssHwkLAYvEBMCF24sBElkvAixjLT0mMBFE&#10;BtTFcBH9PrwH61I8poX3Xor3XSpXDwDBImgGAyiyZLRicEtHKhYbHBNhveZNGxNXzxgTk8cNjqF4&#10;ngC7EEC/AEuxX1rSS3HOfH78uHFIWi+KZau6Y9P2+0DWUBlDEJjoUKdiuWwDYi+SHIzFdPHj5FMA&#10;BO9x3OauVozfSllvcgPPiwCxeFgEhCRRNXqIIDBA9FgqLZqpLWk9rcI3wynLQ1AIzBlzif53vqvp&#10;NCxX06RIJY4lkRKIreZ3pTRBRhFwxn1NwWVpKVNChfeyFoyFltZY8hbPwboRjE0ezG6Xa6ykKVTf&#10;vhbt7pYCbnBjwa7dK/cTLIbO1qviORVf1iq9Yva/55AJawezfkmWzS5n5cEMkmIEW2SJYjG5pGnZ&#10;UL7SdPPF+6uVga6g0iv6tlw/zyEbkENLq1ZMIG/JoNLdlPq8PkcWHHmt7vvj5qWrAa5ZMXXC6BgL&#10;UoFxEMF1KTduungXyypx0VI5p0X6nS6jcl0EGEGV4CKQCLCLEXddgluui8838C6lq6jb85D/Oh/g&#10;ukAAGwSAkUShyzgELuAwuICjYbHGAmR0EedNHhlXjB8Wk0cNgqW7CJ+P8yGIz/tlXPjrv9fn8Tzo&#10;QjLRPQxAm4qk9YKbVsTSNT2xZTtcRxFblepI9jCJi+oB0sxvpgWTmsbqCiafVU9Xldf0lggc6S4p&#10;FqabZ9CpRCXBY62hiQn18CCzJ7o9SYxqHaC4rZi/PLZcPhMWdmVNUhQ76HPO5HcqSeT+VRyXpIYH&#10;7OV7U3HvvhxWa1RzGyvqQZ6QQMH9boCrh+4jAUaxL8sVKANyFa+V7RLWUj4lEoHASaKB1cYpRyqf&#10;WzEUAUKXMUW5fQSd8mt2NeTGacCELYNab3OwHx9T/JdFlmgD1wBMZEORFtl+OlnDUkn4wpAWkeBK&#10;t9KKeX62j+dkcVL9DVOZ8aSsFawU3VUdw26wtYFlZbnBXokNUEksvW1dLLjq6pg5ZWKMAQ0+lBsc&#10;G55WhuCi20frI7AIQAAFAMXEMPNWJDtEseP1lwN8BM0lsli/FLi0CACsC7AuOs/HMtDwerxPTCKO&#10;RZANAchIqAzHGpFWbMyIQTEJbutMgGwmADZ9/BDEhhcL2LoACGR/34CM58c4j8fjsSaNmwS9402x&#10;ZFVbbOy+ByoUiIipb9R3OYDGbxQ5CRK6fwcoIzPbKIUHLZ9YRz7uuKlmQdO6SRIlV9GJbbXfVm4q&#10;qfnMgbnauVhCqvtp/UrSlPQ+SQbR7K5mJtDUc146QbqbRcjY3bTOkRbMU1oU65EBlJKeesS0dKLw&#10;2a23+nJY2UFGsaRUpPIlncJrttO1pNgX+a2fd+FL0iAGUepWJljalPVZcqcGxEVypZIhzMDXf9dq&#10;qRuqhEWzxvYZTEos0z1kXZPkUFgEXloLM3+WW9lVqzjIFtPuWqk9EjjMuSmPZhJEcaDcTwITSgX1&#10;X6TritcnqDWZhUtuZIJNsRfejwuJwJbHoWva3vtQLFm8PObNnh6zpk2JsaOGY0NeJItC68VNaquV&#10;JIXiqQQEQaEkMZlEP0arpNcDUBdyJXt4Pu6fj81/HhZvLwLICDjeEhgEr6wOP5cAQxw2DKziMMRT&#10;I4bCgoHYGE83ESTGxNFDYgpisqnjhuBxK0foqupCgM/T5/L4BDDPkbS/QHtBjEdstvD622LFun6A&#10;7F4xpW2g89tJ6TPnJ2Ko4rRs+6a6spSZNa4lyRBOwuSQB9aTwYXj4HRKrDKRLYayYjjFaTmfq9zB&#10;VNe7ULTKTexeeviewdZIsRhLZT6MMZ5Am9pGDQVMpQdjNOsZKauy7rHAVoPOpTNMeRTZw3IbW5Mt&#10;B2gSAU4zjS5n+QUa1kCLyJINU89m9JJgKNeJ/zhAYKuQLpPARKDQDXS+yKpsi2N9PLp/bv2mVmxN&#10;3MU4jzKplDBl09JiqUyYpPuY010kp6JL2liUosvtYjaxnAgJqwusbeRGoHUyKeL3O+7i8TrpDurz&#10;HEfUBYDkiQHG7wM6QpSLLF26Kq66YmbMmDQ+xgBcl8MlI2gUC5GlE8hsrSR5IgiKqKBCI9lCbmaC&#10;6gLcEkS/+vX/0vo17v/613+H+3iM9xNg2vyyYIzl4DLCzbscxyMQhgJcXMMuvyBGDr4oRg+9JMYO&#10;vzQmjhyEdXlMGT0YABsck+Ai8vHhQ+FSXk5X1ekAx4p1UcBxaRVJgPDYcBcnTRgfC65dGss29MW6&#10;7fdbWgVL1gbFfjvyZk6xtCoTmqptxdR2KzVulu666H27mLJYKcMyze9GPG47kNR5un4iK/BYJzZ6&#10;qfA1q6wSwoq9GOs52dwtl9KKispNNeOMBCjn0Wy5+FlUe1it0cip0nq6YjmV+RmPiUVUTObH1ZdD&#10;JAfjMWsTDTBMuMRV42fNp1Udlq9GpuDdds1FiHYV+wWIFtvo0o7Ma/B9khN5g7s0vnJatFImNapV&#10;tjv4ZowmQNgFLMtUEzQ9owwaOYG1QNpiAUv72AyoyCR19ZuvamiBiUDB+XHJ9UxLVw1X7bLyMyh1&#10;IigphMVrUcKxbMW2uGLGVNDf42AVRkF0O1h5pcuwyMiRKKBaw0CzleLGlfQpCQtbjSQxCB4A6TwB&#10;CgD7FQCGdd4v/y5+jXUe7+M5WjCxjEo0G2AE8SC4iENhZYbD4owYdKHANQYu4MQRl8ZUAotrzOCY&#10;DnBNE8AuhwW7BC4tLNwQECOXwIql5VRclxcEubIAF9nKyxGzMVkukN2wJNZDZkVNYwdFwfjNOphY&#10;l1KfjXZ4sbVqw0WlLmmhKp8xWEcSHgNzYh4igUXgNYnrSkiXFIoEiWVOZO7E3hFIovTpCjpZzPd3&#10;AbCdHMqnUv4Bqni5ll4a6qD7BIf7K1pSlaxiDmKXeDgZQwmK+bmKscwm8r3+2yBzP0SmAN5Afw6M&#10;L8LzrB2DkgO96QUwEwY1eM5t3FrNNPm8W45l8hZfcPVSr96Cnm5vyl15kQZgBIRV2zXs3Iyi3UIW&#10;FXariQvlRhm3yRVM15BuHq+UCcKSONna2A0kAVPHl6XK/4W6wCauEsha5AUBxT4jO+C69tIlpcKc&#10;FcV0NxUn4jvY80Ks3rgvrpp/ZUydNDYmAFwjAS4ljwmsjKko2KW7KBaRcVcSHAIUrVVao/ORPCZo&#10;zv/V38UFANj5ANF55wFIuOXfFxBUvI/nFSP9DcAMWMZfVIgQYCNAtY+Bezh+2KUxBSCaDos1HdZq&#10;+mgsAGvG2CExC4vPEVxjEZuNwmuH4v0EqlIIsIgCFf4H6RtFopA8YQrg4hg9AsecNi2W3bY1tux4&#10;KDbCVe7gBYhgwvdEq9aOi5DjXV5gkScEs9yRsRfjL/XIV7zlC7IkVwAJrZeWXEUTI25Cin2Qkzmr&#10;wagVGGYanfNijGWg1UilRuaUcZtGDlXSmSQKYyy+XtbHEyvdOIcpgsyPKf4zuSKChYDVTOiacunG&#10;N3QBqwNw/10mPuxOptKDJIdoetGTtlTVl8MWyLKnsixWP7QUE6zd6j48YI5ySqSqzbMnsqTGkMV/&#10;jNOK4Ej6W89nopk1V8o7pYvoHFlaGrGMpM3tykptIbavGsWQTqca3LdFt4s5zFjLJfNUuJPMMMHS&#10;BXAJgHwO6nJaNjaSUeEj3rep675YuGBRTJsCy4XSkrEjhiqRTPeJbpQIC2xKEgS2XGYFGScRWIql&#10;ABi7fi1L9esCWAEPtwQhF9k9M3yIjUh8wHJdBoszhCwfyJRRANXYIRfGhOEXxZQRF8eM0ZfF7PGD&#10;wRYOwe2QmDthWFw1YWjMHzc05iD2mgFLNgWgI8imjL48xgFoI8g+isn0eSqO5AUC/xMvEnQVB+Oz&#10;mG8bgRwblSFzZl8Rq7fsjQ2Qg21CywJpF+VVAFB7QIAAZCKv9Bi9BLqDzJ25/EesLvYagSfVPV1D&#10;WjhR+iWRssVSb5BkGGvGsxUXJjCqxsydsJhAdk5M7h4JDq3SO6aqgwDLZWbRbp7nNKdVA7iYw+Kq&#10;YX5qy5YiXqnlsze9m5DimLRwmXR2R2C4jeqRiJYBbDzqE06qnbFRtk8rVXwr0UrTTytFUOEKxrbP&#10;JBUyIaueDrQKBYSMb0x1J7HRJJVbMVmJfy3VStYv7zdERf2YRXLwKsmOS1RvCBBMUnMRPLZ4qsBu&#10;wEQAOQbr5I/PK7Cay7AHBpXvEOnisztEzVs10rHzybh+MZTwk8fHtEnjkMAdiRwTJEhQTDDnxBwU&#10;r/oW35oZpIVhrklWitYJrt6vfvU/45dYdAMbVxDPEUQkLsQWYpPTZbuU64K/R/z2S8RZv4Ir+Gso&#10;Qs4TqMbBDZw4FIAaeWnMG3d5LJg4JK6bPDRumDo8bp4xIpbMHBFLZ42MZbNHxtKZI2Px9JGxaBKY&#10;RFozrCsnDo7Z4y4TKEfDrRxCV1MMJoH8K8d0lGKJ/rdFI4FCgI0dPigmoMDzyoXXxYaOO2MLEtLb&#10;dj3qJj36np9T2Yt+azG9JImQBxOJZPaQy8oPW61qkWf30OSFLZFLYypnVslptwvg6wpIfo1VE24v&#10;1wKY1fgGDq2Un/es5qTsScHTQsk6lfVJAGUcpzRBWjtOTnEnKbqLFg27HiwH7g28r1wYAAYSAC4i&#10;63YQY+GLIVUvrSBjLzzW9KXQl2brVaXvFvXajTOD6DirRgRZglSqfFqw+psAaEmvLIMia+jxSBIB&#10;M18m96/1/kos2yolfV4uHy0k3ke3z/Q6PyOp97yidiMFoGpdJlBprVj/lC4hWTG1HJClxXlANrRu&#10;w56YO2tGzJw2MWZOnQSN36gYMxJJZUiNpFgXg2iXyswc81gASwLrvF/+L7iCiKUqvvr1/8y4CuAS&#10;HW8an1Zk0MXY4FhDLvlVDAOoRlx6fowGGTFxyAUxBZbqijGXxVXjB8WiCYNjybShsWLm8Fg7Z2Ss&#10;nz82Ni4YF9sWjY8d14+P3kXjomPBmNg4f3SsmTMqbp5GazY4rpsyNK6fOiwWTB4cc8ZeGpMBMlrD&#10;wbRccBFpKS8DCUPCZDDATOp/iBhKgA7EyQjk1ugqjhszNBbfdBsS0Q/EerQnYE8RuoaKW3mRYm1Z&#10;aTX5O5AsytiehazbmYSmNK9aKejWtWclpWIHLhd7FlVfMZTJkGbSZuWtmpgqQZU0v1sY/G0ezMMd&#10;7MY1Kny0GXDOLQW+5Ybmaww+KzWqLXbVkEnFQYlUkhxMMDMHxnyYWERWNKvqFOBg/sslKc4tVel/&#10;DfO2VMryIYtBM26iG5cK7IEDFUryJJpdebRi/JJMUX6tYj+DSQBL94w0voecGyxy+2h5BBDnY5Sv&#10;wvvIBsoF5A8qBtDAV22WnkdMwEXrlUBSOQ0VJ5QG6ZiwYABhJ465re+xWHjdTch1TYjZMyZDRDsm&#10;JoxCiT4JDmoNodxgLDacCg66ihTkMoYiQfH3ABLAVUTFeXQHAbKLEGvRYvG1l8GNHILNPQKWYiRi&#10;qdGXnRfjBp0X47GmwP2bM+qyuA6AWjplSCwDmFYATJvnj4zua8ZEH8DUd+P42L10YhxeMT2OrJoZ&#10;d66aHkdXTosjy6dG741jo3vR2Ng6f0wsp0WbNQprRCyfNzpumTM6FkyFKzn2shgLRnEwPvdyKkQA&#10;MgKdsR2tlnJrVIjwFtZ6BGRgoyHFGocYbta06XHr6u2xdvuDqpZmLZlcRX6HBFiSQ3SxK5coracq&#10;wU3PV7MgzvjeDvVHFV42+bCyZAKRLZXyWuo4RUuV8icCQy5eNhmVOsSJZoKgWhEUte/JLgRZq7Sl&#10;1fzGyo2/GfDAhDVjq+yDyC5SUoKoTIWxFgkOCH1JdIhx5OOm6JmAVk8OD2zD5m5KS5KgoHUqYiFd&#10;R7qBBKGAKHrfiWRJZQp8adVKbCu2UFcyExKlPzThQdA49yRQkORIosN+PKn0lqtnC5TNT/FcO0De&#10;jh+Urh2tkAJtJbMB4n1wUfC5BJWOIVfGQNQtwNS9F/83elH0wKI1biL+lxXolTELrOH0KeNj8oQx&#10;kB6NUt5rCJQSdJ2o3GBClqwhWUISFL8GqH71d/8zfs0FkP0K69e//J8A3t+BZk91BoA1CMAahY08&#10;Be7eTDB7M4dfHFeMuCjmjboorhl9SdwKUG2bPyp6YYl2wyIduGVSHLp9cty9cmrcs3JKPLB6ajy0&#10;bno8vnlmPL15Vjy56Yp4bOu8eHTbvHhgw0yBrn/x5OhYOC66rpsQm66mlRsb7TdM0Fp+5ai4dspg&#10;uI64SAyGO4j4rkDGWIxqDsaYJDhK9zgU/zdbG4wcAUuG/Nr8K6+J25AfW7fjflixJx1zpUvYISaW&#10;F2NfIPkbiHXkbymKnm0ZUn4lZpkX3JZCxGoOx1Sm+W3xPO3F1qwZkC6AZYOcAp2Y7aznKoDmrfJh&#10;slZ2NR1/VR+NVPaLmUzmUC5hq3J5u8pdqNwwwKysJ2Noan7HXVgEXCrufwEtF1xECjNdI1UdaZsy&#10;fSWS/Y+qGljWjVaMCo9W62z73CWZMvHA/JPV7abfXYZS5SnlXtrdk6+eQHXDmoqlzAg6B8YOSfwc&#10;Nt7kFRFNZPC6dgInYyfGVHQVe0BeKFnMuAqPtSNW4K1cQcZXsliwqlp0FwkwP9+GfhYLr18c0yaP&#10;iymIvaaCpp40ZnSMGjoEV3SWiGDRPaRbCDeP4Drv70Fi/P3/il/+8n/ErwAqWrALYbkuhdUahHhq&#10;EN1AvH4oXL/xANZsbO5rxl8e14KcuAFx0k2T4PbNHgFQjI47lkyM+1ZMifuXT46HV02LpzfOjBfa&#10;58Zz2+bG89uuiBfarogX26+IlzrnxUt4/MX2+fF8x9XxFAD2yMbZcf/aWXHg1smxD+vAbdNi5+JJ&#10;ceD2aXF09fTYd9vk6IIruXzW8Lgacdw0uIrDB5HUIMiQB8MaBgtG4fJQWK6hYCgHg67nfQqKh0Pr&#10;yDV+3Ji45trFsQIlOtvAKrIblSh5/EbyAqRFdSxWXkQHQNJOur7ApLIWxvV+TIoPFbOSqnfhZzU9&#10;bdJBchFJ2eO3VZWywaTqZMmeuOwGqoCyZFR0DakS4XMZq5WMSgnwchvlFrr4kjQ8AWWNJGMxKOgT&#10;cL0AlFoFEFQVgxF0d+H9ZBTvAlV/5C0OQX/pZ2bCd8rtayWZPdIocxokL2itCDAslahUn3kmm2XF&#10;WjGaYp9UT4gwkKWqeq6M42gt8/HS/lUS2KQHuyCZ7XO+ykBQrkpXS7NX/iwARK+lz2+XsCOBRGaw&#10;Rz0n3NiT+S26NARTiwDBe5HT4fPsjLtm6+GYOWtmTAXAJk8cK4CNgiRq2CBsustAcUMtPxi1Wcwf&#10;NZYLgKK1+jXIDFLwF//q72MQJE5DAayhsFojYRkmgliYB9fv5snDYtm0EXE71gq4bmuuGBUdsDIH&#10;lkyOB9dMjyc2zYqnt1wBMM2NVzuu1Hqje3681jYv3uy8Mt7ZMT/e7V8Qv+m/Lt7ZuShe71sYL3Zf&#10;E8+2XwOQXRmPwIo9sn52PLZpXjy0fm481gbwdV4Tj2yeC3dyBkA3FbHbqFg6g/EZWUWA7DKqUX4N&#10;ggP5NSauCSZYLGobVQ5DgMFqS44lSwbqfvr0WHrLxtjSdk+09bENnS9mWmJkabms1unQBZEJaZAc&#10;arvOvBUb23CxStyt9Mg4ilEcQILQLVRSOgGk96Zr2CIuBpIipuGp4HBtV8Z0qQCxdcyYL8tgqj2c&#10;WscpCW2lvBqMKqdGgBlwkkQBbNUL0fIpF172Yu04+hZe9xaef5P1YABYdpVyiQgtVZZ4yHq1GMBS&#10;rquXu8iQLBVhbZZUHpmEJph4BcNqKpTlBqYGMQEiQInWJaNnlb5UFam2aNqzkVzh60SCoLcfrY7I&#10;iHQ3E8QCHn9kWja6jDiu2ELFBgQWfng8JpBhAxCEHKaguAzPqyIZDWpuWLxOwCKxMXPKJFQJj4D1&#10;Qvk9NxvUG4Olmr8I7N+vwAoyMWyLRWBdBGt2GRjEIXAJRwBYo2AZxoAomDvisrgJMdUGxETb5o2N&#10;zbNHxVbEQ12IqfbeMD4eXg5LBWDQOr3cPife3AEA7bo+16J4H2D6oG9RfNS/KD7de318duD6+PTA&#10;TfHJwSXx7p6b4o2dN8ZL2xfFcx1XxfPtV8YL3VfHi9sXxGu7b4q3D90er+xeGk92Xh0PArh3rZkJ&#10;6zY92vDZt8wYEnNgTScj7huG/Nog1KmRRSSghrPGTBpHxGQkPqgaQUzG72EEmNQxo0fGvHkLYuXq&#10;PrCKbDuAjlUo2GxH4SY9gQ54EZphwC5d2COd+0DZ476slVy/asNQVH2pPUiEADD0kuQempavRjwW&#10;ADvuqvxZDXqooRKKueQOmpl0aUsrf2b5VLVrs1WTSkRWj+CChcraMU+tBFClUTTQTGqQ9PA0S8uj&#10;CDqCDOASAKnkQONRTehLgFQ/weo7XyNw1BGW7FDGaS6ktIiX1qsSu3Ij4XOrf2CqN0TdyrVk2wEC&#10;xcATXV5uhBLDVoFULxDnWJy3Yr7LLcYALrggvYidyDTqswlIPLaDZAWWWK10AW3lSFwASGS5ZMFI&#10;KQOEuKp28sqKY3F1gDnc1P1IXDn/WnR9Gh3zZ8+M2QQYYq/xoOdZij8SFcF0Ecn+ichIppBsIUmO&#10;yxCP0WKNAHEwCvQ6WcDrYSVWTR8em+eOis5rxkXnVWOi56rRceDGifH46tnxUttV8caOhfFW/7Xx&#10;zq5r44M9AM/BxfH54WXx+aFluL8kPgGYPjtwc3xxYEl8ecfS+OLQ4vjsjsXxMR57F4B7ffeieGPX&#10;DfHmzpvi1R3XA3A3x/uHlseHh5fHB3csi7f3LIkXuhbE021XxrOdV8UTW+bFXljMdVeNjGvBMs4a&#10;BYkVXEXm2qgSGQLp1VAqOWC9RsJNZFKb1o3kB+MzWrERoO6nTpkWi6BX3IQej2070WsR3oK9A37f&#10;/N4zXsb33L7/ZQDwFVz8DDLlO7V3ym1MRpEX+QSVizvtKlYMppYBJDWqxwddRFhCdQUW++icVpWo&#10;VO1X05Uq4zBKqrrL5ZOSwxItCY3pKmZltcpW1H/e7GB1kiqxry2Z68x0P11GghDDH56TVMpdkmix&#10;vKpzbavfux+X3lCWyy6lh4m7uY27KxFAA4iKAo5cOrt3YgYBDm56d+ll8ItNznFGdSweW8CkVSLd&#10;jiQmWUTKcuj26ViO0xqNIsHC4xabmICje0qSgxaLrgvjA4MKPy4XwMbNsBXJ0tVb9seMGdNiGqn5&#10;aZNRSzU6pk0cB3X5aEiNoJyHe8i+GJI5AVRUXJzPeAt/X0pwwc0aA2ZuPDbrDCgmboU7uPWK4bFt&#10;7ohoB7nQAXD1gbi4b8XMeKVtQXzQf2N8vA9AObg0PtyPW9z/8tDSOHHnrXHi6O1x/Oiy+PIIwXYj&#10;AHVDfHaQt0vi0ztuxntujI8O3BAfYr23/6b4AED8EMf54OCt8enR9fHJ0TXx/h234rml8Wb/DfEa&#10;LNzbu2+OtwDEF7sXxD1rZsd2WM/lcFOvmoBcGazsKLqHANMguIyi6xmPkarnY0x2M/kMgobC4pEA&#10;2GS4z1fOvRaNdKDyQHfhjl3srUjCCQQUb8XeAlxY2wgylQ7B5ZO7WO0Z7D76cS+yirpf7iGtTTKL&#10;tkaukmYnX48nSrcyweUcmN3NUoB47KwZxh5YJ1dTu7cHwaa4i/fzVg1wpMBPxQYtmOq+POxBrbix&#10;rN5oAYxkhzoCo8rZ9WAswVYuq/JYySJWrkoKi3QH8zE3DLWg10P6ss+GrJDjJpd8VAyWZeip9+sh&#10;e0dLxCXWL9MCBE4Ci7rAHuWuHGvJJeTVkfQ7LR0BVq4ok8UKrp17oavI91n65EF2BJbAReDBWvEc&#10;1IsCrg37BW4E5XzDrRtjIvpazIJ7yHUFQHbF9MlKsg6Fu0QVfCnQXU5ixcVgWLTR2HyTB18Q04de&#10;GNeCQFiNfNXWK0ZGOyj2DoBsN5i8I7dMRXw1L94DsD7dB0tEa3T4FgDoVlirWwCuW+IELNfJI1h3&#10;LYsTd98Sx+7CawCyL+5cHMfvXBrHDi2Jz++4EVbs5vjy8OI4BjB+hmN8fHhJfHznLfHpXbfH53et&#10;jo9wzA8A1nfxOe/uWRrvH1wWH955e/xmzw3xevdV8cyWOXH4timx7Wrky0DdXwPCZRJzXsyFUclB&#10;tpS5MFo0uo9Sk5wHV5ISrYtjDCz6OFx4ZsyeF/OvXRK3bwThgZbf7hDMLsb5e2AvEHBtdBmVQqFV&#10;Q1wGq9TO2IssIskQrlR/FNAIsGrjrd6LRfUX2GRxnB9zdbS1iRYMZ4mM1BasbLbLKJU9rV8KemXJ&#10;kuhoDY1IEImSLxaRpSguUdHA9FyuDas+9WYT9TdcTc0HUwyWlHuNunHlcFb/0mqJBEkdoiRVFPoC&#10;AGoLMECBwWRvJY25+UU2OOHrhjp29yhNIrj6sNkJsKrpcqmI81LbWRuGpQSyksYJriozIRgLYAQi&#10;jsXjWpmBeAr32+QWEny2XO0ZgHdiE/Cxdna6RbJ0S+9j6K1xX1yB1mYTx42MOShHuRoFlXNnTosp&#10;E8eggHGoZEOsRpZKXgp3JGeRoB2JxybCYl0x7OK4ZszlcTsSuh0AVfsVvB0RexaOjftvmRIvbJ4T&#10;7/RcgxjqBrh6N8VxWKITABit1UkA4+TR2+LEEaw7bwPAbotTd3kdB+iOATwnjvI1t+Ax3544gsfv&#10;hMuI939xJ1xJgOwTvPdTWL4v7vb6GBbsE7iKX969Oo7ftSaOHVkFK7kk3uu9Ll4H8/go4rHdsGIr&#10;YcVumQxmcSyKNSEGZhJ6EKzxILi5BNZluE+51iAmo5GaGA5XcTTcxLGjh8WkieNjLnp73LB8U6zf&#10;8SAUHuxQhe8eF68OAKodoGjH70ovwUSW58t1YHWWIJjWrNhEuY+2Xmp8KhU+K5ctBBaln4SFGD+R&#10;Ho6h3EvRtWLuPW/FRbUesBVs5cDMMpo5tPA32xXgPRoySBaRbiQe1/C9jLfoDvYg5uLakZ19NQyC&#10;9/VaH0cFl/3yb30VoUtYY3yk5siGN6wRoxWzIt51Y7Zi6VZWuQdjpEwINyxhunIS7Cr56zhJDVZE&#10;hHgpH1bgEnAcS8lK4b0aCK73EISpHxRziCsjro6m8Z1IZqzVRtcv1Rt0DdsJMN4WsFDXtA1lF5vU&#10;ZvqpWLqyJ8ZCrTEN5SizYbXoIk6aOAFq8nExDgH9MMRfl5E9RJHk5QDZYFizUXCdZgJY80dfGjdD&#10;urQOFqv/mrGxE0qKvVePiYdBub+0fla823UVSIqF8cnu6+NLxE3HEUOdBCBOARinAJDTuD19ZDmA&#10;tSJOIO6iFTsFwJ3Ca07g9Sf4+iNLYdUALli0U/fgvffgdfcui2P3AEx4Ldexe1bFl/euhAVbBqt3&#10;axy7ezlesypO3bc2Tt5DgK2AewlLtmdxvN17bTzXNifuvn16dILFXA3iZcm04TEL/8s4xGC0VpRq&#10;DULsxRIZtiy4HGwoLdswpClGIcmu+HQMLP7MKzGgYg1c7AP4LkF07EG6Yw8uXnQVaakIKsZk/E0H&#10;tkYnyEiA8LHMjwlAmYwubaxkVnAZO/CaDoChkyoNxlJ4jAloV0S7rIU5MrUPyM5Upd6ovvU9VG4k&#10;yGpkES1YCXp52wP3jqp8AoxJaVo99WpMhrHo+urXUXFZgY4FlwShCi5ZD+YCSOsDq3dG0y5a7GJJ&#10;mwguT1XxTK8EXSaR3YbN7l5TtEmXTGRDq+TELkEyfUnHy3qlxTLoUl8oy9VKFDdKDVVI48KQLiHd&#10;j058llxDWi5S77lorTpgtdr38JYbAHVNu6EC3/VkbIJbsxEzt+ZecyPEvMNiKmKuKViT0d56Kq7O&#10;UwCwUZBIDcGGYktrSotGwGWaAFdqNhKvi5HH2jJvVOy6bmwcumlCHL55fDywdHK8Aor8PTB3H4HN&#10;+xJ0+jGwgl+C8TsJi3QS1ucErNNJgOAU7p8GOM7A8ghUtGgA1knd3iowHocreALgkhUD0E7j/ul7&#10;8Nr7AKC7AayjABOA9OV9a+JzWD+C7ST+PvPg2jj34Po4C4Cdvmc1wLYa1m9lfIE47YOdIEW2L4xH&#10;N86J/bdMjm2ID1dDx3gdLhQTYcVI3Q+VBWM1tnuCUMk/iBpFsolwmSkdG4deHpMnTY1rb1oVy9ft&#10;hCeA5DOmubTh+6XVErhIajUyNhNTauWnPJmpfAMrgZZpInMArh8U2Bor1urr0fS5T42jiilhaTz0&#10;vBLOjrcUc6UEyy4i+i5KUuVpKF4ElRvdSKvYHCsT0pn7KirfYCs1/QCiQyTHHRwhS+tlK1HdlEqc&#10;6+afKWnircpaDCzPA7M4WK+nRaMlkstX1cPOV+kLFeFR5Si8apHGteWp+i0zgBVLmRjx+w3+KoKs&#10;8xW4ZL38AyrOgttHNotWaxuA1Yb7WzVp5OnYysEHIDP446tXe9/jSJQ+Favb7oop02dpGMN4xBUT&#10;AbDpU2G9cJ9X6bHZGoDu0RhsrqmgsBehmcyGuWAEr50QdwJQT62eFc+snhHPIJf11tb58SlIhS97&#10;b4hjO6+PE4h7TuxZFCfgHp6Bu3cGwDoNAJ1BTHUWgDnDBatzGovgO4446xhcSLmHd8CdZPxFC6b3&#10;0drdBlACnADXSRAhpxB3HSewEHMdO3J7nLgfgHp4Y5x5aEOcfXhTnH1wTZx9YBWAhnX3KsR+iNn2&#10;3Bjvgd5/Hjmy+1ZOjz03TIyOa0bH7WA8Z6GubDSZRACM7CFV9mpzQAvGRjuwYKTs2clq/Ljx+L6m&#10;KA5btq43Vm69I7aiQJUNTV2tYMkUQcbbahPh6nTS+GnBEmDKlSnpbLaRVsslLS7YrJ4a3SA5RFRk&#10;4SYtmpUaFWslPZ8NdhRfZfUyXUe9t6qniz1smuGUINgFmlUBbXYxa8Uk6M1BfJJJuRuVJ604JoPY&#10;96WfeQDWSVX9VdOtSdR8PZ6WSq4drZmtnhrl6EsrcsKuXvXAkMJd6g0zgtYl2koWRSsWkEwiH5P7&#10;h2PvxXEhdWJ8pjIS0fX8gQaUm9DdhMXSVRKP0wW0IoMAY2k7yAsuWC6BjIu1S1yglLehz8SWHVCF&#10;b388br29C7mviTF+LHq6Q3c4HfT8OLiLo5DvGcf209AfjgA9Pwp5sOkoyb99xihsSKgjbp0RD66c&#10;Fa+3L4S1ujbeQ1L3o54F8QVinOOwECd334h1fZwG9X4KdPrJfbh/8OY4AyDw9iyIijOwTmcAqDOw&#10;WmcYd8FKEWDHD8F6HcR9sIPHGYNhnaTryBiNFkqAQwwHUB6newjAHqflA9jOPLAuzj20CWtDnHsY&#10;CwA79wBARqt290q8DsTIgcXxwT6wijjP57deBeXIzDhw0ySkE0aLpJk6DACiwh6CZrqFtGJUr0gE&#10;LNU9dYqX4jsbi7TGlJgz97q4ZVVH3AqyYyUuWBuRfG4XQwt1BxlEgo2/rX7ntFwskmSeLJlFTahh&#10;AlpJZyemGafJLcTGVas3kheMu1ismbpCxlVdXHyeEzizytmlK4zNzPY1NV4NqVENTwE49m1M11Ht&#10;tAmk7BZlYDkWc9u3TERLzWHFvWM49/AgwOQikqZX9x/S82IKLYfiBEk3nym2MJUeym+lLAqvY5s2&#10;WiuLa53r4qqOUVJlAABuG+C4yo1xXOZSxZDVAru0hCQ/dsD6tJLVpP6tZTTdbuvHhGbJpdgTnmLT&#10;LhIYcAXbGQNgbE87LFbn7mchgQLYdsKKwS3cAnBtRTnKxu2PwqV5KBbdsAaAQr2XLNgY6O2smie4&#10;xkPUO4YdcQGuSbhi34JWaHetmBtPbFwAJu7a+M0OMIK7kJfahdgKVuEU1mm4gqf3Lo7T+3h7A/6+&#10;Dmsh7l8rYJ0ErX4K6wzo9jP4+zTAc5rW6W7GXiQ+6BbSiuEW6wSAeAKWzCDj8yQ54BaS0qcLCUt4&#10;XMzj7XAFV8YZWLAzdAvhMp65fzUsF8GF+3ATuU7BTTx26DbQ/kvjI4Dsbbiwz2yZGw8iHtt13bi4&#10;DQLj+SA8xqFKejistgCmdggkOugiEmDWY47jVJeJ02Pa1FnotrUBGsVdsQTJ5zUoztyC37ENvxUZ&#10;RLGI2jtwGaUTBXCUeObwQVgXNMvZjqWhEWQL2auFpS4AGq2YwCQFiEEni6Wuvx76YOVG5rHytZ4I&#10;43ow15ORqnetl8iPJDXcy8MAVOyVVL3Fu05IK87Kokuq6HU/k9EU+mpoH5PP7JVIlxHg/MWOfc80&#10;44vUTJSUO74UNsEhCKSakLLDZSiOjQY2qDHFXp2BBSZR9dQ2ptspUsOxGa9citsy/zVwwIS7OlWp&#10;vjWDJe5lrKXcl0iRFOsm5a64qxZpdwTYXQQX2MF2zDluw7C5bYgJtkGlIXBh3vFmxF2bQWxs2PFY&#10;rG2/B403b4L8B4PtMH9ryJDBsFxDYhqavoxHjDGK1gvlKWPgFl49fnhsv3FmPN+1OF7tvSXe33Nb&#10;fLIXFuTA8jgNtu4MLM4ZbNjTsFxaewkwxF0A2Qkkg0/CTdSCNTsFJvEUAHYK4DkNgJyBq3fmLoAM&#10;i+7gl4dvBgiQFwOwjvG+wEYan3Q+6HmA6wsSJjjGCYCOADsBUuMUrNRpxFpcp+5ZATcSC+QHgXWa&#10;t2AUzx7F/cMrcIxl8RnyZB/vXhJv9VwXT4OQuXPZpGi7dlzcNGU4tIoQ+SoHRlYRmkU1+CHRQZEw&#10;u1AhEY0hgdOnzcEwwOlx9cJlsXLDgVi2ZmesbL87NsEl3wavgh6E2NyKu+mZKDTIECGJDcdh7tXS&#10;S8ChvIXWrVNlLoy7TMipkgIWxwxj0vTJPComw3NNox0CiSCkdWNcxhG4IkGSFBExkvpFxWmOvzxs&#10;whZLlo3TM7MBqdsNZB1ZWjX36rD6nvIptW1jwSWz4LIgmbxVEWXWeqktdbZqK7evRq26n3xLayiL&#10;p2SvvyQPWTA1X0nmGmpeQ/5UQUyFCI9DcEEnyIpkVcYqHiOJYXBpJGrm0ShroisoCRTpYORcmNhs&#10;T+vVmUTGNoCM87C2YHbxFt4CYIwNtvUy/noyNvc+His2HkD8dYWHJVwKnd0wEB1wEyeORuwFKnoM&#10;VQug6CeOGhw3z5kYd2+8Md7cvRKJ3rXx+X5Q4PuXxbk7V8bXdy6Pc4iZzu6H64eY6wzWSYDrBP4+&#10;ARfxGKzEF31wH6EjpKt4Cgni0wcBQADsFCzWaVDudBVP0Uo1cRgB5pzXF7B0XwC8n0PNQRXHF1pL&#10;cQ54DPHal3QtReXDit0F5vAuAOsuAB8AO03g8T4eO4vnzoKuP4nzPY682DGwil/uR/4MzOLrkFo9&#10;tn5GHL51SqyeMyYWoO3ARKrr2Ubgb0AGsHEoIFjVobgATZ0K7SbWnPnXIx+2N1ZuOoQZ0kdiA1zx&#10;Nv0uUHiQaJLwmi6/PSY3HjJtb1lVFmjSbaRlUx6slYAWsLLvChnEHWx0CiCK0q88GJPOBJPAxzjM&#10;rpvnSANMAJeEwbJuXiptSaulxHS1DWjU9Kb23Rag1fTGLmP2AOFzCTaVtzAPxnow9aiT0JeAyVbX&#10;2PA7saH7YSW4xCimWycfmup5BalWc7gdQCrYCQq4ADbx1ie2WqBZf1iMomVWTjIa4ExIMwndouJt&#10;5SwglmSKyeN0B0Vo4Pz4I3Jc6tb9cAlBZtAtbJdbWFaLFusxTBN5HAE4QAbt3NYdeGz7Y3HLyl0x&#10;ZsxYTSsZgp7yE0DJj0d+ZwwU5ROYTOVUErhK0wCwVQtmxhNtt8VHd2xEgngdNubyOHt4FcC1Mr4B&#10;yfA1XLevsenPwTU8CxCdoaWCxTq2c2F83ntNfN6/MI7tvhYuIh7fD4AduBFxWAILIDkF8JyCTOok&#10;jnEMsdcXeOxzAOszvO4zHOdTyKk+3wvAUUoFcH6B+I3P8+9jiKtO0IoxFsM6BmtHAJ0AsE6Sscy8&#10;2mkCkIwlyJBTSEifQHqACW7KsN6H1vFViIofWXdF9F4/MVYh1pwDpnRUxmJDCTI2xsEahDllgy8B&#10;+DBxc8L4SZBNIW945XUAGIa0bzqAkbZH5YbzN+iAyy71DMUATJ00AHMsxl6KdBFVAwhgMQmtGIyx&#10;WFo3xv3sHqzhiHIjkb/N5RqzVp8Pyamk9vCqEbeeX2ZViNzJdBXViQr6QdPtrHq2LlEupB7LshhZ&#10;wxT9UuVB91OsYua/lANLMTDzYOgWpTxYlevXaCLnvcwWNrN9sbnZStpdmCrx7CSwc14u2VfzHFqa&#10;TDLrMeW4EmxNwplJZ4PPcifHWLJUckMrUe0EsvWFVMZTIU8lBvtAPC0lhpLGZAhz0SXciniLP24b&#10;fmTOwNoKt5DjejbBam1GQSWTy5tBcCxcvBnSHwxEYFEhYq5RiL1G4v44SIEmQjU+BsLXsVgz0Nei&#10;Y/GceLFvOQiFrbA0m8ACrouv71oX3yCJ+82RlfEVrMFXchNhmUhs7IZr2HdtHCOwdi1CjAZGcS9c&#10;RIDrJEBDF5FMIi3XaQDqJIiHk7g9AcB8ifUpXMBP990INxT6RLiYn4IwkcXC6z6Hi0lNosC1n++h&#10;+4jENFjGY1gE13GA5zhZxaMrRIycAgBPgRQh+3gKVu0krBlp+2OHof44AInVvmVIQt8A0fA8KPtn&#10;Rt+1E+P6iUPRrgAxF2MvWCz2H+E0TrqHjMOGYg7ZuLETUX0A7easq1GM2RuroLBf3XEfYl2wtEiB&#10;dIBYopqG9XcEGvOZ7bg4c6lOTFYMZAjLXUhqaJnkqO5U6sNBYyDmmlbNhZrOgzn/xT70nVW2kgCj&#10;RrEmvlQPRE/JTFpe8ilLm8T+paUq0qK5FcistKeLWL07bNUMToFPFc0EIRPNEPuqQrTkToy9tJ5z&#10;DKbEMSn5GjvUGiUki9Uwg2YJm54YslLMX7FTE+Mpunpu39YqvHRZCb9s5UhYACmQ0UpRc4iVRIfF&#10;oy6DYH6Li4O+2WilG5aqAzFXB+6LgseP2bYLrgmZQsRZYgsZcwFUynnBgm2EJdsEgG1BDMa4gQWU&#10;AhanjlAtjpzXBMRkJDhIbtCazZkwIrbfNi9e3c3Nuim+vW9bfHPP+vj+vk3xw/2b4zvENt9gY5/D&#10;hhdjuPu6+LL/GrCJC3WfsRepeoLrNMBxmtaKC5ZGC1bkOC0XQPUlrNOX+26AtYJyHq7mZ4jhPgO4&#10;PqUV4+MU/qaF0y2OcwyqDapATghcsGSwUifAGFIdIumViBErRugynkZC+iRitJNQfJw8CitGd/Hw&#10;ShAft0F4fEO82rUoHlozN1aDVZw6EkMt0mqxVfclABqT7oNYG4fvZsxY1M1Nm4tJntfETcvaEX8d&#10;jZWd98Z6fN9b+VuAYFIOkqwvVR642G4jmOi9KPlcxbVUeEAQzKSy4izqEg0oaRX1t+MxD6K3iycK&#10;X7eMq2zJvNwN2P3rXVzZGtiXuTHEa82Acwp1iwkUoOw+mjl06wC1D1CrgCQzVAWdz2WJCy0agYi2&#10;bS9ghCwDx7JUcAmx6XfiiyBDWDVizH9p1nEGpk1OqhTwAlfmwZp4CiCgkj1p+HIL6FqWLlBFjpkY&#10;rgSx1diUU6FnBkEnNUaWmBBgTBin1IlkBjsaiXonqQFNIZPHbVjbYLm2cMF6cW2E5drIW4ILlmwD&#10;ALceNP2seTeogJJ9NgguJlBH4v4EWLPRuJXuDo08504cGTuWzI/Xd90OcG2Nnx7qjJ/ux+3Dbbi/&#10;OX5AfPMtyIZzsExn9gJQdAV3LwTYFmERYLhPmn4/3EIA5CwszlnoA08DGFRsCAC4/QKkxhewbF/A&#10;cn1BWRVA9jmO8SVEul/AIrJc5VMwkNIxMg5DzPa5CBFYQFD7p2DFGIcxNyZrBdLkFHJmcg3hLp4C&#10;sE7fh/jsXliwewFCJqzxWoLs5F0AJMiQz0CAvNl7U7zcdX303TQ9rkS3qqFkEaG5VE6MihaU7FyO&#10;+jjPHIMoeuZV0CUuiEU3r4OLuDdWd90Ta3dgiiakU1t3g+hQrOzVxpiZ1QxZROsOy46vWEyrKnnN&#10;7yaorLK31WrJp9RIhy4km45SsJ4iYL0u47dqGaC8l5LMJCsGso0ljaLI10BpRsjSwmUs5tnLVfmc&#10;twJr9klMvaIsIOVTGG/UpZ4cyIOpcaNEl2T3aJVcrVwDEqoTrkcTmQUkCSIihBZOsVn2EZR4N+eA&#10;kWqXq5h5MuXKbMEaq5WuH0v26fpRKb8j3UABjcCCZaJ1IgWvmIv3ZcnAUNFaAWRaVGYwqCYVD8tl&#10;Kp5uIawX3ULEXQIZ1gas9Xh8ded9MRVuDfsCDgWYSDsTaKNhzcZwjhau1qNhzdgpd94k6ApvmRcf&#10;7V0ZPz22PX5+oi/++GhP/PGJHfG7R7bF9wAY46+zsDBnAYKzAMc5AOEsLMwZPK4FWvwsrNUZAOEs&#10;1jlYl7O0KGAQmXg+DZCQdidjSBfwM4BRLiHJDVD/n6Eu7HMcl3IrWTq6iQAjRb9kFk/CCpG8OAUw&#10;nSVdLxYRj/EWDOJpUvWg8M8+QAqfEiowjWAdT9KiwZU8QwLk/nV435r4ZP9t8U7/rXHf6qvjhikj&#10;YiQuQpehBo6dqNzajU1Xa1TtiJiB73H2nAVx7Y1rY8W2I7EKFmxdzwMglvBbAGTb+Bvx4pgeCPOX&#10;WrRkCTaLD0zly+shiJJJZGzGnBldRyWelaQ2GeI++CQ2yCxyDYixGurewFItWKo4Sq9o3aHZRrUQ&#10;EAXPOcteslYNg1gWKyVUOJbadpNFZE96tg3Q2CPlwdz0hma4pCoeq+pAUq0ARKtnfZcAluNdmQMj&#10;IYErkosg2baNriRiNRZH4sujttAl/KwaztqsbCXQUsOnWiNfy7ouWi3Vb6VLQWW22CgqM1jYRwW8&#10;FtQavDqmOmMLwLW5/9nYzFtqDOkeakzqE3IRN/Y+itnEyH2B3CDg1m67K6bPuFLTSTjfmCDjGskC&#10;S9yyuJLNXiair/uCaaPjzrXX4Cq/Mf7p2f3xzy8cxO3u+IcnuuN3D9KCrQbAbomvsPHPgZz4Ctbo&#10;a1iFc9js57B5uc7CVTurv5fHV9AFfo0N/RXcOD5Gmv4UAQZwEWCMrSgK/gzx3KcQ6H4KC/YZmEi6&#10;jF/gsWMA3zECjCQHXMTPYQmpNTwFV/UULNEZAOrcfesANIJpfZwGqM5gnYV06tyDUHhgnUZC+tT9&#10;a0Dfr5BU6xzPB689d/96HGddfLJvRTzVtihWzoVcDHEoO2FRi3kpCI6LYcEuhYt4OdbIYRxNex3m&#10;QC+Ma5BTXNf+UGzoRJNSAGwzyKStffAu8Ds5N4mLI+53oakrrRVr8mjNpFvExbcd+02uo6xasooA&#10;TYfID4oiHKNR6SEgMRZLBlEuIgFEkGWJiwsunUQm+Hif1sryqJRDKR5zXowUPQGlmAxrR96yiln3&#10;Uynvvh05RjaVG2oxoMpmF2mC5Hjh510AE6er1Lghtc9WZTPJD/ear+mRGilbVc7pQprYMDPIuq3t&#10;iJ9Y3s9kcR8V8anAoCvo+i1Ln+gSiooXq9QqLZESnle5VMU3qncq31VagquhtG62XFt5dYT1olso&#10;i4W1FcDaTFcQMcAGxl0kNAAuro07uPj342gPcFdMmzEPtU+IJQAoDbOjW4i4whNL0BMQBMhktC1b&#10;dsWEeHrrjfH9Qz3xb68eiT+9fiT+6fk98Q+Pd8UfH9oaPwAo3yCO+ga5pW8BoG/vXhtf3wtFBazB&#10;OciTCKSvYOXOUGkBMOkxkCNfAZjnCAjqERkrwbIdg6X7EsQFrRfV95/Aen0CydUnyK19ArJEhAeS&#10;15/DWn4JMFP69CUql0+AaDmLzzx7PwAEkJx7AGqO+3D/gfXQJeLxh9bHVw9viXOPbI2vsM5C7XEa&#10;ADsDt/HsvSviHKzZVw9sjK8e3BhfwyqfvHczikEXR+e1k2M8asA0FBDrUk7ovIidjWHBLoOlHzYS&#10;rvb1MXPejRh9tD7WbbsvNnc/jBgXkqmexzG7Gr8X4jBdCHmBRK6ycw9lbnDxoNrpxC1B1iFJVQkX&#10;MkWjvWi6XtaKFk0so5PP1R3Y8ZljNDKHTlK7D0f13VAyWnFatm9L61OzmKn2UM6M8Vp1mCqwiXpv&#10;xWEsWXHPRIqAE3hJ60ubKBcRSo6dAMwukRhUyGePDekMM4GcqnoPUcjBdwSXFBqsCav+GlReOIfF&#10;Y+l5SWNMxfJKZSV86Q1NbjBRTOum2qySOnHqvSwV4y1rC/nj6G8AywvuIGIuagrb+gEwXCVJaJgx&#10;JMAYZz0a67B4uwnNMgmwTQDXBvzwfH7FljtjwqRp6s6rYeIEFlzCxpLBqo2FNGosGr2smDsx3t6x&#10;JP745K7485v3xL+9fies2L74x2f64SZ2x3ewGN+Akfv6KJK5uD11hIoJiGux6U8j73Tm6Fo8hsfp&#10;wmHxsbNgIM8AYHz9GVi404yfwOYdQw3X53tAzyOP9ilo+U8JLOgGP9lF1QgtGWIx3NJt/AIg/ALx&#10;3DG6h6LeAWJaLgCMQKE1OkerROkUQHXuUYDrMRA0j7fj/jaAbKOBBynVtwDXdw9uie/o8j7eGd88&#10;1o22BKviyNJZMQsdgWm9LjmffRQxBgmFp5dcfAnmRaMZ65jxccXCW2PWNbfE1Ys3xu2QSm3Cd7wJ&#10;85/J1G7diTgMF0JeEHkxpLuovCWXqhwod6MFg+JDVoyxu62YZ8yVO2gFh5vkuJeHBgPSlZQmMUmR&#10;hn10//sqb2lmN6usBaqLHBChoREZg7FqmVNWVFTJmKxyXZlYJoHBBjhkDtkmoKXwSJCpj4cJkL8t&#10;uGSuK60VLZYHz7U0ijWInDkqzXNOhYaEvvyb1krlJiY8Sqhr5YUnmah9GhnD7F0onaEWXEJc0djH&#10;gRpCTvCgFaP7p6tdKuHb8DdlT538seAGbpNKw3GXACZ3EAlk0vFYdAO3wFJtArDWA2DruPDDr8MQ&#10;A7KJS1f2xwgMBefgBvY7pHiVfTc8XJzsIZvCQNAKF7H7ullg9tbFv7x4R/zHW/fFn9+4K/706iGA&#10;bFf84YnO+O7eDaDrkRuDquMdlO6/0XN9vNO7ON7ffSvittvi4/0oFdl/uwotP99/KywPWDuoPyhZ&#10;oqKCVusYXMEvUYz5Wf/16L9xXXwIBf5HIDY+gvX6sO+6+AjrY/Tm+ATPf4rnPmNclsc7dgDsIej2&#10;43ATTxLkcPG+uhcAw3mduQcLt3IVH0R64ZG2OAcAnX6sI04AeKdo1QCsb/DctyBsvgfAfsDzPz7Z&#10;DbBujWfXXx/XY97YZQAVK7o5HpcDBS+BqzhkKAb8zbw6rr5hdcxesCSuhgVbyRwYPIiNsGKbkdTf&#10;AoDRbd9Kz4MeSFkyMcMOB0TdY5+0kTHGbQdY504ssolsM9DGUhUBydpFgQrgqtoxJ5sd6tCSuXK5&#10;cl6ZFxM9b+WGpqsQNKLn3efD3aRc2ey5zJRNedADXUq3eMuCSjy/k6qNZBib7lLVm4MsIml6NhVx&#10;0tj1YEw4a5heUvce0GDQqBeHLJNzVG5kk7HWAMq+VO9W11tTSDeQPeXbqUXjlUkWrcr8CS5fzSSr&#10;4QwqxVtesmAZd8miMWBGjmsbAujNWJt4C8ZwM2MurE3pHspNZDEl2ML1aC+2tvdB3W5Aefu67gfj&#10;ups2wy0cpP5/Q2G9OGCc01LYno2DzMdT6AuLNgPTSu5bdU18e29H/Psbd8df3r0//v2te+NfXjsc&#10;//j8vvg9iI6vQdkf23drvA16+9HVc+Pe22fFg6vmxsMb0NFpwwJ0i1oYz7ddFy92LozXd9wQ7/Td&#10;FO/23YDk7o0ADyxV/83xCXJQH/ZeHx9ALPwBwPQBm90g+ft+76J4D2X+v+m5Nt7fjsd2AGxojPNR&#10;74L4GJbsY+geP6Z12wuAArDHwQKehAU9CQv6BSzkp0fWQHmCAkwA+iNYzo+OrIuP79kUHwCA7yJJ&#10;/unddCFhzehSIp787tH2+C2s8k9PbQfYekB2LI8VM8apKc4l6mbMGIyzxlB8OXwUlPSr4urr18Sc&#10;hbfFdbdujdWQSYlMwve+hRc8/FabcCHcDG9jo36vJD2oGU0lTgfaN3TQXVTbB7Z/A7ggWOhg9TOp&#10;ewEseyiWwiPjsO6DRW4QWHYpBw5er3qxKrCUDCrbB2jMUd43K+iGN2Qcm6mVch3NOBJQbAkgxjFb&#10;u7kxaYIPAOundaMFQ4L55z4SGmT6JPD16CLO96oh6KXyqB7y1hVmMpgAk/qDbbocXxmMCT4RF65g&#10;dm/4zH2Uml7xWbqGYpeSKVRRpMG1lcCC60k1PK98W2HBdItiya0kMrBYNOnCSQyJA5mxTawh6Xi6&#10;gw8DYA+DOXxI4CI1vxEWbE3nAzH32mWo8xoEkgMyKYCME1MIskGwXuzcy2EPw3H/yvFD0a3pJrCH&#10;vfEfb98bf/3NA/GXt++DBTsaP4Ps+PahDuSpbo1Xty2I+wCsPTehw+71U6Lzuolo/DkhVl85IdbM&#10;nxjrrpkY7YumRO+SqbF32XSAdnY8u+nKeHnr1fFW13Voy3ZtvNGxAPcXxLsA1Hu4fb8LSn0A612s&#10;t7hQw/XOdv6N16BC+gOA74P+m9SG4H0Ijj9Ce4CP0UXqk723xIcA/G9g4V4BeJ/uvjGehov7LDSU&#10;z+L2me2L48mem+NxPP7M9pvjtT3QJcKNPfvA1vj60Y744Ynt8dun+uOnJ3rRF2RLdC6aps5TrIkb&#10;xIQz3MNLL4RUauSouGbxprj6xnUxb8HyuGl5V6zquBsMIkklxsS8+OUFkFpQigB4cdTviN94N8is&#10;3fRgrPJwXR8uvIzPeEtLVi0GaM2YlCbY6Cqmsr7iL3eg8hRNEhpdA8gOxmFkD6Uh1IA/3ndPRTHp&#10;A9pqa/ys1B3WFzbNR5PMUFKZx6gmNwk6xWKK1QBSLEilrEXUMD3GUrRQTf6rRL1uH2ClfariJV0q&#10;HSKtVHZ3IuNYbKLYQw9YaAS6WQOmuItuAdXxrFRmz0KCi6qMzJWozF9KeMygUjK54i+SGqB+pS18&#10;AnEXgMYfUK4h67vwo1IGlQDbCLeQANvUg7UdYOuGyhtx2GqoDWbMmo+YazAs2CDkd9CSjb0PQc8P&#10;hf5w9AiMXYX14lX7pumj4v29q+EO7o+/wnr95d374t/fhosIN/HHp3ZBcbEyXtm2MB6+DWJZ5I12&#10;LZoc7VePj3WoF1uK986fOCzmYtrJPIwSms/JJ1hXQSFxE3ojbr5qXBxEr46H18yKx9fNjiewnts4&#10;N15BH8PXUVf2BrtOoefhW+0L4h0A7jfd6D6F27cAwLfQD/Ft1HO9SxB2XwfAXR9v7bgpXkH+6smt&#10;18S9G+fF/tVzonvJjNiyaHpsuHFGtC+dGTuXzYp9y65AI1L05VgzP+5ed1U8smVhvNYL9xXqlDPI&#10;8X33OAD2ZF/87sn++O7hnrhn1dVoQQdyAzQ9VRxD8J0NgnZz+Ah0Cr55k9bVi1bHkhU7YhUs2Hp8&#10;38w5UlRtkNGSgYhSVQNBxniMYcALWNQrUnkPyRu9GMZjA/NkReOzPqxaDUj867GzHgBpd9F0veMx&#10;DfcjycG8GABFN49lLXT7RM1L0Mv6ruylSKqd4KLFyi5SEvECNMyjqS1AWiqVrNBdFKBc7VzNSOla&#10;Mq4DyfH8z30IFGWxWKlMLWDmrgSqdA3VUYpyKEqlRHS4zquZ95XJQcZmbKcm+l7dn/i6aoDDcv7U&#10;EiqRXLpCvEbNZ/A8qVsuAKqLI3GweuC7d7HPgxZagwFcVMVTIWBwMZmMymTFXVRspBQKxMZmWque&#10;ouZhxQCuTYgLtgGAt6zuRzXuBMRemPcFK3Y5rNgwKDlGcCH2Goml4Q5gzTZdNQVJ2m1yD//z/Ufi&#10;z+/cG3966+7448uHkVdqh7u3GEp0NP28bWbcDeu0Hzq+7qvHoUJ4XCydOhqt24ZjcMMIdPEdCekR&#10;pp5gbvICgO0qiGlvmISWbvPGAZST4vDiaXHPshno6HtFPL1ubry0+ap4ectV8crWK+NN1Jq9C/fy&#10;bYDtDdx/A/ffgDj3NZSZvAggPYvPfxyu6T04hx03TI3VOOats0fHQuSwrsDnzxo3DPPCAGx83i2z&#10;0E77qknRccP02L98Drr+AmCbr4tnOm+Ol/uXoRvVBuTH2uL7x3rix2d2xm+Rjni+55aYPvJiTIJh&#10;fw7EqZej0zFANmIkuvwuWhsLb9wAin5d3LxqV6wBi7gF6RCmSLYg1mVLBoFMLj31oVy8UDLFAoAh&#10;zt6CPbAFe2+LVB4MJdj2vAo1U0SOEpfSLbK0xcnnTEIfKDexFXtJCZK6RFq0btWNtcYYVcOb6kfv&#10;7lLZLlvAcgvthsgga8huUmUJs2ylaVKaFq4l9mUejAEh/hEOPu8XM+gsuke8Zo8Lqt41GdLFkS73&#10;diymmCxdQk2cFChdyer+hzV0IUtRQONTQsXRN1JyUA5FSydAuZbLNV14npaLMhv8ILJk7L1HCRR+&#10;HAbOW8EebiNrmLQ8y1C2QNS7meAiawiAbUqXcBPirg3dD8iKrQPIrgPbNXYMADZsqFxEkRzQHg5H&#10;kSUBRlUHW2Ozsc3em+ciFumL//jNw/GfHz4a/wY38V9evTN+erwfpMb6eKcTjT/XQySLeqp7UN18&#10;+CYMaEBv+R5YsY7542PznLGx4QqsueNjzWz0v5gxOlbPGoMpKWPitumjYxU2/Ob5E2L7tVNQ9AiQ&#10;3UKQzUYz0nnxPFzIV7fMj3fQpOZdgOvNbQAVbl/vuBbgujqeX3sFGpcC2GgmuvPGKbFp3sRYOm1s&#10;3DgJhZPokHXdpDGxaPJYrNEYZzQKt6Pi1hnjYwsuGrsWz8DQiLlotz0/ntxyfTzTdhOAtCRe2Xl7&#10;vHcH8mMPtcf3TwNgsNwfwbKx+9QFv2Z/DiaYh+CihNzhCDQgXbgi5l+3MhbAVbx5zZ5Y28H8F8CE&#10;avFNO+hZYOEiuJE1ePj9tlAjKp1ogSzDAVyYt2jRgnHfOD9GWdU2XPDbMsRQ73t1mCLAmKt1Qlog&#10;kvXKhLJA1WpAqsez4tlJZue/qgdijTuqec81IJ2JZ+bG2GjUjXWywJK1ZcqVmQDRZE3FZZBKUU2P&#10;E0U9GE4AFojTHrmqhVoNUxOgpIp3iYFKUcgcJih7U31BsNHKOYGcIl5VrvJ9WROmfFe2YmNsBleR&#10;DKG0hWQOxR4WPe+kstUaABeufj0AVCf1hXkVlAXDDyc5FBlEsIa0YOtAbKwFcyjGMFnD9Sis3ABi&#10;Y33PQ7EcLsz8G5ajGnciEsyD1G9jBOKtUSy0hIKelbrscMupKMMwVuhekBR/fOZg/OWjJ+I/PnoM&#10;ALsv/vmVg/HbR9pVC/Yx3LK3N6EV2vIZ8Qg6SN2PfvD3oLEou0ndh/7w9wJ4d+I+K4Z3Xz8hetEY&#10;p3s+Rg1diaEMV+IW3X57rsT4oWsmxb7rJ8eRm/E+WLLH0Jj0uY1Xwv28GlXTV8uKvdUGkMFdfKPt&#10;2nhh3fx4ZPkVoNFRjQyr1bUQzUTnTUJL7omxEiBaNR3xH+/PnhBrAe51SBhvQizYfe202LdklgpH&#10;H1p3dTy+YSEa4LBf4s1oXLo4XutfGm/vgy7xnvb45smd8SMAduaRrth61QRMkMFcs4suxgjdy5UH&#10;G4oc2MLrYMFuWB+LlnXGEpT/iKWlcgbA2oDbTfpdWB70NH4nKm1wYSQLXDlMyd0Yd2NiJisj6C6K&#10;9CLDaEumDlV0FbOPB5X3ynWhZEVL9D0H/jnZ3FgqgiqB5jGzfo6uohPLrvdSjkvLRZkqzMziTLmA&#10;BBjdQcZu5Q4WdS9w4XNUB0ZlPRb7Iu48wDzYgOHmTQmKRwVJX8hSFsVWZhMHzucS8UGLJVYxWwGI&#10;0MhWAQk2up10H2uqJHs1bAewKItyyQmL8kDhstRfIEMejPdZkayq5KfsHkoKRa0hXUPGX7RY1hqy&#10;vwYV8qTkGXetp2IDsRbp+TWIB9YiJ7Me1mstLNltmw/F/AW3QgU+QWLVoSA0RqDhzehR6B5FwMGi&#10;XYJY45eYlDIBDWBe6V0W//ryXfHXD5+KvwJkf377gfin53bHT2DcTh24PT7rQ8PP9uviDViclzF8&#10;4fnVM+M5rOfXY1jDtvkY3ICOumjb9hT7xq+ZFnfdNjH2XDcGHahGRy+azfQDaP1XYSTRNRNi/3WT&#10;EMdNgRVDXLZiWjy78QqQJ1fFmyA/3hTIYL0Q7720dWE8u/bKeGjZ7Di0eBZacM+IvmumxPb5cP3m&#10;TohtcE+3wTJuvWJMtOH4268ZH3tunIzPno72ALPi3hWz4uG182C5yG6iM3A3Ok3BPXx3N6wXFBwf&#10;HwYr+kBXfP3Ervjx+QPxw9P7MERigWeenX8eWMRLADSUrAwbjsF8K8Airo2bVvQh/rofMjTkICVN&#10;8yLAVCaEVArdxU1YjMm2MJamqy8ljhPQjMW2Yb+0cakzWPW0dPewalzrASAuZ5HyXj08CDLnvqo3&#10;vUtTLPytXhy2ZFUFXVbI5Sseou56Lqs4yBo63mLs1g0AlRtZ4l/HZtk/UUyjpVWg6Z//eZfGx5oF&#10;dOGlu0i5tN89CzWpRExjAowtBqToMOnhAeJwLcH8bEcPcirnJfJtGMW0aHIXLZ/q5VxfDtSm9pCl&#10;/iQ0sAisNtR1CWyi5PEYLBYTy2pUI8WG4y5RwPLz2V/DukMyh1yk5jcAUGQR1yH22giA8bF1KGVf&#10;gvFEM+cvilEodx/CdtiIwdhrfTTWcE5RQRB/AdzDv/u7/xFz0VP+M8Qkf37rwfivj5+N//roqfi3&#10;N47EH0Fh//jA5jhzYEUc34VcFkD2CSj63wAEbyAueh194N/ExJO3u2Bx0LbtVZSAvNTBKSkgMjZM&#10;jbtvmwCrMy72oiHpLrR46wfQdqO19iEwj3ejAc39aPn2KCasPI8qY5Idb6Hvx1ttoPi3XYuYbGG8&#10;sOmaeAYW7MHbrog7b54R+xZNxTEmRc+88dE9d2x0YQBf57yR0btwDFzWifHgiqnx1MZZmtLyXPtV&#10;8Wzb/HgWx30Rx30F5/0mGMX3dsEaH4QO8dBatH/bEmcf3RHfgcT58fn98TuwpU/13I6SlQsxEhcA&#10;u4gAg5pjEEbUzrk+5l+/Mm7ddAfYwydwUXsCXoTBZUWNKxk2UWyNC+N6/H5MrZAF5jQb5TNZDZFp&#10;GcviPAXHVRQkQJwnU7sI5lKz/YCm7QhoHHLPfWflvXSHpUlMK0ahr4FjMqM6SdmCmdww+WGQlVyK&#10;lo1MoggSPN6T5Sl0Hfm4ACd3068rwKHpjdX0LiPByj6HbtNWPTPcjEa9OqhFTD2iJqYIYNkqW7Gb&#10;4zfT8ZZAqREpS09IaqjgzlpDKjd4RRI1SzdRJSdUcHhRt6YkMn4AWi/GYO2yYlDMA1jtuCJyqke5&#10;h9S8iTkk0LYDcJDobEirtQFuIVnEzSA81nc8GDes7I6paDI6Cm4htXSDwSTSeo1FX46hkEVdgk5K&#10;bI/9v/7u/xs3o9fht/d3xV9+82j816fPwIo9Hv/22qH4A5K030OGdA4Fl+cOQpmxD0nefjT/JJsH&#10;UuL1DbPiRYDj+Q1XxFNrUaiJUUTP4rGn1k0DGTEl7l2OsUI3TkDH33GxEwDbjYF57KV4AK2170Iz&#10;0AeWTIon4XK+hLZqr8EKvkYrhnbbbxJkANjLmwEwWLAHbsEAvhumoMEpXEy4mz0AV++8MbHzKjTm&#10;uQ76ySXj4jEM53uegAfQ3wbN/2bf9fEaeti/1IU4rpvM482ZFF+GZqVo/3bX5jj5QEd8DQbxh+f2&#10;x4/PHQDA7oh39m+KSWgJ/mtYsItA0V8MsuNyxGKTp8+NG27ZFGs67kEKBAlmeQ4glyhR48UO4FoP&#10;b2MdpWsElzSjJqjokdDld/LZF9UKG7alyqMaG6l5aQoV3O4NVgvLAybcJbjpYY/cWHWeYnmL8mIC&#10;kiVPZBDJKqqSWcCxNpHAEvASOI0KP1UfqmBu6sec+xKgssyFxy+QQclhmt5dfK2mZ7NRTZkkQNQG&#10;2y6i67+y428SGFX27VZuTkJLJpXlK2ooSg0ip5co9jLAGHOxCah6xavsP7/ULD+h1WJVMvtptMFq&#10;0UWkW7gNvns7fpg2lv2T9tVVkRaL0ifkvACwtRDybsDahMV81wZYrHXd94M9fBDrIVTa3hOLlmyJ&#10;KVOvQHJ5CGqbuElAzYPsoJs4CJIpdvDloPK/xzii9ptmQA61J/7zg8dhwZ6KfwdF/w8v7o7fPrw1&#10;vr9nHVT0KLg8DLnT/uVoCbBEsdhjYPL6Mb1kxbTBYAyhxMdwhflYizAT7GYMv9sI0PZhQF4fB+Nh&#10;LlgXOgBvn4tyGFic3ZgRdudNY+MRzPd6GuOGXsaAvTcxA+xNUPNvdoM5BCX/egdcRBAcAtgyxF8o&#10;jOzHtJYeNA/txpCJ7eiF3w+AHVg0Ou5eCrAunxhPrJ0er8CyvgqQvd7LZPe1aD56I8Yh3Ry/wXl/&#10;sBvdgfeipdvB9Wg/0IY+iz1x5tHe+P7ZvfEDxM2/e/4OdAvuinlIOZwPqdSFWBeQsgeTOHv2olix&#10;/g644YhzKZHKanGytW28j0XKfgPVHbBim5RWQSxGdUemWQQytdPDBVbeDC+4CB2wZ+gybiW7mMQH&#10;qfo2AIxdg9uwVAFNORX3J4mPVNZL9JuFmW7vxp6Jr0cnVgeA1cUGowNWCXvVFUpAsWyKIKwkMyl9&#10;/k1Lxtf3Hca4Ilm1jOeKiSRNDzodFc3sa8DyFPc9bAHFbQQ4mI8KDFk4WbYkPEh+kFnk0mNOLld7&#10;AbdYK9lUduhlSQpcvx4WS6K0n0WT6mFYIMOX2oUvmOwhLRj9col7EYdVTw1d8biKPZQUildKMIbM&#10;eeE+FfP8kdk1inHXmp4HYw3mCq/quR8Ex11x1eL1MWHCNJSpwM2BKvwS3F6GuItkB1UdjL/O46By&#10;MIh3b7gp/vzaUcRej8VfPng0/uX1Q/HzsyhRebg9vrtrPfSHa9B7A+2oYVXuQ4J54wy0oEaB4hQM&#10;TbgCjORw6Bx/zYHncKcuBjlwCTbmSKggZmGY+dKJl8eaSRhrNHlQbJsxNNpmDYWLNyqOwnV8ahWa&#10;l2KK5dtb58RvEMO9B3C9B+XHuzsWIdl8HYCCzrxgF+9fjp6GsIJdAGrn7OHRPguNUKcPji0zBse2&#10;K4bGRnSIumXykFgyaUgsxe3SqUPVYHQH+jk+tGIeXNnrIb+CWHg/ylYOroOaH7HXnRvQansrZFWw&#10;0k+BRXxmX/wEK3YSTOoNc8bDel2oMp6rkICfiHzhtTeux3B0uuN0za333IILnFozwMvYRLKDaRRd&#10;FKm2yRiM1eYCGX5fAGyLZFT+3am+V+2f3EXXj1EFREZxKxlFSagAMC08J5BZZU+igy3eSm3P9gKc&#10;Oaa5zQQNrVa6dM6LJZvI7lMkMdjgBuChJeJzbizqnhxScKRkaiAQ3SU4LWS6jGo8KnUxZVISTdJq&#10;lYCX2kRS8jkFA+7jdsZrougZgzkO87AH1/BUvZf6bkiXiNcqK2+BL5PO1VOD8RcXSQ7NlspWa6r/&#10;osWCUqMNwCKLuJX947OI0i5ikhq0YBlz0YptxCKpsT4V85sAsA1wDdeAQVyN29WIx5ajVmne9cti&#10;NASqtF4XXHAB4q0L5PIwHlOLbOS/ODllwuCL4r29G+Mvb9wT/wUL9p/vPRT/DOv1e2gPv7l3U3yx&#10;a0m8iTjmgcVjY9uUS+LqwefF6Iv+PoZjquW1aDGwfeHsmDduuGYzc57Y+bg9D2Bje4L5oOdnDrsw&#10;5g+7IFaMvzQ2wLKtnz40ugCwe2+eEM+um4oE8xXIfc2PD9Ah+BN0ffoUY4k+2g19IxQbb0KT+BwS&#10;zUcxo3kHXMstANKmmcNi3dRBsXLCZXE9xtFeCYHuOMRMTgyz9TeYUfTUZyHpNLClnFu2afb4uH/p&#10;XOTXKBpei8Y5G1AfthFKeijtH2iDKLgXubC98ROIjm+f2B0rF06LC0BuTB09JF7Zviqe7QG4NuyM&#10;9Uh9bIQFY1Kfms/1/D3gFpLwYDy2QZXkABZZRKjrDaqUuTHtggvrZgBrC/aB1DosRQLpoYmZJDsy&#10;pChWsUYj1ehauoqm67PgEiCT+j5LVFwH5lZv7ptIETABh0UrxR4bzHklq1g6RBEbTDRLAJxUvOKz&#10;FvmheE1uomvJHJdR7IsRsj3ZF5E1XzXwwcWWANohsIGaomIhsCufPWnFrGI1wEnVM11Hgoqmmgug&#10;arSI1COCTOnghEkOzgawepT7giVjK+vUGPLKZXfB7JJKUXC/HcFxG1yMNohHGXuxKxRVG1tZ+i/2&#10;kC4iGUReQSmHwhWVmkNYL5Ic6xCPkUm8bcPBuAqqb+bALr3sMliXX8Id/JXKL0bATRwDN5EVzhcD&#10;CEvBwn33OPJfSCr/50dPxn9//HT889MgN1CUeAxq92dvnxD9sy+L1SPPj8XDzo+FmKwyHzPBrsSU&#10;leVI6B645apYNX8WRsn+CnObMcMZ6zxMv1wwc2J03TI3rkdrtMkYfH7NiAtiHazYlplDox9u40OY&#10;evIKRse+g+mWH0Jv+OnO6yTs/QIV0F9CT/j5gdtASCxGDIWGoejKu/2qsbFu2rBYM21I3D7+klgI&#10;0F6JZjXXzZyEtnOXibC54MJfx/lYF2LM0tXTwTYuWxI3zZ6OAewXxVVo6NM+a3Q8tvwqfBZbeEMY&#10;DK3i2fsgCgY9z1wYqfof4C52LUZ5D+NWWPrdK+bHPwN4j+47jBowtAiAG74OlmstQLWG6RKlTEBs&#10;KBdGcLFVOYAGN39jAozJ5434vTdT/sbyowTZFt5X9TNZxBwmwS7O2WmsSxdul7S4O7CnZ6qtm5aB&#10;VnGYrBqtWA5NN7vo9tqa2azcll1DWq1OWiRZK7fSFoGR2kM2yNletWKyVtUzMVu+KSFNgN3x3M+Y&#10;0ywrtAPWyYMfEiyanILiSSwOP/d8ZrcWqGmXNYfX8qgc6DAgyezxQiQ52LvQ7QHUbg1TELuypwbL&#10;/pVkJqOYyWW5ifjiFXthCWxJzZPUYAMbag7bAKptXLi/mSCDa8LYi+TGOiaUqUHkVZUMIobrbex6&#10;OFauPxRzr74FKo6piL0Gx6/PQ/kF5FCk58dhmiXbZA/HFZ9jevauXBj/itqvP7/1AOKvp8EgPhH/&#10;8FRH/Jb9LFCT9frWWfHEiolx8BrEVFcOj13zR4AVBGEBl617PsiGhdjI182QYmP05XAN0WPwirHD&#10;MIx8VnQgblqCSSxzhl4UMy/+ZSwbfxHipuEYcTQpnl49Ld7CgPNPtl8dX6BRznH27oDi/hSU8qdR&#10;Q3b8ztUY1LcEc5rnI4c1Iw7B4nXOhQXDxMpFwy+IWRhIceuscbFj6TxIskYA3H8PcP8SQ9p/CWXK&#10;hbFuyc3x5M6tsev2a2Pq5ZhnhkEP89E9ayXixXtwbu8g2Xz8TpA36DXyFWNNiJl/ixjsxxcOxb61&#10;NypPyGLLmaMujc+hwXzvyB2xsQ0VzPAU1mJtpHtOd1FMIgAlNpHuIi6IZBIBsvXs8oV2elLl0FVU&#10;awF6K1zJKFKrmFXQbYzbKVxQ1zII1CEM7oFAWBN1qGnVABP38SB1z5xYNSM1Ld+yWq4Lc20Y53y5&#10;3bbzZWYXbd3cys2goWWiLEpt25IMKbawiA5NuRTpYVcSiWbOB0stIgss2Q5Lrh6LLB2XSfxbJAYZ&#10;wwFSKg9DN6VPcqNVeFkFlBmHFdGBL2t70vM9JDbYCEXKDYIr1RoEF4NcfPEdWe/FH8H0PPMo9OHh&#10;GmKe16Z+9kCHr49bgos/KgmO9bhlslPVywQX7jPBzA2wfN3BmD3/xpg0ZTZYw/EAGVQcoObHgkUc&#10;xUmWKFkZjXhs6ohLoGhYG/+F0pS/vPsQrNdTuH0YLuKe+PnxjvgO1cqcfPLJTghwMYz85XUz4u1t&#10;oOTBIL4EtvAxuG73QmFxBInmg0sBNCSY28kY3jgJyhAknJGI7gYt33blGCg9RsSWOYNj37Uj4pGV&#10;k+K5DQAYRsl+jmOzw9QZ9NT4CgWZZ1H+fw71WydQ4/URhvW91gXKvW021Pqg6W8YGeunXRpXDT0f&#10;sqwhGKo+JtoXTop1UIhMAfM3Am7vCLiI10wdH3dsvD2ObliEhDMVJiOgMBkd60Hrr4MF3TRzCBLX&#10;k+N9dCw+BaX9Vyhj+QGSqd89eyD++OLReGr76pgyGnlD5A6ngxB6EqLltw7vhRv+YKzC97sOF7FN&#10;EPpuAZu4heCC5bLFcrWDqHoWwVJ9g9+x0ShS1SGNohlFCoE9pSX7XUoMbmvGcie6jr6AZ/kTwxRW&#10;5suSZYGmks7WJdbcZynrGYdRlyhrZZ0h4zNR+ykKpkuoDlFJ2zP/1Y3xsF10/6oOjLEZ+m9oJhgs&#10;lgDYzBPTAL6XUa4CcwZGhkvDzTWF0O0CLEchy0igZRu3tGTs20HL5iks2WA0qfnq0qsSFSzmMViK&#10;4gmTlEhlOUqyhaToXfPlwkrGXcx7iZ7H1Y4SqTbGXXQTcUtXkVdCgo15FtV8AUzrlOeiqPeR2NoF&#10;LVynLRddxfUoX1/fcX8sXbUzZs+9MaZMm40+9BM1EpalKRNASEwaiU2DuqcZuH/bjJGoj9oR//nu&#10;g/HXDx4DwJ6Jv7zzkCqZ//FZBP4PI8kM6/Il2rJ9ClbuPbhzXO+ADn8NVPxrsEDv9Vyt8pJ3wQC+&#10;CqLiCdD2j2BAxCMrpkMYPDXuXQr9IazPnaDkD9wwFvmssfH0mqnxwsZpiIlmIca7Dj3rAa570H8R&#10;4GLV8VePb4lT6DnPSZdvbYeMqgvJYgxOP3jzGMiyEMNdMyJ2Iom9Gy2w9wHMu6EK6QBjuWXe6Ohe&#10;OBFD0GfHfdAt3rf+qnh4PZjILdegUuCqeAmznV+CcPj5jmsw4xkCYtSgHUMTn6/RWuAnuIm/f3I3&#10;AHYEQ/zaYxH0lZPQ/fgq1Mk9sXhmvLhvX6zqvidWdN8LBQ2sGHOQio3dC4WuIa3WBgCK4JJulAQI&#10;NYrMZUo+lV4KrViyiWoxoIW9o7rAVHZQ4YEQhTMVPLnFbqJbDLi3IhPObDFAi6Z2b0xHMS6r1gBJ&#10;bLhrlFX2qgGjG1iqDinpDcgaDWvrVD0UMwcmgBlcTZ9EABEAewVSKRycQEr9oaamEDiMuZSEdj+O&#10;6sqrVtrFGmqEkZlDy6GoAOHwvBwjhMc49M6D7xx7cUh2G1Y7/qZigwQHWSMyRjVaaCssF0kOdomi&#10;WoO5sA4u3seP0w5AiUVEvMX4i4vWihQx8y/r0yXcwsC7C6DD7XrEYhvb74tbVvTEFQDYxEmzEIdN&#10;hIqenaMuQcA/GK2xR8biaePjFghzd988J/7xhSPxHwQY4q///PCJ+PfXoaB/6SBo+53xu0fb0AMR&#10;jWrQ8/AE1scYPP7u1ivi9XXT48XVSBDDEr2EfNfLmLbywuqp8eKqqfHsiinxKFpT3w9QHQUdv3c+&#10;WnHPGYIE84i471a0JEBX3Zc3z4D2cEZ83DknTu5aiK7BS9FugP0yaMEANAxzOI0K5C/Rg/FduJCv&#10;Y70EYD+0fCr6yo/GGoGk8ygoQkbHESSY76Fca9kUKEimx1NbQdOjJOYtSKHeQRHoB+iD+Mlelrdg&#10;JC0qpz9BO24O8PscDXO+AJhPPIAK7UfWQlGPviOIv35Csvn0o7sQh82OuWjOugLi4VdvvQLuJrr5&#10;tt2NEiCkQyRPA7FEqVp28CKY1C4PFm0TCzCZv5SqA0RHsogUb+s+5VOwZG249QW3pfBQjxYCS9My&#10;3WKg3EbmxNjj3qtVAa1SlgSX2wdk+zbmxMigNxNXMlHc9OFw7ZdUICxlOepRSOo7T4CxJEVD+NiH&#10;g/fZgBQA42ww/K0YDFYIanqqkt3MxnmuGhFDit4EB0kPPueYy8vtBZxktmSKbQIQr2H1shEOvgQS&#10;IZp2wsnztFq47WD3XQp+OburQAW2sAO0fQdvGXPVonJeVK5dxHYmJjnRHiCjNIoAM8lhWZQAptwX&#10;Rb60ZLBc0h8iFoP7sn7bvZiksgODzm+Fi3hljBw1IS5CvEUi4NqxmPIIMezOq6fE5qkj49ENi1H7&#10;9XD85f1HYcEeV4L5X18+EP+IWin24fgdYpNvUUF8Cn0Pv8Am/6jnKohxoeCAe/gSQPbsyinxxFIo&#10;KEC533PtmLj32tFxdMHouOPq0bEfQ9D3QbmxC1KpA4vGxuMrJ8fLcPVe60DOq2N2fNA9D6OP5qPV&#10;2wJ0n7oR7iGsGEHGnhmwKF+jFQDbA3ywcwFyWRyiPh+Ex7y4Z+206AOwuuZguuasIdGD0bV78FlH&#10;rwdxcstEuK3ToG28It5A0voNUPyvbZ6H+/NRAoPaM1jhD9Eq7lN2BmZfe/TwOPMQGqs+uhE0PVzE&#10;F0HVo0XCD8/sj5eg6NgwBwQPxL8fQsF/tHtX3L71qADG34BsLlU0outpwXAxVG8UzQSgBfOt4mmS&#10;HVLaoygTwu4tuxB3YbXvNFUvNhH7Sc1yaMHUEMmDJFQBj1uKgJkT60DOq4PJ5+o2NaA3hwb2qbUb&#10;W2i3+nQ0RZgCU9aKkW6X1eJtuoqc0cxkstoFWNCrBqSZaO5uwOauUgSbenJwxAsJDk20TODUHK9q&#10;j838mEGUqnu5iQVIEx/saa9+9JlwZm/FXtWD0XIN6GsokoOqDg5pYHkKS1XoIia4KIeiaoNULRXX&#10;agnA0pS0ZvhhCmCtxjaIwfij9sJSseYrFfQE23qq6Lc/KCU9m9wsW70r5oPkmD7r2hiDXNhFKB5k&#10;597bwej1L4BW7+ZpsRq5qTd2rI7/fveR+Mt7UHB8RILjqfjTKwfi95i39ROayPyE/hVfY5zQCViZ&#10;YwDD5z1o6YaY6G24hm9i074M7eEzq6bHo2AE714yIe6FG/jALdNAiUPFAavyEJLIj2+aEy+DqHi7&#10;ey6s0TzEPZgrht71x/dciwXLiNtzaEL6FXomnsMkS/bN+Bol/V+jtJ/NQz9DE9OP4aa+jx6Mv0Fz&#10;09cB9qfxufdBw3jwxvHQJY5EfmxY9CG/thu3e+cNB7iHx+GFo+K+68fFE+hB/8L62SjkRGEn+n58&#10;iI7Bn3Eo4P0rUdmM4ktMZqGL+OOT7Ug0w2o/vzd+fHYPEtHb4sFb58QjCwbH5x3Xx+7OA+hFf3es&#10;RkJ/NX6DdchJsrCVSg7R9NQmwr0nbc8W5oqfGYNRkyhLxt/WCnvWiW3Bb2/K3kziVuwVsoma+8w9&#10;A4KDRAeLMtmBiqp7FmZqCiaTz9QnsilO1YyJQbRGscYesQcHG9zUEAfT8wkiWiLlvwwU0e7ZTLQe&#10;88jYrAdLwNGadQNcWng9WET0RRxgwWjFxBjm6gOQ+hNUKmcBeHYiltqJ+3xOjXFyQqYtm6l4NceR&#10;ioOtrgkwD8bjIj1PMTDzGur2qsSyiQ01D+VkRJao4AqmL5suAwNfWTLHYcyDMQ5jDw7pD5lolmKg&#10;WMRHpSpYQ5oe4CLIqOZYhV4Rt0Ptfc0NK9Fm7AaMPl2InhIjNabnwILx8fTKeXHkxqnRgXzUR3vW&#10;xX+xevm9B+N/f/I0YrAn41+hoP/Dw9viR3SK4vqGvQ2xwc/AipzGOr4TrB9uv0S/jM9Rys+xsb9B&#10;af87VF90LohXINh9CdbjZcQ5b+5YiHwWkrzo1vth39XxIcD1JZhJTl3RQAj2OYTbdgZNbb5GHPY1&#10;4rCvHkafjUdBn3O43gOclsJGN6TuIdFCG7dPMSjiQ/S9fwvx0yuQQj2JerJ7V4BsuW0GFB1T4YZO&#10;hys5Kx5diVKYNVfEy9BKvosY8gN8zudwD9lf8cRRkCr3oesVQHYWgyMY9/3wxKb4/TM74o9oj/AT&#10;AHbmke3xPpjGt28Zg/93fXT33Isek4hxcXFbT1DBhV+H32MtySb8PuxBqRiMloxEByeLpppjE91E&#10;MohS11NQwPYCz6itAHNibVLZmwxjMa7kdizKzR737OWhYX7Sy1I65QS0NYkuYZEImJYrBb5iFQUg&#10;lp94NRMwlUS2oLd6c1Tjm3IBe+ACarws6fojb2cTnGxIWkQHLRgA9XM/PrhXGi4vAocga6wVQMV2&#10;2mzfZkvHW1Py1CYW0NSUVM1wsssvqfnqxUGCgwCrZqLZQFRiXnyZlEWROWJ/eQ1ukLjXMhrT81kR&#10;ix9J01GqY6+CaIOL7ojdQ1gwAIqLFL1pegTe6JXOJPPtGExwA2rBrr7mtpg376aYOfNadI0aCvXE&#10;tPio7eZ4FNq+3WD1vtwLgIFB/OsHj8T/+fzZ+N9gERl//RH9Kn5E99tvAa5vccX/Gt16z/ZfHWfQ&#10;Jvs0XKyTaKV2GszfaQ05RwtsdPpll142qfkEXaI+QmObjw9AGMyWbLA8X6Lr75e4PQZwncBGVztt&#10;kAsnOdqIs8XQA/FrHOtbgOkbumyPoLnOI+j+9Ah6ZzwMJQmG66kNtgaoY+wsOvl+jvd/CKC+g897&#10;Cwlp5sx+g0Y870Fx8j4++2PEbx+jE9UnOH823DmJnorn0E7uK3T5PXs3mqPeA5f0vtvje4D4O1iy&#10;Hx5DB+Pn+uP3cBN/9/xBfH5/HNuL4etgLz/Y2w+hNaoURCZZf0iLtYYgY2xMLaL0iEw2s40eKHr8&#10;nuvxG28AqKisr9o+xmAEm7sBM/5iFbtH/4roqI7OZJ1xX2BjkxzsUcmlchxtE481zXHcdruXMVcK&#10;gauNtobmIUZj2Rb1iprhzPhKRAaApnqxVjNSgk95sCOQSFV3Kd7Kmtlt9FJXqZct9k2VhoahU/CL&#10;JV1iNr9hfEWmUK5iCoIZX3FQn9T2KmdxglmFllLXY2WpgYaPk9SQ5WLsBStGFQcX1fLsvSFZlFlE&#10;5UO4VLXMKxtB5cJKsofb4NeT7NjC/Fcux18EF1wU5cFIdpDcIIP4IK6w98ZtsGC3Yn7VkmVdseTW&#10;jphzzeKYd92KmApLtu/mefHNnhXxDMrp90Ju9OWe9fFX5L/+E7mv//v5c/F/P3s2/v21OxF/dcZv&#10;0dPwW1D036Cl9TnEQefgmp3dBXeOXX0PojU23LqzbKONttZcHLZ3HA1Dj/MWTUVPATAcwncMHYCP&#10;w/Ich6t3DH0OT+CWz7HDr/rZ49hnYSHP8bNgTb5B09BvQHJ8A0v2TQLt64fXwrJhwN59aAmXE1Q4&#10;E4wTVrg+xZgkttrmiKPP0Qz1E5zb5zwnjjVSP0b0Q8T6GnHXVwCqFoiOb9CM9EeQKT8BXL99CjEn&#10;APbHF/fH758DwEB0nIS4+cueRfHk3oNScdBjUN5RCX8kmyVTcxflDXALN+4E+OAarqO6Q4zi00gw&#10;w1KB0ODg9IaiJ4OoOjFOJPVS7450EzWdBR3ISHRYWZ+32IMEGlu/MR4T2JK6V9I5e9mTYWS9mNti&#10;o3FoTsBUI5ssVyF1LxBJY5iWTOxiVTuT3HD/efVFBKXfx1u4hv14nIwih0P8oudOjpAlumG1cAXo&#10;oxUTuBhz0SIZQK3kcg6jJo2vNgJU1wP9eF0fc2GUQyVVL1dRJEfR9BT20sRTe0hSIxnE7NSrweTZ&#10;Y55tsNUCWyUNjr+k5MCkjjb8SEwwc9F68cd0ByMH1mpwQ2DRmrEvBH58WrE1GM69AkLf29YfjCXL&#10;e+LWtTtjwS1bY+Y1S2MWuiH13nZT/HBoVbyAOqm90PF93L8m/uPNh+K/3gfAPn02/g/zYK8fjn/F&#10;Zvs9NuE37DEPgJ3dB5Cx1zws0FlYo3MEHYD2FQGG2InTU+juncjJlqdhuU5jwxNgJ2GtTqAt9glY&#10;kuOwOCfpFuK4JE2ObQfJ0QvLiEaj5+C+fYsN/y1jIjB7Xz2AjsEPgrKHRTuH7rxfcdA54rPj6EX/&#10;JadjwoqxHfZJ9Ehkc9LP0CP/BC0qAEaAn0Qve9L+XwFUX2MS5tdwB795AGOY7sdn4PjfwS38Dp/1&#10;PcD828e3xu+e7ozfQ3/JBj+/f/5QfPME3EQMivi8/7bY038kVjNFwu8Z33nlI8XkknhiCoXEBil6&#10;/HYkO2jFqKqXsl4dwcpyubWbJpFiD1CbWEln61UNrq49kO8hDpNsKgkPVXCQss+CTDGJMhg51qiK&#10;MTPfpaY3TFGJFTRFz37ynQBHJ/NjVRMm9Ua2DyBFn6whXcRq1cYcGCda9qFtNskPdaMSTQ8tomhK&#10;nAiTzGofQBOarCJjMTfEyfbZ1YdOeTK3FRAIWc4iJYfLU0hqaLIKE4HwlzUOlkJeWS+ado8coi+t&#10;Iju1CoDZr9yXSA7EY1RziNxw5TLJDjcVdWsALrKInPWlEgm2Z4N6fiMX3UT24FAlMwgOAGwlALYM&#10;UqklK7fHsrX9ceuaXejntzZmAmBbVyKuOrolPkacdDdo84/7bo9/f/M+5MEejv+DGOz/Igb7z7fv&#10;jn97Ev3o0T33a7h9dA+/OYge9AcALlggWTFYpa8AlK+woc/h9hznf8FqnOToIsRlnNt8gmONaM0A&#10;tuM4Dm9PAFgn2K0XZMknYBSPg5U8tf0aABfHA1i/RWL7u3vXYvAEugFjaMNX96A1N4Y4nOMwB021&#10;xBgiEBRfIn47DgCdBLBPclA6HuO8sROI406xDz5iNg77OwvwfYNjfYv+9N8BXN8/CEA9sg6uJ/5+&#10;CH8/tBZ/b0RXqbb4PS4qf4BE7GeQHH8EyL5H89Vv0KL7rd0bUaGAIQ8oA1orgJHJpcga7iF7oWgO&#10;AJPLKfLV75ZSKVgtDuhT6QqtWLqGdBe3oP25+3W42RGTzdQltqm1G11F3mapExsuDehtr1yYZo5x&#10;OqYb4FBJ36jpqUnMVb013OTGusRO3bYIDqrvuRq3Ue4j4663AEwuuotepOdp+crq/QIu4M99HDgm&#10;d5DkRgKt8l7sU69e9cySu95GjR3VxccuZI0wUm96xl9UbdQt70v0S6DZNTTZ4fuURnUBTGxy08lB&#10;bYq9YK3YrRcyGjOHWcGc8RcpezFRAhioegBrK35MqreZbC6Br2MvEBwAF/WIa7rug5t4T9y+fl8s&#10;Xb4dc6z64raN+2Lxyp646kb0U1+BDrf7Ud+FBjafdHPzrwCpcWf8Fxrc/B/GYejF8V+/uT/+A8WH&#10;P6PQ8gds2O9gdb6DS/g1XLuvYSm+Bhi+gUX6GpbpazQS/Rpx2lewGOcQi52hxYKeUIsjZQHEE+wx&#10;z4F6sH6f7bwmPkPi+FPkv77oujJOIK92Fv0Pv8Lx2JL7W1gftuf+geQK8lRfw1p9TSvE6ZVHOEKW&#10;w9JzpjOtJS0VrScnq3B2M2I0tudWn3y4jmcBvLOYE/Y1LSMA+gMA+v39qwA2dvjFLWK7Hx/dDIC1&#10;A1xoD/5sLyzYnvjDCwfAKu4Ui/pE77ZYtflIrAPBQb3nev0GiIuRe1SzIXkYWarCQkv8ZqLrySZq&#10;nG82xGHpCi2WBkWYSSSLqKksAJhcRF6MOfoo2/nJmglk2UuRwNIetVyqGeqn4RFmD6VFTMmUZVSu&#10;7ap4jI951GySIHQJaZFExQNM2Y5Nw/pUqsL+h86HMRdWSWozk7BgfWh6s1PzwVgHBjeRJAbjMbYR&#10;0Kp8V3b9TaBRSS/CQwWXVWjpbr+0Yt0SZTIAZWLQ3Xs19pWsoQJVgoylKnYLa9FNdJFlFlZyFBGA&#10;phbZZBAZf0nB0aoDY4uAzeqBDpBhbU4FPa0XyQ3GX2sJMExSWQ+Qrdxwhzr63rp+L4S/e+L2dXsw&#10;06or1qzqBNGwIX5An8GvDlDMe2v887N3xF/BJP73+w/Gf38AuRRu//oqmo2i8+1P2Nw/YBN/C3B9&#10;A5B8wzgJIPsWoPmWIENv+XOctsJ4jKQHh+QhoXsMDN/x3QAWrNkxEA+fAUTvo9r5na2z4z0oMj5C&#10;/ddnoNpPdMyPr9Eu+1sQEN9i7td3ICO+hxbxezQS/Q5DGr7FKKJvKJ8C0I9jgstn+IzPAPZjIEc4&#10;GOJLxHwn8Pm0YJr/jNedBciYsD7HhDX+PgPQngXYvkY89h0tGcD2PcD2PSzbj1CL/A6ttX96vA0A&#10;64l/eH5X/BFtEn733L747dOocn64Kw529MbyLUehPwTAIJVivEsdKF1Flq2wPZ5b6DFWZrIZc7HZ&#10;cVkNYimTwv3qEKZGsnQLQXywPInznUuTmJ2dPfqI8RjV9ZZISTbFpDM8rzYAibPFJPKt0pXsaS/w&#10;ZNsAgSj1hwQZa8JUmpIFmLxvVtE9Ea3OMHmhMpek7j10L0XAnKiSMikCkeATi8gOOpweuP1OuIEE&#10;152Mw1KH+DeA80AIzcgljU8CRPVfblrqSZWMuwYskCNUb7jvoXNfnpriJqPu2IsvEkDbth/uH9Qb&#10;lEl5mIPHEXUQZKnmkExKDW7cFoC5r0197L+HmAtuoZuKukRlPeh5UvTrGHwTZNgEa2HNODv4VoDq&#10;1vW7sHaDtj8YS9fh/mr0YT+AjYSh4N+ieecZAOEfntodf4UF+yuA9V/vPxz//eEj8Vf2pMfG+yNG&#10;Af2ALrrfAjhfw/37Cu7hV2AD6TrS6pwho7gHi24hlPcnCCowescx3O44Sk4+R+feDzuR8IV64/kV&#10;E+I1SKQ+2Dg7PkYi+Iut8+IUmoqeQ8feHzBEguv7Q7ReuAA8ip6FTHIDEN9waDoAxR71brGNUbWI&#10;Cb8EsfElrOQxxnccCEg9I/ren0Ji/EyOTDoHJtRTX26Duwewwt38DjPDfoB1/BHWiVKw3xNcT3XG&#10;z8/Ber24FwQHAEZFB2rEvrwHTXDaMC52GxQccL85qmgtvm+6ihRcK2XCIRv0MKi82QFXEar69QDZ&#10;eg6gVxxGjWKq6eG1sIWAZmpjD7B8RT3sxSCaRWxHDqwNsZdcxUZZny0q2JxUy4nmds5DYC5M4l/3&#10;rvdETLfT9mAI7H3mrliyInGv+9GrAQ7LUTLxrDIUxlmSSZkA0W1S9dImElwqW3HTmz5YvJwPxg8C&#10;OACsbrqDuF9MIv+uqe+OzaxR9AgjJpqdYCYp4onxHgXLXhzqLqUuUkwy84pjS6a+8yI2sjWAGtsA&#10;SPsAJIKLXaSUCyPASHaQqqeSAz8SgmTGXX9TA4baow0AGJPMJDmUXGYshluyiWvEcLEm7AEMhWPB&#10;5dG4BeC6BfHXCsRjy9bshRXbj1nNffHGwd3xJ9RB/eHI2vgOwPkj5oD9hb0Q371X7uF/vn1P/Dv6&#10;0f/LE4hJULLyE4Y2fM9pKnD/vkLC+SySxGd3IG4CMXEKJSbHAaIvke86RlCh8+6XsI5fID/1BVpn&#10;f4gar1eh+njylsnxFNZ7m+bFcfQ55DoNZcVZVByfQzvsb6Bq/xbtrr+BJfsOcdPvn+6Ln7C+g+j3&#10;m/uQG4OreBruKAdCvAPX8m3Ebx9vRy6Oc8RA0x/bC4tGkOP/OYVjnAFFf+bgbUheI8dFtxFW7Bys&#10;HN3Nb0FufA/i4wcQHz8CYD/KenXBNeyLn1+Ce/j87vgDWgj89PjOeG3f9lizaY9mMa+Dd7CWha36&#10;rimstmyNBZgiOTQngA1h6X1Q/Mv2bSn8RczFvBfLVqSsF4vICgruhXQPWXxJml633Eu0WtnDnmUr&#10;2IuaLcaEs+6zhrEGQ5DscONRs4cU/3LPu/BS1ckc+CDX0AoOMoIe/GDqvZFEyUKlDpH3GXMhD0bK&#10;3haOQKzXy4K9jBiMaKUY0rGWJ14CQJKV0J+tdgIGkaxXLlsv14m1Kpk9goZdez1oz5SqGMSaniIG&#10;0d2j2vcRXFgEWvbd6MSX3wVAkTls6Hll/i2xoYLe85ZZa0Q3hC4i+iDSLeRSB18LfclukUJehUTz&#10;SjKJaOu8mLHXOghUN8O92YRhcRsOg/Q4EM8c2Bd/QU/2P4GK/x5q9Z/Qs/3PiMP+ij70f0Un37+g&#10;mvk/XtkHgHXGHzDB5HcgHX4EafAtcl1fwSU7iz7yZwCoswDWKQDtGDSCx7quhiCYwFoEAgO5MDSY&#10;eWfzlfHa+pnxFHSJjyweH6+tmB0nO8BA4jVnehbGadR5ncI63XstkthIZKP9NQf3fQWL8w1A9h1a&#10;FfyIjlY/YnDDj1CVfMNhDxgm8RF6bTy/aQZaA8yKj/HeL+BicjLmCVjCkwDaKSwe68x+sJsEm2aC&#10;IY7D/6A0AFzEb+Aifgfr/CPUIj9hEssfQHD8/NzO+McXqaZHbw6qOVCE+fCunbF6y5FYgzKVNR0Q&#10;+cpbILhI0TvZrLwXPI11zInx92K7AP2GHAjhtgGbQXaQ5BCTmMlmpWbEIroAU25hdpxi1ynuJV20&#10;1T/R7dg7BDC3Z9eACFovDVJnghnsIPJbbKUtdb1Gylpj2MvOvpmAVo/Daheg+i9PUSl5lAbzpTRq&#10;B0DVi3YBXM6L2YopF6a4ja2zIfblCJc+CiJlnei/GmAEHC1YF91GWDWJfymlYpKZS39ne21ZMVss&#10;xl0aAUtVh8YSwZplkxs2uukW2eGEMmOvLgCLRZdKOHPhy+1g7w1cxWi92KpN0qjMgxFg7O+wkT49&#10;dW5scsPYi4vuiah5ggtXUCY/lQtjHAYZTxIdy7ccguXaHas23oEutHfH7RhjtASu4l270Br7ub3x&#10;n8/0xg+Kq26PP4E1+w/kv/4DnaR4++9Itv7LU3AlH9wafwTZ8VtYge8Q83yFvNWZfgACMdUZWKzT&#10;sEDH0Sz0xPZFoNwxDQV9ND7thFvIxjXr5qBYc2rcf8PoeBzC34/RZPQMlB6nUbV8Gl2oThCYbXPj&#10;WOeV8QXis887oU3cvgCiYricqGo+g77z39J6YmTSt8xhHeY8MpAfGPrwBnooPoEOUm+gYPNDyLA+&#10;gZKEqYBTcH21ANSTiBNPwrqdBf3/FckO5MW+BuHxDcD2HYD2A6zzbyHJ+i3GHf3hqW4MuNgFgEHF&#10;gskyP8GCfftof+zfsT9WQh61Bgl8xrdrWa0g0TXIDPwmVHJQwVFSKTa84X12nNqk4ktYMsZkbOOW&#10;XX9JcmxVKzd3/9Uwe+yTLQglJJdS7OWJLLxwq42ARL/uH1MTMgmsdi0q6sEMYo+rlz0sWCeZQs0H&#10;o7voQQ6udjZzWMs6xBabqHFFABi1h2zLZvIjW7gli2iQUeWBEbICGKRSvWotbEvF5vnMhdFCyTqx&#10;LQCTy3QbVSVaRZlUdnCemAdBeICek36SRaVkinQ8J8uT8bHMhdQ8k8sU9qIUBdIo1oGRnu8ge8ga&#10;sKz9IjXP/hsEl2RREoemkJTMVFPUV/kvJ5rXCVBU0dOa4T7Fvoi9NgBga7ERVqPydg2uvCvW70FO&#10;DDHE1sPIjx2N2zbdGXftvjP+GyUZ//UEiiqhkP8avSr+5ak98R+vYmQRAPbvWH+GXOpPz/fHvzzZ&#10;Ff+IsT+/I7MHSv5rAOw0qo9JrX8JkHwGOdQnaBT6KdbnANansFAfYDjEu5ugU4RU6SEq3SECfhKd&#10;pT5dNzO+AKDe2YB22StRybwOcRj0jJ+ixOUDWLp3VkyO36Az1YdbwDKiF8fxPXDxDq0Hs4jplbtA&#10;cmCe8lcYX/QD3MmPt98Yjy+fhiaoU+NNtGn7CHHe57CsJFbkJqIC4CSsM+ND5uTOcFY0NJVfY77Y&#10;D7CMXD9iyspvH+kAyQFL/STo+ed2IQa7Azmww/G7Zw6gHm1XdHYdiuXo70+BL2vBlAdjDKx8pKn6&#10;TYy7OK43R/aqRyLdw2wfwDoxxmKqCcMe2Ii1ie0hFId70CLbuW1lnJ4z4zql6KgYzG3ZtVSq4nIV&#10;ahPdDIexF7tLMRbjPGcADhbLAGsJe6lJVFuA1CeqNQBIC9PtBIvrxtwaIJlDWroCE9zEbsRcsmSS&#10;UXmhZQDyYOhPYPeQdD0BxnyY67+aVm2ZB+M/oDoxyaEq9vIIWI0oIpFBNzDLUugC1lAHtWND/OVk&#10;Mrv1UnfIXFeWovAWLoT6bWTVMidWboUCYEs/EpgiMziGiI1t3BJgI4C0hcp5DnaAldok1tDM4Xq4&#10;hBuwOMZ0I1XeqAVbj3KVte33xEoCbPPhuB2qjlWwXivaQHxARnVoz5H43ygq/G9cvf/QtyC+Q5OZ&#10;nx/bgbgLVuzNO+MvbwJkrxyKf4Xw9V8Bsn+Csv4P966P7+FufYVNfA5W6xSa03wEEe87iK8+Qu/B&#10;jwCSjzDA4QMA7R2A63VoAB+9eXLcjeLLe9Ee4DG0aXsNots30P13N4oep6K6eQ5aDuxDl9730BD0&#10;A9RtvYnmoq+iQc2ra66M97chbwaVyWc7V8fRZXNiJaqi775+ahzvvAFpg1XxGfobPgKB8aPLJqNs&#10;Zlp82D4vPsU0li8YD2IcEiuxmeg+BckUh/2dRkx2liNtYRE54+z7+wAu6C1/h7Z0v0PVwB+e6gVF&#10;j/jrxUNwD9Eu/Kl98Zuje2MLXG22yF7fgIsVDSW0Jl1PUsNehql6lqowj8meHDnDjXGY2ri5Nwcb&#10;G5V6px1uYztV9ZkPo8KHudJuxGDtSDS37wWAdEF3LMb4i+qNRrWR9HwNUi+AKdZivlcsYbZry0Sz&#10;J1YymWzrVEARi5iWy0SG81+k6OkOMgazsoPxGeIxrbRgO+mHKrfFKRVsc+WG+ly8KnhqhZUbjNHc&#10;CjtBxWJL5brIHDKxjC8AqwesYDdcv6pUppXqZr5LVctkBknFmzWqIsr2UsmTccrk8VYGxaJ4Wfrg&#10;5LEEpSmJUmPRApUSyh7wsJ6MIdzBNV2IDbrvQxBOgOGxdi7EYlDV3w735vaNh2LFJixMZLwFANvc&#10;fRh5n8Pxf0DD/wNiqt+BHfzDI53xby/DgiH++gsYRILtT3CZ/vTCXrCJUDhg0N230OWdAxhPYyOf&#10;gLD3MwDqIzCBH2Fzf4hGn+9tmYN2bnPAGF4Rz8Oy3HvDqLhn0Zh4CIr2hxeilASttB9A+UoHukxd&#10;efmvY8JFfweQnYeSlvHxPMD10vJ58eLtsHwroJrfcitKYm6OregMdfmv/j/xq//xi1g57nIAdF6c&#10;7MPg8s3XxsM3ozQFAHsSHYTfWjcrPoDo9xM0GCXJcnzXTWA0CVLoHkF2kPA4x8pl5Nc4M/p7gOyn&#10;h9pkvX7/ZC9IlV0Q+u5B0xu0CkdnqT88vT++eOBItCOnyB6T6zv4vVOW5mpyLs7AFsnB3ohsRCQ9&#10;IkcZOcXCshXmw9Tdd4DotyZhSvjLmjCCC5NXSHZQVb+N3aU4rxsWjCUqaueGPdgmmZRbt5ExJJhc&#10;gJmNb1gHpmJLAEpdo9weW3ObaYnE/GWrNlU5A1yVMM7pKnIdB6rsFZv9bQVzqTwUu8Gq/QJTVX7u&#10;z5YBO0jNi54nQ+iqZg4862LPDlUtZycpgSsHPGgMkUtSulDnxT4bSiCrWxSJDIAJ9DtvWTzpBHK6&#10;frBO20BWkBncih+BfTXaYJm2ATRtuBJuLRABWHTvNmNtgp5wAxfIig0EDdZ6rHUAE90/slkbEBOs&#10;w+Lja+m+0C1kEM7XAWQcW7QKYFoFun4tapiWrUWx4FZU4265G4nnw/H8gYPxnxh68Ccka/8Bea0/&#10;YP7yv7y8H+4hCA5aMLiL/4q6qH/BxJF/egyyKfRF/BbzuL7qh9sFEuMYAPYpLRYA9gGs1/tw9d6F&#10;a/cWJqC8BDfvkVvQp/DG0fEECI7n0RD08ZvHx11Xjoj9MwfHTpTr70INV/+c4dE1d1h0o6arf/bQ&#10;uPu68Xjd9HhyyZy490Z0kUKZ/9qJl6ob1ZqJ6F6FhjePYY7yG5iS8gz6JD6O9thPoRnO0wDZq6vQ&#10;YwOTWt5Dj/sv0GT0i51LkONDTg4M5UmQH6cgPj6D+c7n0Ovja6QDvsP68X64vo90Q8EBge8zpuZ/&#10;i5YBPzy+G67xrjj98B3R2YkRRUgwc87aWl7UlP8CmKSoIbHBUhWKfd3pi2RHkVRU1K/HolSKbqJa&#10;tonkoKreo422AFwkOTzsnv3qASYAjLEYgdYG69WG+IsjZ9XVV64heyPmkvYQ9PtBkxtkElWOAiOy&#10;A4/RgqlzlCwPLNIh3EroSwvmRQlUo/aQ2+ecWDN4T3VfbnCjwXx6H15DyRRcRZAcmK7C7HbGW9YX&#10;soGNO/iyHbaGQaQq3rGW+2yo8E3MoFsAiAWkG5jxldy/ahq6h+2R2eDExXcS7NL9U8EkZydbAb8Z&#10;TNRW9C/k2syguQdAgRRnfRcmJsIl2YiehuthbdZjeMMGzqDCWle36Cq7DuBZh8ra9dvuwi2asOTf&#10;a/Cetay4xfvXdNwFcB2KlWjzvBYEx/JNoOo37kd+7Cjisbtjc/vheHsvCgx3Lovf7bpFAPvnVw/E&#10;n6FD/I83jgJgh+NPsGj/RIA9jkpfTIn8Zi+YOHT1PYMhEF+AZPgIYHofxYzvgi18F+OHfoMBe6+v&#10;R2/62yfFQ0snxJO3z4jXNyHmQtz1OhLLzy5DPHb9qLgbMdndaHV99LqxmtByaBH6yQNoO2dfHgdR&#10;27UPjUn7UAW9H51/D2OQxFE8fwQNTu9A09J7rx4bTyyZEs+tRFU14r2X0MP+ObiIL69ELIaar99s&#10;RkyHIX+fo9fGFxjI9yWmah7fDWExOlSdwfTL09AWfnUUImLk2r5Hu7af0HT0d49BsfE0mqyiyPJ7&#10;WK7vHtkRfwar+OHdGPAAL4AMoi5c9CLUZAidu6hLVF8UqumtqOcAjmIUxSKqP0e6hupVb3CVJtEN&#10;SJlsBvjgDW1VS20DjCOOtmn/lVtIWr41alZlKqTlWaKikhW30B6Y+yJlT8LD7dgy1hrQyEbxmfJe&#10;HPqQs7/4OsZlouZLMW+3sNxFkiAqdQHAWBP2C8RUqgeT5lCtANwOgB2iNIiPhZX4p3oBJHaHqsJJ&#10;dYdSC2ySFiArshqZ7l8X3L8ukRWMrR4HC5hg4qAGLlzJWIG8hUliWKotANZWAGsb4qWtsDabaZ3g&#10;2m3C2gxQbWo7GhtBQnBtgOVZh7UWj61F3LR2253Iw0BsCnCsTovEH34tXqvHAKBVANtqAGwNHluD&#10;93GtAou4HHVhfO/KrXfGUig6bsVjK2EdlwOIG7beEXu37Ix7tvbGB0d2xb8g7vozxsVSTf9nrD+9&#10;fBAA2wVlPRqQ3oeykUOQG+1FXgmTSb7A5JOPAKz3kdd6D7e/QeXw2xio9yIKLB9bjH6HiLXYa54T&#10;LD8Ea/ghaHn2Pnwd5fyv4z0vw418es0MjKHF8Aese28dF0dvHBFH4FYevWmMHn8R/TNexftfATP5&#10;Ijr8voghDi+jzwYH9XEk7Qc7McgBlP+rbSjoXDsVbQxmAujQOIKp/BStvQmyzzCu9ku87jguDif2&#10;QVmPnvRfHcbF4u6tkEl1x28fBbAehWrjCQ5+gIL+sd3x/aNd8a/IwT2+H99hG9QbdBHhmrOxq5LM&#10;O0B2wONgTqyARukUxdjr0SpALGLS9TVbgC6itIoU/bJPovpzIHwg2SFFR5atMPZS/otzvGHBsDe3&#10;UTkPo8CqZi7R9bBmVVzJWIvgEj0vFT0pe/zN3Fe2YyNxIddRVczZoi3ZxIrTKPZVMaVAltpDuZG2&#10;gBqMToZRSno/36UJl1RysEaGloo9DJN2J8Baw8xtpcgIksQgqMoNZJxFgJERZAcoAotrYHxF9o/u&#10;n9qrsbyfOSv8AATVRrh9G2ClNnEhVtoAK7QB7tw6WiOAi2AgWAiqdbA668D4rQUpsQrTUVbh/qpt&#10;AMWWgwDMYeVkSFjw/qptYAbxejGEANBKARHPAXSrYKVWbL4T7uBBWK/DANiRWAYrdtvmO9BXggC8&#10;B+CEu4gc2a0b74pD/Xeh99/doOjhHmL9GXPB/gTK+l8Q+P8jAfYABobjqv/tHWifDYB92bEoPkaX&#10;3/c3Xx2/wYCGdzdeg5zXvHgazN7jcNle2oBOvWgq8xHyVBx2/hlyVx+x+BI0/LtIFL+OHNbLG9DX&#10;Y+P0eG79FAx4mBhPrkG/jnWwTnwc/TpeRUPSN3txbNDvH7C2CyTLp9A/fgZV/hdIOn+Ovz8CJc/G&#10;NW/CPX0DaYF3YcE+gHX9EHm4T7fD0sLaHoOFPr4b85z3Y0bzIcxnPoJq6bu3YSQu0hSP7I4fH9uP&#10;KZcQ9wJkX6FEhbOoTz2wJzrwe61E7LUGHaToHjLPqEVggXBqyoVUssJ4jHkxuozZPruG1Kt1ANsJ&#10;YOHivEFtA7JUieVLqglzC7ctHGtUVD0AxjbaWwEyx19U0Zs1ZLGlqpmlSXR3XyWayRwqt+skcw1A&#10;l1tIuVTKntiAVCX/zHdVXMZmOFpmFdXKLYFUyg0OiqAFI8D6jiL5LCUH54OxyEzNHEl32mrtwD/Q&#10;wyU9IZuFAkg5asjUe9Zy5YghNQaFO0hrpeQw3UHGWPgC22Gt2rC2EVhwIbbih9gqxg/UOboQbQCw&#10;1jNgxhKwwPLRnVuNzb4aVmoVAEKLswJAWrEZoAAQloOYoIu3EsWTt2/ah8dQss6/mdfC7WqsVSQv&#10;/n9U/eV/XXmS7AvXOTMNBWZmtsvMzCgLLJnEsszMzGyZUWwxs5ntKhdDV1Uz9+mZM/fePySfb+Ra&#10;293Pi99niSzbe69YmRkZGQnYYjlLBDrAJ/bQD2CL4fsx/HwcYI1RRONrShPjUdzHk/qIgl7I52vX&#10;H6C4p8ksml4RjGj2DQ3XL69us89gGD9lvepLUqqHSJmaUWjUZUwngk0CYEQpIlfesrF2kz7XVeqt&#10;66wvysVnvpxdy9WwjjUoPqoAQQUfF0OQ5NH30lYWRbMC/D2KM8dhI0AU3CTfDX4XJ2fNKMvOxJZg&#10;/SQr3AzLCLAq0RVWUjNWIj6u1+Al82q1NKXLAFkxypECrOQKWORXRJugDLaxnFPDXubGrdFQ9vH0&#10;xhh32Z+CLQELH46vYXQFpcjJrQxaEr0A15MLO+w+6WLNsQ22axOvGZErgSPH5PhMqWRQzHAS6Dsu&#10;gWhawnssJ2W5SwVOX4FPihMfDrJg+NIVHuppcs8sVz3mUSxifKNVsxH79KuW7NYBEBukhu5Xrwjm&#10;IyoB8bYKy4AMZFKqxZzkiKyTDUW+ouYjE82SRSlNDPaDBaqNyLKHyKhJZIGDvreGUZTA2TckRELC&#10;Q1S+n4h8Clu39QIX1w2HIDm0gE8rXYKdSwEz6NtQiFLreVpoh5d8DN0U1Cn3kHYnJVxN1HrXwxIr&#10;GFkt5BPHoSmNRy7AhWwpnadbCrVVClErlXQwGXAlriZicf4FLGon1U9K5wBWAlFoqU6KALMbQO12&#10;7aCDiY/joNn1eeQs4fME//pOi0UG9e7rAhxgSgBUAfj4GVLEGH4uWr9DAAujnXpicQB8CRE0ln9L&#10;+uoDdu8y3vR51F9Ytn0nkuPmdpylaL5eQELEip83JzOYOmZcBIDVUOdUUHMVUYPlwx5KsXGDOugO&#10;rk75YhSZ9aqWskMAA1zVNKWrNG0Mw1co8xn5Y6BDrNzAACYRqo4msKwASrcSfbZgob0DveEeouTO&#10;mfhocOhlVdDHqvQotsiaYQPvo8Jo5FqD9rCcaWbtcC5krdJd/l0lNLpL2OFcuR4F/mb86Hcuh01M&#10;BmCrqMHWwSSuYxZsswPs2VlqL6LY86ydVsXnG9fs8pGfeFoe8RBJ8WQb+nipDrXYElL8JTC48aLu&#10;ZTJEhAuUNJGjNouWIwZWAu5XH6o7JBxQ81kkhzOIkRMuSxfJIXCliUF8lyKKQVSDORi0TJNdQOgo&#10;5XWYGs0AKViYrgZzBFhBY1l9L7+6oj6IYk6x/1v66JFM3h1ObgSDllJxBHYBgWwqUHhoXCU/oPa5&#10;6nvvQVYw0SxzEBEXmuHSCZUYSgsdXMHxla4aLxHlTn68BkCt5qmzRjUXgMqk5spwvSBDkbCDilwp&#10;EBh+qLXSiFopNHxTfNMJKSE11krIi2UATGtvREAsz9gPuPbZCm52TwmJWstSdwcAA0hLAEUchIQ+&#10;jgcYccid4lagKGAERVeNogg0sQINJ5qPY/j5WCJdtAAFwBT9YgBfrICpn+HPxQI6RTJFO7cVyOCs&#10;Io3k37Ni1V6rPnsEgB227yA5vkOL+DVqji+grx1gMuUkTXywG4BtQMS7ZiYUPdGFeiqPk6P9Xrg9&#10;qelbRPSqQFlRjVdHtfwUWSVUhRSqEhCUI2kqw2i0CuayzqedYSVRktTRHK5BilUNoGoQ8TZqBAXd&#10;YAO6wWp0hFX72YpCtKpCE1lLL6v5+Eq7h+vUvRMrrZGJ5Sps2crxZiwFZHe151k14hpU9ywVbNiS&#10;gBg4kQnqNFQdGdRga2g4rwVcW+zp2e325NwOe3KeNPHCTsuhFl3KaxOHM9cS9RIhl+J15b2Lg1GM&#10;471cwnu6BLAlcJZlaoo8OJ5G0vBPUGSj5k5QKumRTQyjBmbVigkjWuiTGGgTAxPSiH2AZsMi3hwu&#10;lVKGJQ2s0kRFM6KWL4UIvRFVezmZoSzNR1ECFYcvPw99OCIri3z/l45ApNGTsGH8Ti7ldP6/UsMA&#10;XPneC9OGlY37CkgPmRNTFHOfDlJELKyJYFLCC1QRuv1fu5N9navG/Z3MCPYmix0MxksCpbuAlQmo&#10;goUM/7Ky9rRQtZY3gqWqIC3kqZbEE04AWyG6nSihuktMoAAm8mIFNdEKUrPlRLClntoBCADgaSFR&#10;SMBK8ANIBKqVgCtxOwBDlbFyq4+gRK9kFGU5JwRcTJJARJ0F0KJSdtpiUsrFjK1o+HIxP6PvxSr9&#10;5O+L5sRxI8UCrqh0QJexx/KPH3bR7/f0wb51gJEiQl+L5PgEU84XJ1K5ObE5YwVQw2qcnmAOC9jr&#10;JQu3nBXDIRhGc3OP4yZH2UGUqiYdrEDxUYrRTQkN7XJ6bjUo3mVeU6eUD9FwEWmdVB9FnBJqp0oa&#10;2FoAUSmhMKP6VfjU1xOlGgGUrrUMZNYj0m1CH6lJ5hZGTpq51qE9rATE5fzZcsBfIVXJapjEDbGI&#10;gVcw0oKRKWaiLfsyUNqvZhZsiz05A7ggOZ6e20aauIN+2G7L2iXlPAADVHEwsQJYHGl0LJ/H8h5G&#10;E81iOLE08+N0PMrRFvFU8iTRjQjH+76EDCae+juee2OJFnI4IaJpCI6cwaTWcYsBmtTcX8mwicmh&#10;nVswhBnYB/g96dK8wHw0UHEEjKLYw0C1oegVinyd6AgWoEu5EWxX+TfaPZRFRXSFAamhiKVoJHmU&#10;GsuKVmIN/9VojoiBXZuorwOuTQxkupqeqPU22FQZ2F7/q1Gs6BWYjIh6X0NquE6SpnARXrCQXI67&#10;kjeFWwq3SOke9LOUFnq9BaMk6n0FqeEK9bGou8QSJqlfxRvz79S7wLWcmms5tdAKzjKAliCCgugV&#10;y1kCAASspVJfEJmU4okJjESwJcx3xQGsWM15cRYvY9YLOVSMwKZIBkhFx8ckbvMoqCinRRCKbNF8&#10;7lfqOwEsqNv4uyFDYpFQXT5EekiK+Kt8UsRcbANu7rIvLm+yz5ERfUoj+hUR7DEK/AfbYORWMzoC&#10;s1cEa5eXNNLyWEFUyFbLu+k4/bLhsgxtYSVAK2egshTn31KZlsoMh1mxAuRVt5BJXYxBCBw1IjgL&#10;RtglNlheZqeyXHTPLcAKDt+QrFga14Cl7uAya0ay1SivRMDWiCaxkWnjBprGDcyP1VCHVSD6raAW&#10;q2EfWB2nhkhbzZIHGfs0E73u7V+Nqn41c2IbsB/YgsfHVjw/tjHRTP/r/C57xtm7mYdRyiFqUw4T&#10;CQKZVkFp33UcbG0cEjSBSytk49M5kqSJsJJ6RlFN6SMPVVm7xZPJLCGqLSGrWcLHCTx8XSwskIUe&#10;l+4I7Dbb1GVS22uExaMZTWe31A4keBGfRM2EuXWb27dpVCWQRMnd1zWIpIGZgEp7wbTYIWKb7b0w&#10;1yMGaaIMRSN6xHf7ln38JKTmnTEMRL4C0QYBK2QPfXWsmszeuAZgq3Zffpvp+73CxeW+KiYY6ddo&#10;/zv63TWDQaNY1mqrFMWgU93WmhdBkSxFDWMAlo6cKY2+lsCVxouWwouXKC2g0kKBTBImXvhEAJYk&#10;Sjyk3pV+OPWeTu2lI6rdmUFudsC1lJt/qddhRKxkgJREg5gTR8SKY/xE2kINTy7WrBfRK2o50Uzz&#10;XnyuaBakjDs8unnttQKAEsWWKG30SBeAMZbUNFpiYKRUS5jWjU3cb8d3HrBvc47YD/kS/RLFbpIi&#10;MuH7OULYT9kT9uZYGsOQ+GPshGBgIroqdbqVpU5BVTGGVHGUL3LIAWza9XUXq7RShinLqbUqEAaX&#10;QrXfIo08z07mY0ieTs8bYyfnsEN5Bt6J80dwRmJeOsJOzx1tp+ePY1XSWDsVNd5OLhrDdaSvkb27&#10;bRFOvICKIcl6hLp1qEvq96/A9GY5kTGW2g22kRqvmuayUs9aDX5ul7c+6aFHrjXWcnCtPTi2EYJj&#10;C74fHFjEp6SGr6Do71GLrVu32xYxXCnVS5xaHeE1BqAt5sQIaJ42kh6Kwk9HSQPIEohu8YAsgWgW&#10;H5IjUtQsJXVcyr2hMSLN6gXWeuqnBV4eovdlWhqsnQ0ofHf9RT6Vhrojg+MjLFLZ+5yhPDpEeqgn&#10;FvjTy7YtsvhcYPP00MElsOX5cZ2h6xAjSx7CsX+XS2m53r+sAXxUhRTQZVEaUfF0MHCf8jkyV9MH&#10;P+8pImzhW5nWSPWu0X6diHbQRbk7ARBzWk7FO7BgCn2kXzbWHNlYSz+oda70OeSPkSY1hqKX+lu8&#10;gOpvJQOuRK+76HPxFEuGMRTAVgKwRNKMFV5/QWxQ+8QDMqVoYg8VwVwrCAjinR0kijFqEg/IlpD2&#10;KTWMSdxKmqez3RY5sIheimDUZ5rzcnCpRlMU4+tRimiKWIp0+hlAJq/ExaSXUSs2u41AFH2wBYB6&#10;MSeKv3vHRqaYbx2mDttHqkhP7DYyqSvr7DPGViQrenGIsZGDWKlhmnOfSehqQFOaLpIDti8ZHeHK&#10;0awjGsvn6BEBXjGC3RJStltLx9vpOcPt0FQWn08eTJN5qJ0DSKdmjbQjk4bYCXZxnZw1AlEwS9Gn&#10;YoE9Y7gdmzncTswbyf7m8awbYkfz/DF2eiFMZTJ/53aljUlWfzgZgmMFrCLiX6wPigH9Xej56o1Y&#10;CeyMQslBKrsNR6kDRK9Dq0glM+3eUQiOE5tJETmntkDNb7MXlzBavbLbqk5stzTMReXKFRNGLaWI&#10;QTTjkOoLXAHAVIdhkeepJF/jvRYZorpsaQiw+AzYR31MNhPPEdicFPGJ6FDPKAt0qfF97Www+exq&#10;ezejlUZRfh1BCaOU0UdXIEBEcgSKjsA2IBOQRQYuAxttbbYUwNT/gpAIR1T+faF5ROERACloLLvu&#10;MCQ2vPclptAlUUG66OSHLLPdNjuQUb23fvu1txul2iBa6WiUxNe7+q5c6ixkToFHvBaRwySK0JDc&#10;yWe11EQWoaGoFaSFIjSSMP+XMkMN5GQHFwdgiTlMFbh40ZN5wZN4sq3wfpcAxuHNWu4NYWaMANZy&#10;ItcyiIcEIkmCrtzoSwHCUqKQp4hOXFA/SYUhAAGW6GUCFYfPo4hoizyKKbIRmfzo+wIg3+fjRfoz&#10;uEzFsP508XJApq/zu2XtpnQxir9jIb8/Y/Vue3IFgBHBvgNg32sm7PJG+xQx7AvGVp6j33uO6PfJ&#10;AcxAmYauIzJVMnKSw5aU66gpbiyDpl9Kfwv6Ppsl5jkZsy1ryUTbO2WI7ZwwxPZNHWH7Obsnfmy7&#10;xg+23aNZ0jByoO0dPdAOjB1se/0MsYOTMBDlHJ3M8oj5E5BdTbPjcyYjn2JP2LzJ6A/Zv7w2Doo+&#10;w6r2JVsxKWsxdWEBC9qz02AcaTA3oNxo2kN9th22cX8aBjpr7B6rYR8cW4fvosDFoan8Qlst0R++&#10;4WQf2E42QerMAzGaB2I0V08NHWQiPBSl1N5QewWlTFifiWFMIKIJXHFiHGXZwFVsY4JL3Ih2mob2&#10;DEdlBA7MnGSiWLKniogRfEmEwAUJspWoJrZa64UjvvUqY3w1VkB6RIS/we6w0KPeXdCCZrMPXoYL&#10;INy6zSeYIw6/kdWxIfUeGaoU6eFUvKIXTOEhIhtH9ZYAFkQwRbOAPdRRqvgeq1yJYNRgAGqdai1f&#10;gqdCUoOQSJ+IXp4SuiFNINBV5MqkCF0lca6s1HjKpFOcpkqQu1HgOgVryKHeUjqoJnKi+l2KWgBM&#10;esIVMIfLYJ1WSM/mAJP8SQSH1BqHOPqYOkwgo/5aBpuYoEaw2D6IDpESijqKRDGATJEpGk2hIpcA&#10;tVh2ACuDE83HShsXA77oZYCRq8AmMC3i48V8LQaQxXIWO+1PHUZtpma0arBoBMFiNivPHgBgqDly&#10;99h3eNR/oxEOJptfnWK9D2nZU4iGJ9RDD7mBmxHTVtFMvo0dQBajJudRbxxfMNQOzf+Y5QyDbRWL&#10;yldi1Z0yDB/54ewSG9bPUtiEuaB7R5vRqa3NaN/K5nRobXPYJxbP3q7lPVnO17ubrRrYx9I5aSyp&#10;WDsUb/hRwwDkGNs/a4rt4+ydPtmOz59tuasSrHxXkhVujEPREWO5axcxiDnZ8lFx1O3ENgDFRstu&#10;lkgAsAdH1gCytfbk5AbIjU2Ai+jFJhVpD7X4/DU+iKd38lpp+oDUUCB7dxxgiKYjgAvJj6XUYDoJ&#10;YU22VGSH0kQJsLkX4mEbPXKRGspuYCn3iewcZO3gC+t9t4AMjII0UcO18vSIjLWoVxaMs4TuU9Ri&#10;gbqDq2/zkRFOoEmUYF1aRUUxRTPXJaom84nmcHuK+3MEdgJBw1iGo6H3BiuM1klbeChMCwHRRqWG&#10;Sh/pea31NJGveS3GEUWvNJLz3trtlxxgilzreCKs1ziApop9nCRcI+RMYSDQ1Ui3j5cArlVErgzO&#10;KkZJVikt1I5kXhj1vJySh9iQUkNHIFvJi6uxERfmAq7lDjAkULwpSQBspSKYgOXKDcDFTa0eWAIA&#10;SwBgS1K4+WH/YkI2UACLgUVU6ie2UOmh6q1YRS333FDKqOtW/55SRvW8ojy6YRHA1xThdKKIiov5&#10;fYug7hcDMH0spjGGyBktogMR8I3D0iJSg6Gm/17axOtb7Utmwj7BH8MjGNPPOk8VxRjWrMB27RaN&#10;5UtLh9meWQMsc3Q/ixvc3ab2bGfD2v3SRrZ93xayhXLNgB62e1hf2zuir+0Yyhk+wHaPHWpbRw2y&#10;zIE9LLN/d0vt3dWSAJiOwJU+oLelD+prqQN7o8DvbetHDrH1bKtcPXKYJQ9je+aYj1mFNAFf/Cl2&#10;OWmuXU6ebefwe8ylCV5PTXaP2qxl73Ks2wDYMah5wPX4NABjkPLphS1IowJx72tmwJ5Qg+3auNPm&#10;A7AoABbNexUtDSf9MPXEJJRWFIsRyUF0iqNJH0/9pbrLp535unpmimKy107Qxx7Bgp6ZyI4EWEav&#10;x0R2qG8W2j6s1FgS95jb87nlmzwUwzTRrbWv2EqCQoqyrlDpIYW90kQJgbV5xaVUiNi1lE+OaD4l&#10;4soO0faBZYAb3ITXtQIXIAv6ZBGj0WD2S0cg2hQCSkCKHIFMaaNAt5rotorzHuzgW2kOAws1eRcq&#10;kgUTxpouljeCXJ2kKwyMPwUyzWgpggUnHYCp7grSw8DhydNDAJYk9nAdindFMrGHnESeXomrDxLJ&#10;dA5QiwEyCXhJDVe4NEoaQ6WJgeJdkqh3ICNli5NqQ+yh0sQwNYz1qBREJqWKsUQzHSnlFwKyBQ42&#10;gEW0W0SEi4LQ8KtHuwB8DjAi5Hz5JnIWicIHbFGAbCFRbNeWffbZzWBc5TuNrLCIT+tk356hBnOA&#10;YUwj30LOAxq+VTSLbyNtUgTbzVYVLTlfyYK7zDEIdsf0ttXMca0jih1kqfg56qtLM0gnqb1uzmLL&#10;ShQe9jHT7HoUAFkwiaHMCXZuzkQ7Syp4PW6e3Y5fQON6EYzjQrscN4t0cSrC30mWOnwQ62vb2hD2&#10;RI8nEiawhmkbdd1B2MhjzJxlU/817MFe4CDSKNoKDw6m4qu4GtZwA6RGEL2eZ23zpecvmVx+gySs&#10;DgYxjQbzIt6LaAmiZd4KqGLINLwp7wwitDwRawnAEsCWAKoAaGIS1ZAWgyiQATqfgA6imCwc4tUj&#10;81Ej6Rq5V1w4HCxN1L0k05zIkg8t8Uv6t/1hmnZOBVxp7lCm0oYohjFpQHgEIPPmc7i7WU5TTuO7&#10;nUDgW78+HFuRNlFM4xqvyzgaWwmFwL6qKBxricx8bYCKj7CHilpB9JKKg+HLwwWWScR7j80mb9fL&#10;NMRXwwROT+8MaTQQ6bZpilpELGh41V3KhdVMdklUuPxO9lyi5cUeponcUB4dmSJmMYAYRNVhyWou&#10;i0FUqkhqmBiq4ZdRly13pXyQIkoNr0UN0gYukeYQVs9JDsC1hKNemDeaVT+FEUx0fZwDjH6NzjIO&#10;tgAxXKOh7IPIpdQw+L5qseCQYi4FYCJE+J2L+H0LAfIift9i9dkAniJeSsZuu38BgGXvsW9czQHA&#10;RHTI2uyYajAAdgQHqONJkB0J9Jlm2B30hJfZCXZkAcv15vdnT9dAu4yq4zb12O14bANgAS/OGwqA&#10;htgFWMNzEBunWAt0mjrsPKtns2AUs2AOs2AOLy4Yb+f5+Pwctraw+/la7HTABlGybK5dSZjF4opZ&#10;bDyZwjqk4bYLYmQj4yurJ/ZhtW0f280yvuPMiOUkTqSxTOQ6yAKJA4nQ8qn2+PhqXKo2kh5Se0Wi&#10;F+r5F8x+vSKCFR7bAaPLawPAYkTT02iWQ7LcpKJ5n5QeKnotBmTRmrUTTa+rAMdV/TBXeDjQSAU1&#10;TiS6XvUYD96lcqOK2L4RyVSDLeceWsbDWssjVoZuVNon5hYD4YIIt/cjCGi3nNynUn3ymVEWpYsi&#10;O0JwCWDvxljcUlvrZolimiIR6aEmdGiA485S3icLopfqLldphESID2GGUcsjlhMfYXqoK+Dyfpiu&#10;ShFZsvBWzGHgtBvs6BK5ofktrXBdDUMoAxqRGauIWhmcNPW6pNSg7lJ6mCFaPlTFuzKeJ5BSRJEb&#10;Pk2sNFEfK0XUE4oXeCUveNAD08hJhOggVeRNTISal3JeIl8JcaV2F8CWEEkC/WGgOYz1Wknsn1LE&#10;UMUBkBxYHp1UfwUUvddnShNJBRW1ovg8ClAptXRgUYctXsrh6mkkqaKAJjCKuleUU1P79oHd9u3t&#10;PfYVAPsSudSXmMG8RWH+gpGVZ1DjjwUw1PXPqcXq0BlKuHsJ9ft5lvFdWsZic3piBfgf3kXlXso2&#10;ySoUFTVr52MFADkRA+iY+boE0C4AjsuziGj0vm5EM6TJQorrMIVXWQp4hQh3ee5Yu7RgNG5UY9A4&#10;Tobm5+9i0rkI+VMl6via3fEs2ZtrF5NYLxvP8j0NX7IyqQiCpYnI1XIoGWIjxR4eT8edarU9P70O&#10;O7gN9uICy84v0VwmRRTAnnFO7+FhQ3oYzbzcYiJXNFFJDWZvMvOxCI9o3sdo3tcYj2ICmJrNAZnh&#10;vS8RG07VS+EBoCgVxCCqB7ZECg+liOF+Z7fYUxRzlYeU+MEkdDIncSNiYDkBew0WaBbVF5Prr4TA&#10;imYZboajebFAr5hBDSZlhwY0Fb3WhPNiMtSVDUZgrR1KqSSdijhNiRkM+2KR6eZMrZAVwJzgiEim&#10;wglmB54sA4I6TCB7b/WWq2/Xul9GYAKqHV3yx5Dbrpx2XaXhi+9Ex5+H3AjEu2IMRWykE7E0HJm2&#10;AUCtJwXcQCPZCQ4OL5ykUZ4WiqYXwMQUcZX+MCmTukvp4Sqi1irSQih6P94Lg7Ln6bjUR06kgkfB&#10;AWUugkMiXh1JndRoVg8rYAgFLLGGIjWoq0gNFwKMBVwXLd8EuLaQKm6x+f41ERwCnHw5RNcDJnY3&#10;LwRgC/lYpId0jALkIv1OyJQFfG/72h32CZ4U30ByfIVc6nNmwj7B2u3FUYiOQ4BMB5r82ZEV1GGM&#10;jCDcPctU8RVApmhWmD7Gijgl7F8uW818FnKpepQWDTvQEaLUKGGMJY9Gc4GVz8wAAP/0SURBVDYr&#10;h3I0M8ZVBjnZiIWzWf16B5DdYugyJ4YBzgT6bImIhFfNRZ9IQxl/jvpDKDPUA6PBLHV9qUCuVDV5&#10;nOUi2yrfIPdffDxoKzw8uoqe1xpYQw7DlU8RLovceIYHyTP8IF9iMHova4dtWY9RayKDqYwBLWLK&#10;IMpBRcQKwbYYcOnEhAoOgUtUvRQfqsliAVmcUkINv0J26EjhEe/1F4oOUsSlHGkWBTL3VAm3lXo/&#10;zG3fAFlolKOtmJp4Dhb2UYdpcYjmxMKTRkaW4S5mshXQkr7ASkCjLIHKQ5KqUHHvS/nkCxqMr0S8&#10;N+RPv0qaQlfOR3plkk8FWkPvgYXNZJdFOZvIcbFvQHrovLd2GxFMJqCquwi3a5GkrOUfvUrGn5GB&#10;SY31+2h/4EuoZrJHMWqudNLCDO1DZpo1qLsAlo4AlhmATL2vVPXAPIpJf0jEcpEvEQyQOcAAmsZT&#10;lkF4JAC2JYBMJ6DsVYNptJ+oJSU9QPM0kT7YEqKMKzi81yWwhMfTQggMHdVgGIuKWYyhz6XrIhmN&#10;qgGtaCYihCglel5p4SKn8Pmcq9Qd//r6LtoGu6z86A4mmrfbV0w1f35lo705Ry/sJCMrR5OJYlD1&#10;3OBPOfdQUBTQaD5LanhzKZ4byUim0rBTA1zlRLEKnKKqkEtVu70aDr/MZ5XgQpWHAj+Hgc07Kyd4&#10;n+xG/Di7xrkexw5lqP3bCewbg7QoWY1CYxNyJ1K+xiPJ1ngsBSVHMhpFgIZsqg434Dr0iWWYkhai&#10;3i9iT3Q1Dekm0tcHePA/ovZy5TyzX4/PrmXea709wRL7KSB7qgh2ZYcVHtlFur7PFqBmWSSCg1p5&#10;ManhYpEailyATiyi9Ik6XmsBMNVgsYpgShddMiWqPgCXRzCuy9Vo9mnokOAIR11WylNRrmCqw1TX&#10;+/YcUkMimECm+bF3GzG1qE/WbgJZmB4qRfSJZx8IDsxx3K/Drd1uWRpRSwv6dMQsagGED2SGE86a&#10;FZPSQyCLAM4XQYQ9MG8+h16ITttTi63bfxfmsZAUsdBp/EiUew9gvZVyw3dyhWaf7pnhdVeg0HAp&#10;lGquLYCKk+wGNIDKx/uDEf/gBMoN1V+i6FPCq4CVQhSTRCownxGbGKSJMqARy7TcR1UEsKDZvJSo&#10;FcyAiaoPFPAS5IrViwNk6oHpiKJXL0xAiQAtjlQvNoFUL0FpINGLtNGdex1cmwGPwKUIp8ZyyDYK&#10;WKSGC1V/+VHkClJKpZaLqOVUj0m/uHvjLtb5bLEv8OX47NIG+wQPxVeYxDwlTXxEavgIC4HHXFsw&#10;lClZozWtIy0br8KCtJEAaCxN6IlWi9NTLUqOGk4ldH4F+sTyNexOZnbrFqY415aQCsZPtEuA6txi&#10;NZKRSC0iLYybZDdWYvuWPochTXZ9bWQWbOcSFPfL2aaygoOag3GVBnwO6xlhqcfNV7vIirUMEGPS&#10;aqJl876lPpZy/9hqNrLQ/zqZaY9OK4oh8sXv8IkAdnG7PSJ6HcDGbgHpoQiOxQApCnAtcoBRe/Ew&#10;VHro4CKiqQ6L472NAzxBvRXUXfqaM4pherjUF3EENgOu5ggdl4MhTaIYqWEC99Uy7i+3GhBx5ssj&#10;iFikiLoqivmKIwKCWwx4miiSQ/I+ajBGrwI2MdApSgisKBbsD2OkJUJ8hEakPqAZOvsGSo+Ig5Ss&#10;AII6zHeFvTO3CdXzimZhb8z3hYnkAHwBdS+SgxrMlzJoq4k7PEVIjaDfFaHm5aqrhrLqrQxFLv7T&#10;ShUziGAaQ0kL6y6pNtI08k/EEshSHWjUYU54BM3ERJ5aAlmSyA6JfQUuItlyWMUAYFxDa4ClUORL&#10;AZVkUst4o5e+GzcJJpKllBfJ4UQFkUgnYBED4iIagMn/UCdqGZGLlUULl24Krv7xFq5hKkkUWwCg&#10;HFz8zgUAah7XuQBxIX/WG9cutdps+QdwlLrEvix5Vpxfh4cgtczhRNxy8bVAkyigNWEmU82NXcK+&#10;5cIMdIgZowEUKSGSpXpGVWpJDytx4C1fy/QzGsW7mmiWKQ62bVl4apxj1expemfH5uJANZvF6XOG&#10;uWzqHDrE68snExFn8XsZc1nHLBh7zepQkTRivdZI5GrE0rthD1f8EmsYyCzB4KaS5Xu1u1hptH8l&#10;C/bS2VyZwYpYgHaCMRXqsCen15MmiujYBsB2WPHR7dTI1KLIxWJka6cjip4jWVSMU/MS+0LZS7nB&#10;EdER401l6isHl6KaBmgRd4c0vddd3As6Ev16mqj9bYAqXk7MmOckEMW0RF01mOovAStpY7BLTCal&#10;qZiVpjIrJtlUMsBKcc8OrZjVCaKWPDsEMDWfnfDwebHAGEeeiWl40aT7StnACMdpeZEdYg9F2/P1&#10;gOAILLR9yYNvVpHRTaDWCBrLimBSzwdp4rvemEgOmsdBiuh1Vxi5tGgh4hPulHwwPKkRFDel4WRQ&#10;e60CXOp/pVNzSXfohxdKfhqa+ZKnhtP0vKC+fIFxcoEsKRLFnK6nDluj7RwIfAFYoOYgkrmyXqY0&#10;ACwU/S5VJANo8d5wJpJpLgyQaQYszkkICA6pNkLlRgzgigFA0QmbABopIiBbxH7mRWxVWbhsoy1Y&#10;usEW8D1ZaC9cqsgW9MQW8ue9dgNgC7wZHZAoShkXAt55gHf9qu2MhGzEu34TNtLUYMeVIiZ6o/kB&#10;9gEP6IU17+VmBmS1DEVWEMkqWFLeiOi2mdpM64tkoVaF2LcMAGqwsgBJVTaj/TLCuYTz1PnowXZ2&#10;4WB0iQPdQ/E0O54FukuA7+YywJg8xfLTZxDJ5rKqdhGiXkDF31nP318LuOrw2Kg/gMoeQ5tK/s4q&#10;JFK1e9khti8JaRTjKccA19F0+mDpSKQyARg9sLPbGE9huJLrgS2kyjzUFqM/VFq4SKufxBxSh8Wm&#10;KmqJ1BBdr3TwhANMdL3SQSc4nNRQHwxRga6KZFLUe+1FP4x7YSn3zBIynyUevYhaACxy3MTUzWUB&#10;2IYgcrkLlW881cyYABYsTU9zz/pgj7M7Tsm/XiDTUCYA01WWApm+5ijQKmZoYXropKapZoFsNWzh&#10;KkClE2gTg4FMV3qE82DOLkJmuCwq0htz0xwAxsiKRzIpPQQwdF1vV8knPkwPVXt5eug0vEZQ1Oei&#10;30UenMkTJVOACsW8Aluq2EPAFqm9xCB6asgL6FS9OvOhP2EQvaSkD9X01GYrZKtGLZaAokP1l0xs&#10;IpKplaSJOgmi6R1oXJ2qlyYRYEkR/05RD5WsNDFsNMeo3loOaIhSi9gDtghALVLk0gFU8wGZn3iA&#10;Fq9Ipp8LrvMB4jzSwvkCFL71IkPmc50LYOdDgCzQdhYaz0c2S22+1gH2nIHL50fQIh7Axnovao59&#10;2Ac40NAm0hOrx/G3nnqrgfVGzUSUZr7WILsAFPWqxaSyz08ZSd2FJcAymESceUXnZwGorAVD7Er0&#10;UOo4vocy5DrjL9mAMQ/PxSLGVkoxrynHxKYGokRRq47fX0/kquM0YKktRX0dZqP1RNdGmMPGQ6nM&#10;k6WjPVzFYQbsWAYri0gPT2+2R4yoPD672W7v2ezE0iJqL9VZTmgApBj1wEKSI7gGTKL3wJySlwYx&#10;IDhcPhXWXj6Uqdkw1WGRVUeyFlBjOdx+4yumuJ+WhnNiWn2k3duSSjnJ4X722oopgkPOU2EUA2gS&#10;/gY7xACSTqjsCNYdBZS9VPa+gdW9FAMJlQxx1uAwFTj/CmD/Fs005fxOQhUsR3dBr5QdAlvozSGQ&#10;bZKyXgBzyj6QSakv9h4bTN5qR5eUGhme02rRghrKAIsjD3gdMYaZnNX8hzPIkZ3goBZzcOnwoqTA&#10;/KRqP5fbAQTg0niKaHqJfYMxlcgR2CJWARHJlJyjpEkMIpnkUgLVEjlASQCs0ZUwXRTA1HDWvmUR&#10;EcH4SYTgCGbBxCQuhD1cuBxwAbKF8YCLBQ9RXBdyXcCZrxMXXOfFb7B5CQAsfiug28p1MxFus80D&#10;dHMFOgAne20BbDaM45IVm6xo71p2aK1hE+RqPN0hDrz+4pAmPoHRewpl/5gG9D0WMdwjYskb/gFT&#10;xvcBgaJYDcOXlbCJZdgDlDIvVgT5kQ/LmM382B0GNO8wDX17GRpG7N5uLR8GsIZbXioGNvzMXVkK&#10;4H9fJssBVPI1DGY2MNXcwO9uwEJbp3E/u8OIZE3UXU0wnM1H0licjnrjcAZ1GPUXtdgDgPYIgAlY&#10;D/DdKDu82dYSoefjVxKF0Fq9Lo9crkE8CtlxNGASBTgBzIW+GrwM6i0duSfrqB/m6g1FLT+quYhW&#10;fgL20GfDBC6Zxcr3knsrsBhgJsydgYP6S01m7XVeoWURIcC0gSVFRAdlTjI0vWwF0sJVsxEB8LtV&#10;s2IRfXJf67YENsmoAulUZJQlk4+VGioNDJQe6pGF643CuszXxspV6t2ICsqOPYpgobKeBrMzibJt&#10;YxL5LUwizOEFW6OFCzwlAoU8KaHSQ86/j6EENZjo+SBVFNEh3aGazAJY0AcTySGAKUUMQSaaPhxV&#10;kZpeTebA41DgCvpgy/jcrz58SUQLbQN8XAUma0mYIorwkKo+sBCQoh5lvUS/3reSej44qsuilBZS&#10;Py2GTVwMYKLYCyagLfDItQFgASrANVeHrwloC/xrHL6/IIGfIerN4c8roone15nJ96OIijl72PRI&#10;L+nxiQyuaRjGJHFEdrABE7WEAPbsOE5N1EQPGZB8xE2vRQ2PANlD0sd63HariWxSfVSw7KEC0xvV&#10;ZZUY2lRgLVC6lihFalnAUr5cGMgCTgk/U0ZqWYITVSkESSUAq6HGqtVCc6abgzqMURTSxWastO8R&#10;Te8fSfF0sIXrvfDjB8cziV6oOJBKPUQq9YgIVnFko21dF/S9dKIw/lksg1ZvKgckh8DmwHImMSA3&#10;RMVHcyK1WFzIHvp0MwCLJ3rFA6gEl0UpPRRzKEo+sv2G1NBX/QZraJdzj8lSQA5UApb863VNVuki&#10;73r3rydVhJxLIkAIWEkcgcyNcbzZLP960sGQRRRNL+bQTXG8HxbYu0mTqHkxsYeKYMGEc+j4q8/D&#10;E3h0RBag/2urZQA0AKe0UZEr7IM5yYEECoAFNmu+0YT/hOyrtYNLKg05QqXKFSriDCVdmBhEAcr7&#10;X/TBXL3B/BcvTjoAy3CQydfw3yIZ6aEaz6mi7HkjUsQkkpdL1aHOvm/n0ICe118BwBJkt0b+H1ir&#10;BY3mBJEepC1LVXgjX1pMRImGto+WPjEy/i9FhxrP3utSU5nIlgBtD7CiANBCpYZLlR4CoCXrA5AR&#10;xeY6sNYDvHVc19rcOH0PMC4hqvHn55MiLuA6j6/PWbKGOm6TXSeVeoRJaRNp1wPSrkekYI+IFA9I&#10;FaX3ewjYnqG2f3aM+ox08REj/Y8O4D+4hwV4eMnXseKoFj97PzhLVa/BR96pe+zV3FoAVT5gq9yI&#10;HZvIEPSNpbhPlfK9MkU/iJIaImH9TqahWcLXyCKIZgYtm/l7WgDX/YMo5ml+32dJxf3jzH2REraQ&#10;Et47lsnnmex3Xsu+57VoEddbNTNhO9fwMCJyLRTAiF5RMmYFZDG8DzFSckiDKJkUNZhqL0W1xTwU&#10;F/OeLgZUi5kDi+H4TJibvoY9L1o2CUQtP2IPI9FKaWLIHiaoDyZPRW8wB0dWAvLq0NL0FeFMWBr3&#10;q1YcKUWUisOn7N9twQxqMe0RczWHPDxICVPkVS/pFMBKBWip7qOombEggsmzY1XYC4sASioOFwSr&#10;HnM5VYTUCOozr8VCsiMYsgyU+CJDNrtWEYApRfSZGs3YiJJHdyhZ1L9U8lLKByliYLsmo9DwqBZD&#10;QS+AqRbTUV8sXRoy9b88eimSRfpioutDezY3vAmYJZfOONMkkAXgcoBpoA+QRVOHxTKAKf/4WICl&#10;Ich4bgApOeStIeW7lBcOtlA25Q1iWEHtAVusHhhp3mIIDkWwKCLVQiLTQsC0CGAtVIrooFlnswHW&#10;vPi1tiAGkMWst7mxAt5mmwM4g/SRVDJ2PT+z0WbGrbOzWzG8Ob+Wxm0KmyVRqB9IYsZKQ4wr2CzJ&#10;tDBAe3QMMfApBjLRKz4hXXxAbXSf6CUav5keVR2WAXVYBIj0qAU8ou8riVDlgKkC0JXzcSVfr8L3&#10;vlKfb+AAvIot/DxbXeqJXI1KDTG+acKbQ+C6d5CopV4cixxaTmAJQJ+uGYA1HckgTQwoeol873Na&#10;jqzF+i3Dtq5e7ZKwhaxyUu0l9nCxDsqaxax4kg5R6WI0dVhMGhFLcim3DAiiWAykRyznHbkB6OJd&#10;yRE0lb2xTIoo5yk5UK0II9YykRxaL/Xv9de/2bwJYEm+geUSc2GkirIQ4J71nWIccQhaCCFGUZPO&#10;Min1QyRLgUVMxm8mRf6J2oTpLlQR9ykBTI6/pIiKZH6N1GPqhQEwBxmkB9FtlXY3yx9RwAp7ZhFX&#10;Kffw8OUPQdP5nTe9AJYpPZdWBIXrgjK0bFwbTRTJKC59bavs1zir+I9ncNKhTwU0WbGl8dRJg1bV&#10;SfejhQyIN8UayqEXoOm43TWgWo42cRlnOSBz73iNMJAeOtsUahPdo0NzRRroo/aKAVwxpInvfA4V&#10;zYhgOnEczW8tkn7Q57dUK8ECYg0gFYarOgBHFHXVwjhtsoTQUIqoaAZ4FgCi+bFEM0UszlzANSd6&#10;jc2K0Vlrs/jeHH5WAJwVu9rBNSN2s41buNEOrqUPlrWeZm06AGN6eNcymDxqHcZBmpkobqT2aSaK&#10;PNXMGA7B2uv1WA66OOk+0IHZawZYjUSoBoFMnh0sYS/HILRMtgKArRxwlcscR6ACXFVbZrEeloil&#10;BepsdWnAx6OR1LCJ5nIjSxwaITWa+DtbUJQ8IG0VFd9MtGoAXPWwh02HiGKHMzmrAWUaPorpdmgN&#10;Dxit0qWeXQCJJBJnUWIALAcZUSwaHaLSw4VSc3hNxgPQ574AFoBTuhixDVCqKHDpKJLJAEcpoSRQ&#10;UmroujT0UVwq9pCzVLvFuJ+kP/TD/bZMiyMiRqXcn4lErUSiVlKkwRw6TvkeZ3koikWEFU9F+peC&#10;iVMqMsAIg+jqejfEEYNIL4wms4iNDBEd0iPuEuEhkAVsolJFXb0+0wZMB1dA30sg7CalmoR2dYca&#10;zgJYqOII00W0iBfeyhVKEiiN/mdG6i+RG1JtaKMk2000iuLjKUSxdD9BFNNmk8B7IwBbMi+ewJTC&#10;TJiWNSTxdEp0Rb32RwUzPytkiS1mUV6IULnuIQ/QAmcpfS2wxXb33tCbQwOYUtVrr5c7PzHC4g1n&#10;OUHJ19Ct2wKPDtcnSmMYUusaS1lIDbWQ9E4nIC+g5pdA2Yfgmks0m0tkmkPUmhW93mYsXmMzYlYD&#10;pNVEKoDG0vQZ0Rl8fbVNjdpoQ6evt85DV1pa7HLMONexKAFfREiNmu1LqIeWMNSoPpgMZZYhrtXk&#10;MOoOfDuesj3zEambtlY+pm/1gDSxCcDUQ1bUrqH+YkizAl+OIjzt1RcrowEtb49CbLer6KFJWlXD&#10;Qoo6LU/XeljkUE2sH2qixmsh9WwhcjVT/zUxXa2a6/EpppSPr6UBzf7pgwDsQDqsYjoMY6pV7kzC&#10;OAcFyKmNtn7dVpuawIOJ+nYRr2cUqfgiQBYFuPwQvaKoiRe/U3NI5KvZMCk5FMUAmPfAjllUeOKI&#10;XHGSSfnUslb4kvZlYtfGogjZuMk3MV69Lx7QSzEnXcrDWc3lBO6j5cyBLXcnYNlr61CLEQgSaSgn&#10;q/e1mQOgNKaS5KakwZK+wENGE86BskO9MN/A4lYCqsFuE81CFQe9MBmUOnsYDmL6rJjSQld3AKg9&#10;IcGhHc7eH9PS9MD4Zv0eaRVRbQAqAUzri5Qy+hR0aK/9XvrGi29XEXY19r/K668wJdSUshYzhEBT&#10;DeZTy84qAi6fz+Fz/Mc9iqkO80HLIFrpCGArfW+ynlwapgvHwSXkFMDCBQ6B+JchTCnqIT10EqDs&#10;5TIVWGLTE+OqfphWDglkMqaJCQ1pYqgZ3EBUVm6ydgNgS2TnxsZKTThrFGUh9VOU12FEsDgiGJFL&#10;jOIi1WCKWnFEKSKXgDQ9dq1Nj15rM4leM4hkM6MB2eIMm7ZwtU2ct8MGjF9n7QbE2c86jbdFU6bj&#10;fgvAzkHT0wdrBkzl7Osqx9e+ajurhHYmWNVWLNW2qcGbxII7nHP304jeTwq3G+cnpEuNbDupxT67&#10;Ehcp7f8qw1atJE1+9vjbs2dMttsFy8dDgBC9mJTW1spaPOV16jT+z4BnvRrIkBlKS1sA+j3IlhZS&#10;wma0ho3UW/UHUiFAUmlGJ1vFjpV2d2OClWwnXYUBvYf2MCMdIgeALUSDOZ+MQLNfXocRwaKSABc1&#10;WJTUHEoRvfcVHI2uSF3vYypKE0n5F3OisAOIwfk3lqub24gtFKBCYCUQrdRUjuPeiSda6QhYSwGY&#10;7Ny0NEJ2AYnumRgQHStkq63IJfUGJ3CY4mNJpTSyIkCFZjgyxNHYSjprjpzkCNPDiOhXDWePZL4J&#10;M4haQXoY2Lx51FJPzPtissEGPPS4dNaHjKGDTF8TwMJtLCI2IquMVhPd3luz4eLbtVCgq3lSZHoa&#10;GKrkua4iPHuq6GSHdnZp4E0bMohYAplqMgCm6JWqOgyAebPZFzgQxTyCBXS9lBwyvHGrbFLDFe7R&#10;gbJeubnU1kQzgUypYYL3UDR2LpDJaRd6PvSej7jzaiOlbK9jlSKGESyiG/QpZ9ViMIlqDmsWbKGa&#10;yNRhYhAXAjLVU84aipoHZKqr5gKq2YBqOoCaRgSbToo4Qx8vSrNp89Nt3Lx91nvcduvYN9Zad51o&#10;P2890KYOH40afZ29OZvhbOEjHJ3UjyrB++Lu+gU48i62Isb1i/DEqMRkRmnkvQNMEkvahNV2Pf4d&#10;tfSxqjLx08DDXhZtBdgKFGL7JpPQQk6+Fkhg21aMYWhpOkBEgV+9iZ3Mai7jrVG3S30uoqZS0oPJ&#10;RDAONWETtVYDdHzNgRRcf/Hn2LHCyrYutdx1rDjaws9DfDy/ssZqaDCvTFLvbxd9vl02j9d0Nq/t&#10;fGqvhQKYLMR11ecALErgEmWvBrPXXIEtgOsPyUZieE9jYQzjcPyNg9RYQr0VR70Vx4M1jnshlnsi&#10;lqxmidJCj1ykg5zlIjg8TdReZ+3hVv8r3Gb6zlKbyKQmswAWgkw6xCRR9KSDKbLTlq12qEWU69Rq&#10;yI5MGs8ZO8Qohq5TYbM53WsviA41nJ3kELiCWbHAGCdgFyP+HQLYOuh4gStwoBLwIiakwXJ02QVo&#10;jswBJpoeuZQzh7IBUKroDKJWygA6HbGIsmMLFjeg6hDp4T4c/0bXa5qZk4hlgDw5FMlSFMWUImo5&#10;Hi9winYn8+Kr8bzcIxgfq+no80GyE1B6KCaRPoocieTvIKCFCxri3Hk36IfJElusoogON8ThppBz&#10;rwgPDUpGkSoulBJDukKlixL/umIjOAug3lVL6Yiin0UUm030mgvAZi7OtGkCFimiPp65IMMmzN1j&#10;/ScdsI4Dk6xd91nWpsNI+9n73W1k/36MfLDDmMnmp1imaR6sZS8RDGbv7pqZlp8xk/H92ZaHV2Lh&#10;2rkAD0OcnTR/dyPI5Vq1mZ8FMKUZKDJS0BgmTrbbuETdXoqGcaUsByZxWAyxErAlTreCFYy1oEWs&#10;WCPbNUmxZL2G/nDnSuqxVOqxNJQcSgHTrIZoVbVrBf+WeAC+xHLXRFt2xkLLx3C0hih3/xwrYq+t&#10;tXyo+fk8cGYt3W1z8SYRwKQ/VBSbx1lA9FoIyFR76Uh/6A1nASyUSInkECUfpIWAx4W8RC0BDZDF&#10;QWzE+4EpJBWUF6LrDQGW7xVbS73F1VnEdxsxI+whKaLstB1YMrtRpFLE0vyXLLWVJgIup+jDDSzh&#10;9Z3gl2V9mTtgCndyQi2ivBOdRXRTHEmmGMZU2iirN3cD/hd9H1D5ShEFLCKXVh3pePQKABZ4doQg&#10;c6ABMNjCt6u1STDsfwlg6oOlOZCC5XfuMS+pFE8Tr9G0IA+QKU2UMYm2pSQDtmQApqu2pqSGCnst&#10;JZfpqNT1qXycTC7u9L2DK4hgqsECE9LA/MZXDukqhyINXhK9NBfmjWbo+jgUBkoT4xTFFL2oxWI0&#10;rySqXhPIpDkLBTDIjoXecFbjWSMrgYo+kEZJzUHk8hRxE/XXBpsNKziHM0OgitZZZTMXZdj0hXtt&#10;6IxT1nVYpnXovYDoNd4+ajfI/vOX7Wxgr25EjTRU9evsGQvJnxxBwYHzbh3sXinbTXLYE3YTj/ob&#10;+GHcTMKeDTu3vMx5VsZNXrkxlqUPizEjRXWPIU0erlA5K6bbrfipWG1PtuvLJtu1ZVPsevx0u71k&#10;huUunYNDMGBdif5wVQw2bPFWxu+o3szs2bYkq92egitwspXuSEJ7uJLomWAFRKvcjAV2A/X91aQZ&#10;dpv9YOVIpxrxEHl0Abu5axvt8pY1NnB0qg2auN6GzdpuIxftsUlLDtiM5ftsFvXXfFJ0738BrEXU&#10;XFFh41mfR7sWMTQalZojHEVxs1HvfZ0EXIBM4FKNRYQKFkOI1FDtFe4T07ojPv7X6qMLtox7chnk&#10;m+h57Q8LmsvBQr5UjpajS4Oo43pEBxW0vFJDt9dWNONzV9RrqJje105518v9NyA6PDUUwAQ2X3EU&#10;EB5us+1OwEGa6PZuPs4SWL6JoncXYHzpFa0EOo9k3kP71+L099g4+FZzX6vEHHrkCqaWfTTFN04G&#10;tVi6Pg5lUwJWCmBTJNMaojRfnhdS954uRpY80CvTGAsnkFKJUQRY7iIkGwGil7sKBYvzBLLl1F46&#10;/7Jx00g6DKLPhQlsimIaX1EvDOJDbr8CWMSnAxZRLlNS2C/Chm2xLNpCa4B5gGseyo55SKjmIpea&#10;S7qoNFH9L6/BANdM1V8iOKI4i1bZlKhNNmLeSes5mtSw3xJr232qteow3D5o1cv+42cfWq9O7Tz9&#10;+urqOvZp4U+P8c29/fjD7ybtQx5VgErjFnvALiYwmRw/xi4wxXwufrxdWQnQ0hdaYWYUEW4BblMz&#10;8e8AXMumM54yjfmxaQxqTrUry2bY1biZdoVzncnl2ysXsS0lxgrSY7Fhi6PRvIS+WDybWRKsCMDl&#10;b1hiOatj7HaaQDUHP47pdpYIeIHRl5urpttd+diz6Pz+uVTGUdheyRrcQ6nLrE3Xuda252Jqy6XW&#10;aWiqdR+1zvpM3mZDZh+ycdEnAdsJm5dy3BYBKKWIUfTCogQ2F/8GKo5gTEVKekBF9PLIpRTRASYq&#10;Xn0uNZYjgt7zyKIueJqYQKkhca886wPfepZBcE+uRNSb4jUXlDwniY/9UH+J3EiMKDiowRTBUhxg&#10;8vYMyI3I0KUv6lPTWTZubuUWAEw1WHCCqKV67N0BZKuoy6RLdHARsf7lpRisLnKVh0AVMoi+OCLi&#10;YS/bNmqut6vpfWUii8p0nw0ilRbjOaAUzZQ2BnrEIJIFINRcWMTF1/tkLqEK1B1JvvdLqg6pO4L9&#10;yUoTRdmvXC/hb2jTpfFwTTj7AKZIDq0uChdBQHT4sjzeRLcBk6rDBy8VxQSwwMpN2kQBTLNiApl8&#10;NWSMI4PRIHLx+TK+vhT6GcJDzeL51GAS+UZSREUxsYizSROnkyJOI4JNXZwGyKi7Fhy0flMOWZfB&#10;yda+F9Gr8wRr1W6gffBRZ/tf//kL69jqA8slinxxmU2X59Opw/C5YFykeQ9LG7ZjKgrFngMLeAWL&#10;gHMMUB7DVerQnI/Z9zXMDjKtfCJ2gp1ncPJSwgx+ZhbAmm6XiWAX46bhRDUNa7eZnFmAE0uApbP5&#10;3my7tnye3UxcgGxqkeWmclIW2R3O9eQFdnnFHH52mp2Nm2inl4wDXOPsAsTJNUiUfNQeJaSvDafY&#10;KX1lNSeTnctrbVN8lH3QYay16jLVWveYbW16LbR2feOsQ//l1nlwhvUYtcX6Tz1oI6LO2fTl5xH9&#10;ng4GLkM1xxLR8xpZAVzauhIHuaH6K5Z0MFbbVpzQELhEcig9BFCqvXQELI2niJ4PF0I4uBD4rpCC&#10;fhOkBlpD2WcnMbOYjHJD0qhUOZ+5gj4gN4JZMFH0RLFwxayzhyHQ5NHhIBO5Ea44Eqi8/+URTCeM&#10;WrJ3Cwcx1WCWuiPQKIqm1/AlzKHSQ6WLbiUQEhtKHcUiuqd9ENneg3anBgto+jVehwWDlemyB3Bb&#10;ALlHhdIpF/9GvBD5GVLFDKWTPt2MhEqNZsmn1IB2ZynqLtH2uvJiJ/M0UwM6QnqoHpOFgAYyvQFN&#10;Hp8YNp2XajdY2AuTw6+mm7VgT0yixlYErjhnE1Fz6OpuvFJ1AC7kU3KJ8qazGs7uHhWkiwsTSBWh&#10;56MEMuj6eVJpKEWk2TybSDadumtqVBonxaYTxUbOOW09x+y0Ltxs7XvOBWDj7cN2A+wXH7S29/73&#10;f9iHH/zczqXMts+yVkHXY35DmvhAKgr6U/U7WOrAMociJFA3E7HDjsOdl7F9jZ7snDrANkzsZ2sn&#10;9LWN7GHejunNbnw0DmIiemjheDu8cKIdWzjFTmB+cxrvjdOxM3CFms5y82l2xj+eaRc45/DkOBkz&#10;GUObCXZ0wRg7PG80H4+0U0tY9sdWy6usr70N1V+AnOouTlfVeNU/OI9061IKPo8ZRLE1lrloqv1n&#10;qz72IZH5Iz1Aus2wNj3nWdvei6xdnxjrMACgfZxp3UZutX5Tj9r4uEs2L/WcRZHaazwlNi20yiY9&#10;jOXEkBrGegQ74wCLDdlDbcBcqZoLCn4pNVeE4FhBFFvu2zB1DZQbWpi+0sW9ouYvszsslERpVzNM&#10;YUpYhwWsYaA/VM9LUUwfS+Trw5YaUdlBWkj95bIpfa6hS++HBcDyNbN+tGo2TBN9C0sgo/JJZ9Vf&#10;TtUHZjgyLFU0U/3lJjiKWqGHh+9xBmhOcjCK8naVGs1qKocKes1+CWS+64v/rNJH0fhBChnOiPE1&#10;2WipTyZWUfIpTxW9+Rw4+yYDOG2wTOaFlZpDdZnAliSVh9tpBxFM9ZiAJYIjWL4nVkpiUYEs2BHm&#10;VzGK7voLLS9AsXwv4iMf7bWYlkRE/BKDSWT3PnQrbXSJqOI1OLlIQ5gATaLeOQBsNgCbI8UGTOKM&#10;6HSbsijZpi5MskmLttnAmWes68iN1rnfUmvbY461AmAfEMF+/v6H9t5//C/7CIDtxUvj9dlkIliG&#10;vT7Ftssj8RAdC62ROqyaJnIxioxs1hZdYxTlAqr40/OH2IFZA23H1H62eWJfWzO2l6WO7GFJI/BJ&#10;HNXT0sb2tfTxAzCswYpt8se2cYrOUFs3dait52zkbJg6xNZhWrph4mBbN2kgnw+wrdMHYKwzhMiF&#10;Gh9wXU+fYNnQ+rlMTOeh+tAWlnun2WJ5HsV/Fv/Oq0Sxq2tt15Ip9uGHHeznH3Xn4THQWncaTco4&#10;hZQRMqfXfGsLa9q+b4J15CHTdWiG9Zqw24YtvmQz0y7bIgiNKM5i0fKAKhpw+YHccHBxxCAGUYwe&#10;l896nSeCBWep+l0AbCUP65WAasV6gOXgIoIpRaSFFKHm1f9KAUwiNJKIUtIdikEURf//T24EdVeq&#10;hi59UXqQGgpcwaCl+l93QqcpAKaxlXdbWNAnOosYKOvdZcq3YaonFugUI25Tsg7QJhavwbRu1ocv&#10;A4uBiPnoe1itvQ0UHAHAPHIpVfRopb6Yoltgjx3Q9MFJpS8RgE2pIwCjGe0Eh+ozopjU9TIidfpe&#10;Iy1h01mgk9tUCqBKCVPElVy1THu5LzUPlpzLdSiy0ijeqXpZarPRw63CAjsBZxNVk6kn5tEMFlFb&#10;UmQa6i69cojiuLkoekTNhnEEMqnk52tsBenU/FhODCBbTHq4KN0mL0gBYCk2LuqA9Zt2kptqPTeX&#10;AMYN12msfdCmr/3sFx/Y//7P/2VtWv3C0qb1geiIZklCqr08jaPUEZQaCG5bmCTWkr0SFBl53Oy3&#10;MaC5msBq2MUMUTLbdRCvxH3sYt4xpY+tY8dyukA2vLuflSw1X4GtW9LQnm5QulxnaA9bqTOspy0f&#10;1sMSR/FnsH9bQxTcNGOg7eZ3HmWWLAub7psZLOxD+ZHHydeSPtYc1R8jsgKwB+ewNchKsWeXMwFa&#10;ht1Zv8jGY3r6H79sa++36gqBA8g6joHMmWxtus8EaAusXa/oIJr1j7eOH6db1/EQP9FXbE56Fj2v&#10;ExjeELlIDaM5iwFXNDVXNMCKAVSRCBYMUtLzgszwvhegWspDWjucE4lgSQKXmsvqeYnccP0h6nlF&#10;L/W/1GQWYwjIkqmzXDnv1HzESYoUECIjDSpevhzvAAaoIov6BDC5TKW56FfERhC5lB5G1swqcgXr&#10;jgJAOV1PdPJaLIxMIjgi4l83xHEhcGBYKlW9FqoLcJAc59+mYXgjliY1BJqngSHp4ZpE1WSo7aWs&#10;l8I+cPIN6rI09cQAlwPMhcAB8ZEkw0gAl+j2x0St0K/DV8cSxVJ5EwQymeH4hkvviYn4CGbEBLBl&#10;0PaSTuk4wQFdLFbRV+gIXL6cIbQQQPArNjFKdZgfmYhSd4mmpx/mol+AFU3Uko2AKzk0eCnJlAgO&#10;wDVjYTppYYZNWZBqUxdl2liK+z5Tj1v3YRusU/9l1q5HmCK26W0/++X79rOf/W9r3+aXFjWyq2WT&#10;hj09vowUkZuXtUGqw5r24JmBw28RotxCRLy5qWMYORmJFQDpWzSe8wDiyOz+tp/F53um9rVtk/rY&#10;eqLZqlE9LH1Ed1x/u1syIEsGTCnDe1oyJxFwJXJNGtHL0kb38RRzy9T+touhzINRg+00M2PXYS7z&#10;mJrOZQdZAeAqo+6qO4SE6gjN6FOQMBfo111KtUcXGV05k2g5NLq3RA2z/j062c9hRt9v1R2QDbGP&#10;Oo631tRlbbvNgtyBBOkB0HrHWLt+ywAZkWwidVncbZuVfsEdpWIzSA05imAxPDSVKsZJQa/6K8Ie&#10;qudF7bVMKWHY79JYivpeUs6L2FgOuHyjiiwCIDmSvAaL6Awl5qXO8lRRfohBWqjF6Fonm6rJZQCW&#10;DsACiZQAddsBJlcppYYS+qaJjncjUoAlcLlcSilipOaKRLCA4MgkQkmPKLCp/xVJB1cLXKF6453N&#10;m08+a4kfAAM4b+XgKxORNJ4cimRiETW2ohOMrQR1mfpgnjpK9eFUfdh4FqhCYiRY/sDXeQHllZjC&#10;i6kxFk8TPVVUBIP4kNBTKaKkUyGb6MyiGEY5/7rVF7uSfU+zhL+hNlGMota/ArBYqTpgEtV0lgJc&#10;jeeYlVLY48wL6aFemGsUOZpM1jSywCWgzQdgajbPAVwzaSjPjIKSRwY1DeXGFFQbU6LW2RjSoL7T&#10;z1qPEZsA2EoAtoAUcaJ92La//fL99+0Xv/wP6wjApg3qbMdIyyRZesJ+rkfHcPY9QIq4bx49L4iF&#10;LbCJpIm5KePobWkp+WifWM6KGWpno4bYsXmAg2i2d3p/2zmlr62f0Msyx/W0DAxK00gZk0cEJxVQ&#10;6aSN7M33+tiacX1tw6R+tn0mS9IB65l4TEu1VZNNlvnsH8tlJVIpaWG1DHCovepZxtd4CqXHOeRa&#10;WaxbOp+CQU6CXUKidQzHq3VzBlifDm35f7W3D1v3tg/bD7dWnSY4yNp0IZIBsjY9FlnbPnHWfmCi&#10;dRq+wXpPPWsTl92yRavOkCoik+KhuRhwKUWM1GJqNC8RTe+NZTWTGUPRYnSf95LvYdD7Wk5quExp&#10;otJDzG0ELqk2PHJxUqDexRIGDlJBY9mPAKeIBbBSSAN1gogVMoly+Q0FvmIQNWip9UaRFbPuVe+D&#10;l4ERqcgMt9gOx1T889Bxyntd4XqjYEFEUG/5CaOap4qaatZ2FWa93sq8UYOWSvtkMuqqetckarKZ&#10;VFAAg2kU0FSHeT0W6ZUBSKWM6pv5hhX/Ooutw0UQkU0rDi7VZSHQ5D/uDq6ATJOskcazJp5Vj2kY&#10;Mx5wLYGyj9MuKo5MSOPpx7ghKWRHLMqCWDfDDAWpUnxrAleMoivr0dXROJUdtiLZXJrN85gNW8Dk&#10;8gJSxXnQ9DMB1HT6XQLWtMXIpIhkM6HpJ0ftsVGLb1j/aWes+4jNXui37TUPpm2ifdR+sH3w4Uf2&#10;/gf/aR1a46Dbt71tmNUfun0SNgHRKNkZcFQNtmcu2kQEupsR67JjWdsts3GLukF9dDlBU8vD7CKL&#10;0S/E4FtI9DkB0I7MHmA7p/WzDQBtLaahq8dhkT26N9EKUHHkCrxmfB+A1dc2U8PtppY7sgjTUgYy&#10;b2SMJ5Li1YHivgiVfsXBGKs+vMRqDzN8SdracBSAnUR8fHaFPbiQzFLzlSyIiLYz7C47vHKoHWea&#10;evGortb6ow9hSUkV2w4mVaQe6yKQTbE2Ij8AWbveUda+HzXZkAzrNnqnfbzwps1Ju0XkAlw8LAWw&#10;xdRjsVJwQGzFKk3kfdc1Poxgil5iEAN6HqoeQK0gYik1XMq9mCCQhdZs0hwmkhYmAjApNlypQX2V&#10;7J+rFhPgBDzZBOiEaWAEWA449b+g3f0a9L3ceFSKjYiag6sv6JP+kCNSQ0dRy5vORCZZuYm8CBrL&#10;obI+/Fz1l6+R9ZmwwJD0PdK/tzIaTXUPDoFJ7lHUXm6VHaSKOr5sT5FL9Rffk7tvsiaedTx6aaRF&#10;1gKSTkF86LiddkDZK2VU/eUqe+h6LVuLJ23UJKvrFD2KaYWN+mRB81njK0uhghM4WkyewFmqqxrP&#10;4TJzKTt8K6XWwmo5AVFMzWYpPOQAtdCVHYFb1AJSxfkQHXOJXqLkZ0TRTCZyTVfkIorN1QgL7OLk&#10;+dttGL2vQVHXrd/ko0EEG7CSWmQeN9pk+7DjcPuwVVv76P2fWcfW79vw3m0tifTuVPwwtpegjN/J&#10;0COWbQ1EkBosAio2YguwkeFIFPM5DEnexnT0CpsvLyUE6eJl/lxWDOQEUej4ggF2dN4AOzh3IMsc&#10;Btiu6f1sG+njFgC3hVptK/Xerhl9bffMfraPnzuFoegFgRX/xetKQ9n3XELtV0WKWnsQGdYRpFRH&#10;UHscJYodx0LgFEr7c4CM03R6iRXsmG/H2Ft2BICdTR1lG+f2t76dPrT3P2wPwPrT8xtG3TmOMxHi&#10;YzoAm0M9ttA6QON3GphG832z9Zly2sYvz7GFimKQU1HQ9TGsJxKL6JHLD1T8GlHz53nfRc2j3NBR&#10;HUbdFc89Fu/guvTuLPPeF5S8p4cAaSsRjKvSwSSiUyLXRMCVKLCRGia7k1QwAyY/RAEtXY1ljpaj&#10;i5b3BrN6XpwM1x+Glm1h/8v1iDpedwXXDMCl46uOQlLDiQw1lyOACwkO3x8moLkvoqeIF9/Ksi1N&#10;4yqKYHKVciffiB+9Pg8imSJXJk8bpYiKapGUUb0xbzz7YKYazQGwgrkxNGUyj5TSnqeYBMCJvvEy&#10;sEh2n44wmsmfwSOap4mBvdsK+ivLGIWIl+cezc0EnWQoewSoS7UMLiQ4nD1UWuj9sEBdL8df0fVK&#10;DRfiMDV/CWPwjKvIi2Pe0nWQIlv4+3ahUztqB8/csK17ztusJaes98Rd1h/lhp7MfaYes+7Q050H&#10;JBHBFvlN1qrzOGvVtru1/uBn1qHVL21w97YWO6an7Vo4yC4lj0BhMQ0hLruaGeOvYqCyglqoDLV8&#10;CZPKRZjfFAKyOwh7r60EFESea8sEMrZWwjCeWEQkWzjEjmN2c3T+QD9HFgyCvmeV0bz+tpuabd8c&#10;PuccwavjFKnmheWj7ErGBLuD0r4Ydb3YwrqD7Gs+hCTqMPXX0RiW8hHFThHBTjOQeUaL+lD98/2b&#10;jMEcXM7OsaThdn7VaNvD75vIA6Ntq1aQOb2g7j8mTRxLe2ISpMcMay2AQd93hFXsPCAVgG207uMP&#10;2ZDFpGhYlm06etWWb6dPRrq/CKAtBmiKZAKXA8zpeSJWCC7R8ytFz3NPLeM+cuWG7AEA10ofSQnT&#10;Q7dlk4CX6EVK6CajofYwGbDppLjBTeBLL/W8118+XEntJS9Eqej9aFRFkimAIz8OIpsrOELrNldx&#10;aP4rtND2RRAOsODr8ksMSI0ATKLo17N9xRvM/nUEwYfwp5fpDWBi4BI1Pf+xgDEM9i4rHdTwpRY/&#10;BJEtmBdz6j7UK8ptyhnFUOmh+swJD4EssqvZo1nYeHYjf21gofGsprPbuWkoMzD+F8AUxQJjymAI&#10;U8Jf7ZpSFFMEE8CWyB/dLbUVvULpFPKpxZpjcqKDOszTQ0AVOkTFsEg9ZcNhRJon7fDpS5Z1Ldeu&#10;5xbbnbvlVtP4wB4/fmmb95+33pP3WdcRW2wgABu+6LYNEMkxGoCp0QyL1q47jdgu06xV+yHW6sP3&#10;rd2HP7d+XVrZbNi9NTMH2nFsqm9AZuQDJu1eLmHGq2QzQl6IjlImlYtRdtylL5aXCSDw4BB9fwOg&#10;XYZdPAPATrGg4TTnVARkgPYoddqhxWxLAXT75wts2LjNH2pHFgJIHKbOk3LehKm8SyO5fO8Cq/DF&#10;6Fi5aTH6YSLXMaRRRK7GMwJYgjWdTLBqIlvxrnl2jpGYvfFD7CgAu7B6lB3CIHXh4A7Wve1H9lGb&#10;7v7/bA3A2nSZZG27TqUOnUXDPdo69EmgLlUdtsa6jttr/edctI3HK6y8tsmKalosK6fCtp0SU6cZ&#10;LiIZD9cYgBat3hjN5niAFQ+w4olemvmSPZv3vZzckCSKtFDKDQi4JDSHKwHaCsCVRAqYrFqLq6s2&#10;3J4tTA2l3KD2ShWZ8W8nXcOWoemoIln6rsAm22svASfsg6n+ksmNBL+BqkOjKkQq0kXNgEUcgF25&#10;ge9GYEoaTDnrBM3lcDeYrLXlySGSwxeaa1RFINOJuPqGQNMwpqKYSBDftiIQSmmvpWiu6KDJ7I3p&#10;kPgQ6SECRLKpMD2UQ6sYRa03cpB59FL9JcvkYCfUSnk0KE2kp7LcR801X8QIBKoObVHU6tJ4dHFa&#10;XxoNyREtwsO3X4qqD64+bqE5sOSdSHIO2oY9Z+3k2Tt2PbvY8ovLrbiswsoquBGqKqy6rtpqm5qs&#10;5dETe/rilW07dNF6jN1qXSje+80+aUNjs63fdGRS43ZY949X0wuDSew+n5ttNjfdeJ7yba0dUaxH&#10;p49s6mDWC2nJwqJBdg5zmqukW3l4aRThq1FMRCsmupSwDEJN50KiWD5WbbmYkOZgXnOHm/wm1tbn&#10;SRlPxeB9SE12fDERjN91hIh2GLAdos46QCQ7xDkwfzAfD7OjgOsMKea1FPw6AG8hNtmlu1ibtI8o&#10;dig6OIejreYo0ewEKeNJUkWAVnMsGrOeWXZ902Q7tILVSglETCLvhdU0uZcNtegRnW1gp9bWtm0X&#10;+6jDQGvVcQQRbDRs4kTSQ0WwxUFfbGCydVIDevQ26zX5lC3YUGBXC0p5YDXbo+dvrP7xc7tbd9/u&#10;lNTb6dtltvcC7kuHFYWynKKPI1VcomgGyLwOI3It9zrsii0nei1TgxlwJULHJwKuRDSGSgVFYgQg&#10;C/SGqrsCi+xALS+/jchgZRrRyllDd/INZVHqgUncq6YyYFsbMoiR9FB1l9dgYhRDckN1mCKZb1gJ&#10;hy0jNm5BLywQ965Hm6hZMF9jFEkRNdGsGkveiO4qRfc8XTNi0ii6EY4WQAhc8qQL6HwnQLzRHPgm&#10;Kk1U1NKamWT6YklEsiSuyZvkOhVsK1QNFvHy8KFMjbFo+NJnxUILZV8AELi9algvVituoOuDTYoB&#10;yGIdYBphZyiQCKYJ3Pla9crHywDVpn2n7eyVHCsorrLqmnqrra218soKPi+0nMJcyy7ItryiXKuo&#10;KbeW+/fs8bNn9vzlCzt/BUCNW2ddB2XagNnnbEhsvjea+9Hz6QHoupAmtusVRbE/hzPZWrfvZW0+&#10;/Jl1bf++jR3QyWLG9bDV1EeHqKcuYq12E2eoXFK3fIxp7tLsLeIU8HE+rr6KYLlYaOdk4CCVpgPI&#10;2N98OXG0nSNlPEU/KwAaLCMR7CjXI7oS3Y5HEbkgR04RuS4wM3YT0Obi4XGXZnL5blJTenK1h0Vw&#10;LLLKw/ghHqUmOwabeBQlP6cUdvPO1il2EiPU3UTcPYDqeDqGpmvG2r6lQyx2VGcb0621dW7fCSYR&#10;gHUYam06j7IO3aaiZoGq7xtj7WlbCGBSeHQfsc16TDhqkxLv2LHrxXar8K7V3rtvT159Yi1Pn1v9&#10;g8dW++ChVd+7Z9UNzVZcUWuXc8rt0CVuRACXukuAAnTcZwKaarEE7rEVoTVAsvpe3ljmyF8DUCmC&#10;+cdEqhRSwSSAlxo2kiXoFYnxDlAASwBTqijTG/ff8MXoAlmwx1nC3gzNgYVAUlNZEW6VCI6wD+bi&#10;3sgC9XAfs+qsoC4LWESfB4tsXwlSxIvYtmk9bBC9BCrVY153OdkR1F9O1Xsv7F9sohhFX+0pVYfS&#10;RVH5ajRHpqH/TdkhYLmyQ3IZP9hyyaLLmURR9lwFrNDiy3f3hnNiGlnRfFiM7JrlLgvBoYnbhQAq&#10;KgPD0o2HCe2n7FjWbbtbVm3NLQ/t4cPH1tDUaKXlRVZ4N9ty8m/Z7dzbdic/x24X5FoOYCupqbDG&#10;+y32FHC9ePGCN77aRs9dRwGfaEPmZdmwmHwbPPu89Z9ygDpsM0V9CmliFGnSbChr6pFOo6xVq4+s&#10;E0ziqL6dbMFoGsOTISIgKE6QdmVhl30T4NyhyZwHAVGALlFgywVgOaSKd/BCvI3hqEiPW/gcXqcR&#10;fSURV19qovMs7TvPwghtRjm1hMMa2hNEqxNIoM4uHWHnWeyXxZ+5wgT0rfWTrWAb0XEX/ohYZlch&#10;5q2iBqs8SB/uEIshjizgRFkF9Vjx/vmWDbN5Zf0kO5YynPRwsO0TwLD1PksE25swmHqyi03o1dp6&#10;dupgrTsM4Ay2tgCsnZrOPGDaQnC07b/C2g1SBFtlPUbutJ6TjtmIpddt39VSO3njtl0vLrWWJ0/t&#10;5Sef2r2nz6z2/n2raWnm2mT1D1us6eE9q7vfbKX1DZZfVWs3Civs7LUiO3COKHeM9UL7EPSSHoro&#10;WOFUvZrKgTrDASZARdLAEFwCm/pcHrUAWSrXNJjCNAeYPr7D9wAS1gBB3yuYZJY/vUZUPG3UNLNM&#10;SIlgq3V2E8mo0xTNpOBYRZRKV0/M1x0pTQzUGxt9NkzC30A+tRZfDoEO05uLbzNlGuK22VoRK/Ob&#10;0AAnrLsUuYL+2L+kUqug5HWkR4xIqAS+ZNJERbFgbkzXYKRFJMdKACfHoJUaUYCylUWXAKbN8tqs&#10;EbCIQQ3mbkQAbAlUfaymaGW4opEVFkMkbTxCvXTODp+7Yeev51lBUblV19fZg4eP7OmzF1wfkP4R&#10;sUryANRty867bTl5tyw3747lAq48nrB3S0qtrLKSFLHBHj17as9fvSJVfECLYKe1IQUaMu+cjVpS&#10;YIPnXoZJPGK9R+1A8Mu4St8l1l4NV4p9ER6t2/W2dq3et8E9OtgspE5LJ7FYbyZUexQgY13RlSRW&#10;EpHC5awaD4NIWsjJw3YtBzu2W/SfbgCyG0SwG0Q7/ezlRBjF5SxCXwqrlwB9zzkrkMUPtZOA7jTR&#10;7azW0sL8XaaGu5bJ/Bjp5136bWXUX16DYZ1dhk9HGb24soPzrfQgW1YOsAR971zANd2ubJ5EtBpj&#10;J1KH235qrgP8fYfTAC812N7YgbZkZBeb1K8dtWVHolc/a9NxiLXrCpNI/eXpYZ94aPqV1nFQunX5&#10;eB1i4D3Wc/JxGxZ3w/Zdq7Nj127bgfNXLLeizB7zur4AZC1kCXW8P3UPHgCs+1bPg63uQZOfxofN&#10;1vRAoNPX71tlU4sVVdXZdUB3DNBtOaExf1JF9z+E3CAdlFJDqaHGUQQ2yaFS0BymkvIlA6wkoloq&#10;kSmdkwLYkgFUCkBJ3QVAdkBU7AQgkByZHNVkou6lTRTpEWEXM1Wr7RQYAZSACcjSSRPTnVUMr6Ej&#10;sMuodgM4gZK6bTV2Ako531tDBFtHAZmpmTBOUIMJaEoXtYMpsNOWpVvQE1O/THVYMN7itZZAJQkV&#10;ESzZtYlSc2iWDMC57ZYskIOGoq+jkamkwKXIRTTzKBbWYstgn4LoJVU207G+ZIAVR1tO2t6T1+3y&#10;nSLLo5aqqK62uvoaa2oCWI/u2aMnj+w+b1AdQCstu2t5RK3sgjsA7I7lkBLmFuRYfmEe13zLLyoG&#10;YGVWRC1WWVcHsB4TxV7ag2eP7GTWVes5PAFgXbThcbk2aO4lGwBV3wfBb7ehq509a9dzkbWiH/QR&#10;CgeJY9u06Wh9OrexyUO6Wwx1WCrL7jZBThxgs+WZZcMYGWG3F7XWDWqyG6SGNwDbTa63iGI36I1d&#10;VWoIwLJYEnGeXpTOOf7cWej382IXcfk9Dbt3hs/PAa7zRLmL+CNeWz3Oo1cOSx2yN86x08nQ/zCU&#10;JbhMlSA2LqUXV7R3nhXsYYZs51TL3spM2ha2Za4fZ6cyR9pRTEwVvfZThx1KH2XHSBl3LBpgS4Z3&#10;tpkDOtjHKDvadupP9BpqHbpPID2cYx1EcPRFLtWf9HDwGus2bJP1GrvPATZ44WXbf7XBrhVSbx2n&#10;9r101cp4gD3/9FN7/PKVNTy4bw0tLQDqoTXwEKx/cM9PI++bIppOo66P71vzkwd2j/fjwRMykfuP&#10;LLe83o5euksUuem+HKk+7yWig88Bl9JDUfLpDFQKMKq7xBYKYGlErFQAkso1nbMqcvhZAWgVP5/B&#10;SReVL7CJYeTn00OWMYMo5sfBCNg0wiKwhcBzHaNHO6IXR0Bbg62AwPbemi2X364l/GYQhuXsu0pe&#10;c+43p/3M8p8L0sNg8XlA44tV9OOe9UoNw+XUApzXZPLrkAA4NMbRMKbGWHwlKGSHm5owbMfHS7XJ&#10;UKMsNCRXqv5S5JJCmxGI5ewc23bkil25c9dKquqtsbmRtK/O6hprrb6l3u7x1HvymDeBN6m2sQbQ&#10;lVpxSaHlAaicfA71Vu5dIhb1Vn5xnhWWFFhh0V0iXhHRrdQKywFqXRVPzWZIjmcO0nJqtjn0yQbO&#10;PWfDY/MCgE07YX0m7AkGLqVJpA/UBuFvGwDm1HXHYdatYxsb1480kUZwIo3i9WyT3EstdhygnOSc&#10;S4SKTx9t14g6N6nLbuqaDtD4+DoN4suATClfFjVYFrT7xeUs11vG/BjExxnSQ0mgdL2wfARL9Yh0&#10;uPpeJRrexLA0G0HxIcC3fEpPmsVjrHDbTCvaPccKd85F5DvT7tDovkmjW+fKhvF2FhPT44DpaCrq&#10;ff5dB1eOsCNpY4lio20NmzgXDO1sswd2sNG9OlmHLgOJXiMB2BTr0JP+F9GrI8JnUfSKXt1GbLce&#10;4/ZbzyknrP+CK7bvUgMsYhNguG7bj5+0i/m51vT8MVGMeozXt07vIXVvg4DFaSCSNQK8JiJbE6Br&#10;5rQ8fug/2/z4gTUCtpanD+3Ji+f2hOykov4Bdd5dy9h3A2ZRdZlID6WEAAmwCEA6aiwrmuljuUbJ&#10;GkAAEtDSAISWPgRAChrPmg0TGPX9DICRCaACGl8/D5jCrynCCWTpfD+dryuqBYDj5/1nQnBho51J&#10;FHuPiAXA2M/MWSXbK5mIuKmj1nNG0kZR95iTivjgOKPo9L0azTCHDjYtp5bFcRDNFMkCkkNTzvIX&#10;h5rHSmCljkewIFV0FlHNZnmXwxiuWH+UvtQZO3D2tuWX11BLPQFEj+0Bb0RTcz31VaM94oV/+vSp&#10;PX70ENA1AKxyKym/C7jyARBgAmD5RKwCwFVQXEC04nulOkVWxDW/KB/QcS0tBbgByB48oigHrPd5&#10;o/eevmyjYs7a8Og8Bg6vALCT1nf8PoiOdaSJK2HQoOuZDWuLNrFNV4FsunXs3NcG92prk9nBHDcV&#10;Ae5c1O2oM/YSxY5QS52mrjpLpMjihr5CtLpGWnhVUYgb/RrRTRFMwLnwDmCAbMUoO4tP/WlAdYL0&#10;8BQfn6P2uiAgAtDL1F9XoeevA7LzfH4BJUk2DlU5W9Ehbp1qdwDUrQ302zZNsau0Ci5vnGTnITLO&#10;rBpjJ/k7j0GwHObfcIBIdoQIdgSArZrbzxYO7WqziGCje3W0Tl2HUG+OI2rPBlyLrRNMaucBydbF&#10;08MNXn/1GrPXek05bv3nX7a9WbVW0njPLuUWQNOfsCNZl62stsqevXlpT16/JCW8b9W8h16LkR7q&#10;qlrMQQcJUqcIx8+0ELnuPXli93jv9XkDddv9Z4/t+ZtXkCcvrbCq0fZQr0m4m4jANwVwpXHjByAD&#10;MKSLme8ilEAWpItKG1MUzcJaTJIobzqHpEgaHwtQAlKQFvK5ajeZk/rXFM3y+Dvy/arPHWBKGx1w&#10;+jzPr0ojA296zc9oPxjg0lpOp+J9L1jYYA7JD6frlTaKSZTyw8dbAgYxiFyRFDEQ/YpVVJNZKaL7&#10;jQOylUQ2F3ZSgyVqRFz+5DCGmTvP20Ho9JsFZU7zPn36wl6/emHPeVEfc+MLZM9hpF6Qyz/midbM&#10;G1NTVwnlLmABIoBVUJQDcABXYTbERq4VASRFtLKyYgBYAkVfbIWlhUS1fKIbV2qx/JJiK+Z7dY31&#10;no60ALD88gqL3ZJjQ2JybeC8qzZg5jnrg7C1F0RH98FpfpO1odhvBdkhcCmKtUV53rN7LxszuJMt&#10;Ho/KnTRxPc3hHVFQ7exoPgk4jlNXHafmOQ3DeEE1VMoIQDbSrrJmNgAXQ5mA6jwbLrOIXllcz9CI&#10;Dg6zZFzP8v1z/Nx5wJBFqnkZwuQK8qhrpIo36bnd4NykNXAT7ePNDZPtxpZpdhUt5CVIjQtrg+h1&#10;GmCd5s+fzKQOyyBVTIHy599xiH9T5ux+Fv1xF5vXv4ON6dPJOnUfBqkz1Tr2nmcd+0RbxwEADLKn&#10;C+lh1+G8HqMA2Ni9TD+ftIELrtreq/VW2QI1X1Zlhy9cIq0/S78xj7Tvob349A2Ex2O+32hVHAGr&#10;9l4TgGuwmnt8zqnlgSkA1gE4BxoPUQcZ16YnD+3+8yf2DIC9evPG7nM/3Ciqs+2nABq9rhRXbkRS&#10;PfW7gqiUrggmmdS7OiuMdA6YABge4TT/5UAKajKlfvpemn5GDWl3nRKYgpRR0WoVNZ2O6jQdd6Ny&#10;db6O5sG2XX7r+2wBly+TFsHhi6UjjWWaz0QtRbc0ropWQcRSDyzsjTnASAO9yRz4c2grYZKTG1JK&#10;y3dBqaEM/eUapFU1OLxqT/NmGr8Xc62u4aE9f84L9/yFvXr53F6+fGYvnsNCAbJXr1/zvWeA7KE9&#10;4E1oaqix6ipICmqtomKi1l2Ijrs5RC/SwGIBTdd8olUBUavQa7LSimJnFPW5arGc/DzLzs+37Lt8&#10;XlJiJdUVPCWbrJlI1tDUbOsOlznABi+6bgPnIPqdfNh6jqUfRh3WeQAMGnVYm240nQFXm67TkFBN&#10;g8YeZ4P69LB5KOFXTu5n6agutgCw/QDsMBHoiEBGNDpDFDrHSImDKTzn2At2hrTwFOnhqaUACuHu&#10;Wc7puOF2Es3iSeowMYlnAOc5UjqRHBdJ6y6SZmYRyS5S313mXKG/dh1g3SRi3Ya21/UKTe8s2Mrz&#10;AOocEfOsAEa6epY68DTLAI/DdB4CtLshUjL5Ny8mRZwzoL2N6d3FuvQYYx1Jhzu5PCqG9BAFx0AU&#10;HEPWWrdR26zb2D3WCyVHb2qwoQuv2JFbAARgFBBhztzMsR0nT9uJKzespK7WHr9+QRR7YfXUzJVk&#10;Iw6kFh6UApU+b67j4zpARhkA6AS4OgBYDwnSwPvSpDobQuoR94Jq5hdvXtvLN5/YvUfP7WZxje04&#10;BRCIaCkaWVGkkgciLGKqs4gASIBRCumRKYhIqqv+HTz+M5G0Tz8XRjtFtcAIR98PlCDORPLnVXut&#10;4vifcwBG0sbscH2RAKbRa08PVXtxwp5YOo2/gPxQTyw4ajSLmk/xa9gDC8mNVFjFZLr0ilqJgO3d&#10;yAog89SQmku6w8RNJ2znqatWVN1kbz79zD7/7DN7QwrxUuAi39ZVEewVb8jzF0+ps0gR62utpqbS&#10;KmGnykj3igFQkWorB1QeqWAAKoHLPyay6RSXQclX3rWyqiJABgFSkAdlL7oeoN3l8xKIE75e0QjF&#10;/6jFGqgTNh0pt8HR2UiAbtgAKPs+UwDYhH3UHBtJj5KsvcY2vOnMKEcXIhgAa8e1S7dRNnZQN4uC&#10;7FgOm7ga5cU2eli7ANlBNIfHGVc5Ax1/DmbxLOtlz6BJPAlwjut7OtRSx+iBHQdUx1HbH40mxaQf&#10;dgyS4/iSIaSKMIqkm6cEVMiOMxAjEuteIO27BIhuCFz0uK5vm2bXqL2ubJpmFwDdOb5/1sHF383P&#10;naN+O4sl9wlSzMOsQdrDFpeNMYNsxbRetkAkx8CONrRPT+vUYxKs6TyXR7VHRd+h3wraFUoP13t6&#10;2HvsfusTAmxM3DW7mNdoNWQBRSg6LhUU2d6zF+wIkewWr3MjxMUzotj9l0+t5n4jbGHtO2BV8XEl&#10;D84q6utq/3qdVXEqqLmr7zV4KtkAMJvJXu5T0z3iAfyYe+QJLOVz6rvnAK1ZQLtbZ9tO5pEG0icT&#10;XR+meLqmKhoBID8epYJoE4BCzWd+XlcBSV/3yBVGMa/bIuBRdNP3wlpN4FIk8/QxFAaHKSNKDiKY&#10;O6ICHJEadNlTqK9UY72j7T2iifwIZFTSIjoFH5IcniI64MQqiqoPwLWSswLZlJv4i6KXBpFF6TuP&#10;XSMNq7Pnrz+xr77+0j774jP75NNP7BUvlo7A9Zzo9ZR04hFF7n1y9SZe+NraSquoJHIRiUqopQpV&#10;cwlYilakgjoCk8B1F4rewUXEKuFrpaSS5dVEsYoi6rM8u5V9x27lEu2IXsXlpV6TFZSW0KuhCL/X&#10;zNOvwAZE3bGBCH4HzL3gREdf0sQePLW7kCbqZhPA2lKDte06E6ARyXRIGXv1GmZTGC+Jh+xIndMf&#10;kA20TYsYiIxl/kukhyIYa4rOE4WyEOleAGRniG5HiSCHANGhmIF2iMh3CBXHIeRRB8VILubzWCKh&#10;oiF7ww7ys8cA2WnSy7NQ/VlEr2ukgDeoua5Dw1/fPMWuUHNd2kDdxfeUEp6i7jqrSAb7mLVuImzi&#10;ZDtLdDtKn24rZEo6/bsl47rb/KFdbNrATjag70Dr2AtpFGY47XvHAq5AvdFxyCrrwoxcT9LDnsik&#10;ekzYb72mnbLxSbcti5StFqLibmOTXSutsCOXLtu+c+fs/O3bVt5YF9Rib144gaEWiQOLo4dbeQNH&#10;ZFVTNSlkjVXysUDnke1ePTQ/IHsCyJ7R5yRVfMJ98pR08elrQEY0ew1b+eqTtxAlz+1SXjVNbGot&#10;arEMt2rL9VRP/bBUel4pDrwAJA60SNTx1C6SOgaRztO9EEAiO3RUY6V71MoPwKbI579LVtuhYSl0&#10;PY3myzSaqcGovTJ8s6XAJZZQFL3SxfDqqaNOwCrKZcrVG54qhgBzWl4rP0OzSECYxM8JYAmY3aTt&#10;PmeX88rt2ctP7Jtvv7ZvvvnCPv/8U/v07Rv75JM3AOsFfSxqrqePqLse2MMHzdZC6tDAC19LX6uq&#10;hshFqicQKXp55OI4wDglnhIqakUARg0GwJRKVgLMapQb5QAsh2bzzTvZdieX75eVWQVERz5P2FtQ&#10;+CU1NVZcWW1zVtH/mn/DBpEiDphz3gZMP279JpEKjYWu/3iNdQrp+rbd1RObF6aLNKABXPvu021Q&#10;v0E2Z3RPW8ZISQr1WCbK980AZp+iE1T7OWqu85wsZsQu4NdxnpRRZMYpUsAT1GpHAdpBWMj9yKX2&#10;Lhhoe1DZ74M02Q/Q9gPUQyJO+HNnUXKch4m8AKt4mUh1lVrrGmnhNWqvy9Rj56nHTgKq46SEp/iZ&#10;c4Ati/7bRcB1ERHyeUZbjiDV2oQOMhHV/iKmqecO6WKTB3a17n3GAqz5Ps2s3lcHUuPOg9NpV2xw&#10;9UbPMXucQew16bD1mnrKJqfcsHNF1aR0D6y0ucWyq2rs7K3btp8oduzyNcuuKLEHRJ+nn770KFRP&#10;+lfVDMA4AlhZfZWV1wdAqwBYFQ18D5AJhNX8TN2DBqJYszOLqpefPCeCCWRkOc8gP57rHqLn9sln&#10;nwO0z4iGj+3ApWJnE1N25nHNB2ACGsDzSCaQhKAII5Yay6qdvL5ywkJRTlR+AEb1wZwE+bef19xY&#10;IBoObLZ9fkxNbK6wiJffajOFIlSGVsE4VU89pmV83huDvuf456q9lDrqhPWXm5OGol81mN2JFRIj&#10;RaliuKFQmsOtx65axb3H9u1339v3339jX3/zpX3x5eeA6xN7TWr4gjTwKeH/Afl2CynBPVKIZp5a&#10;AlcNwKik5qqoLKY5TGpYrkgFkASmUjGHgMwJDQAmwoOvF/C5qHlFM6WF1VVlVl1bbqX8+TtQ+NcB&#10;WE4+0Q2qvhJFR37xXbucy9cgPa7kldj4JVDzyKQGzb9k/aeftkHTjtvAKUetL2li9xEbrPOgRFi1&#10;Jdx8izGIWYQbE+miUimYxXbULB17TrPhA/vbwrFMH3PjZjDntZ50cSfp3kHAcYI66kwyhAUgOwuz&#10;eJaodhYGUfXZWb6nE7CHpIyki4f5c0cA3NE4tImoL44sZZ0sf+48EfA8SpAsUr7LpHzXUO1fRzZ1&#10;jdEYgeg0ddZxGMtjimBoH7MAoQiPS3z/kgCGsuQg4F43f4AljKV+/LirzYCoGdmvn3XpBXPI7FeH&#10;3nH0/zC+gZrvNnQt4ztbYA7387A5ZH3H6TU5Rg120iauuGRneIDWou0sb4Esqm2wy6SJR7Iu2aGs&#10;i3aFureOVP85Uezxq2cQFy2kf3WQHopcAAzSqhxGtwKglTnQAJmiGACraqmjndLAnyGbAWQtPIAf&#10;EMUekukoVXzKPSSG8QUge8U99erzt/bJl1/Yw1dv7EphjWUevE2/LBJlgh6WaPaAGQwA4mMpAlXI&#10;FnrKF0arNP84Uof9izVUQ1m9r8xdOoF+0Yc3/QrAMrZfZh5MmykCFnEV9VcANukRARYm+6rBlB6K&#10;uhcdHxnO1McpfE8b3329p9scayOhAAbJQd9LoykHz9+xRy/e2k8//mS/+tWv7Ntvv7GvvvrCPiN6&#10;fSJw8UI9etxi9wBWE+lAIy9oE6eRF1hpYRXgKK8sIXoVBQfAeNrHVSArcJJDYApqrrtErYKiAqIS&#10;4CNtLAWYVYC0uhaRL78nB5Ljek4O9VcRn/P7+TsKANalm9l2LSffzt4otNGLqbkm7gNcR/HlOMaB&#10;hkZZ34co1mPMFusyJM1NYDpQi3kK1ZMhRIDWgYnfDj0gBNDs9eg9ySYO6Y26g+bz9IG2auYg28KI&#10;yR6o+wNEqWOA6BRyqrOsjj3DNTgQGzSaBbRT1EUnAdkx0spjCIiPowxRDXaaj8+uQOmRiOID9u88&#10;C9YvInO6vAZlByC7AcAuA6IzKEZOQYCchMQ4BchUe10iNbwscBHdLnI9TQ22d+kYS2W+LGpEF5sP&#10;uGYQvfr3mchDYjGNZXw4eidYl37JaDRX0VjeaD0Ysuw9/rD1Rn/YZ+IxXhMOEWwSlm7Hee1qAFjF&#10;/YdWgAzqTlm5nbp6DWXHRTt786aV8cB89JrI8+kL1B0PqNdoszQDqAZE2PUBwBTFPJo1UBIogpFa&#10;Kk2sA4wN/HzjY0CmVPEpPTM1o19w/1DXPeH3PiP9fPEpZYZA9tlb+/SLL4loX9Kbu2ebTuQy1hIo&#10;PLwX5uxhkN6lUXelIn9S2iiiQyAL1hqpHgsod53A7VdqjeDqfS8io0AW/Jx+PvS5F4tIcxmpFDWY&#10;0/RKE4NGs6KZDimk975c6Kt0MEwdZTEgHaJbbPOxtl/IpN/9xDV+INUGYwpnbpfYW/6Dv/vN7+yn&#10;n360777/ltTwK/viC8DFk+y1cmnoV0WsRjWQeQPqUWg0AK46nmhV1QG4ykkNVXsJXH5UUymaEcny&#10;oehzC+l7EcmUHqofdlfpI6ArIjKVk5pU1qDyJs2sIc3MR4d4PSePuquYr1e5IuRuabFdQOJz4TKC&#10;VXpwI2bvxk1qCwX8butH7dUfuVR/ej19iWK9xu7iRqMnNgi6mqZrR57w7XpGM5DJOD2RrD2ng1g3&#10;dIu9+02yWaP628pp/S0F16fVzHFtRLS7UzUUJMVJwHWaeuwMADhDT0pHddVpiJBTRDRFOk0anyBa&#10;nWSkROcM4/1n+doFCI4sERykfxdhBq+gDLlKyneV0ZhL0PQC1GkExaeJcOdhC6+yCukqUesKtP0V&#10;GMYLjNMc4+tbY0fYskmQGx93s7mDumAHPtQ604YQuDw1hNjwxrKUGxgA9Ri13XqN20dNehh6/hhK&#10;+mPWn1bG6CUnbU/WTatCElWFuLeovhE2sdYu3Llj+4hixwFaHvXuPcqAZ4Dg/ssn1Gv11FxVaBJp&#10;uXDUk6wEYBX6mKOPq0Pio7aF++M+ICOCeS0GwO5Rj93nPOB3PX4N0/wG8HKefwIjTenxBvJMIPv8&#10;y2+sigxq65lcV36oHvt3gEXYQ28y60hGpavEvl6HBf2vVdRVoundJzFUb2RicpPB150ECaefvS+m&#10;PljK5kseweTLkY64Uis5Fc1WSUnvaaE8wdVcFpOI6h4zyAxAlaoD6NRUVv/rHasoyy18ODJ3XbA7&#10;pXX2zfc/2O9++2v7za9/tB9/JHp997V98bVSw9f2ySv6WhAZD2kiNqPMqFfE4slVwxiJelxVRByR&#10;GgJSKWmhopYayopcIisEulKRGlDzuUiipOBw2h6AFXDyxSZChpQAzIrqEvSKpIl1pVZETXaH3kxB&#10;cTFRrdJBXUQvLOvqLTuDhu7w6es2YhZkBrVWz5FIgZBJ9cWXvt/kQ9xQ9MOIbD3HoGAgXeqqop96&#10;TDNS7eRXoXoMnWLrnhAgNGY79IuxQYOm24Jxgy1lVj9Lc9JjkG3H9OYwtPwJGsxnqI3OAASREGcA&#10;w1k+PgvgzqPuOEcKeAYK3VNHWMdTpJSnANgZgJbFiMllms5XqcOu4cNxDQBdYzTmMmliFrXXOVLC&#10;szSQ9fsu8b0bTDtfR9lxDYBdoxl9HvHxEdjM9YzAxCBUnj+4s00a2Md69Z4JuCA1QnB1YO5Lva+u&#10;QxhNYaqgGwDrQe+r54QDXn/14cEzAFH0kMUHbNPJS1Z5/wEge2glDU1WWFNHilbgZMfRS1fsBlpQ&#10;iX2fffLKAdH4uJkarM4jVokyjHcAA2R8XEUdJlaxqpHJiCYeutD3jdTmklNFwNUikAGw+69gm/md&#10;+r1BJIPGf/upvf6c++1LQPb1N6SYL2z3+bwgkgGcFDWREfmmcwSITOkIpSkk5RP17rbZYe8rnXRQ&#10;R6mkhjFVn62WJAqASbXh4HSb7Ui/jBSRiPRWy6IFrMgRTa8BzMxwKV8AMNJIme/7zFjQ/5JyQ5sH&#10;k/+NQUxEobF+/yVC+0P77U+/tT/+7rf2m9/8ZL/+6QfSw+/s669JDb/4BGqe6KWwrujFC9boqSFp&#10;AC+oTo1eXKKNp4ZSaVBrFRGtIgAT6CqqFNWKHVTZiHmzUcznE8kCyj5IFYul4igj8pEmVtdRH9Sj&#10;3ACY6oUVEN0E4gaeoCVEuXP0aw6fvcR082UbMXMdNgEpzIFRczDR3Gf8HtIh6g5A1mvSfop7yA6N&#10;sAxKpT+EbyAyovawik54IAZWNAsGE5dYZ+qXfkMW2pyJYy0F96c18/rZJqLYHpi7Y0k0e8P66DR1&#10;1HlSvHNEonMoM87R4zoDyE4DrHNEswtoDc9Rt50RcwgAL3Au02y+jv7wGrXUVcB1hah0iZWzF0gF&#10;1VTWuSDiA2DdZCHFLVyubrC87wpuU+dWT2U8ZaRlwHbGQm7MHtTdBvQf75G3I//uDn1X0PdKYrAy&#10;xe0BugxZTeTeTATb7frDXiI4iO69pyKTmp1lQxbsttWHzln5PcTW9CxLm5uZB6uDoi9Gl3jNjl68&#10;apfu3IYZrAuJiRekeg+owRocYKW8F2WqwcQkiujgQVvFQ9fZRGq0ygbuCT6uU33On3tEavjgOZIq&#10;ANby4pHde8HDmnvqKfXdUwAmMuU5UUyp4uvPaQNR83/+zTdIr16gOMm3lTCMaQKN0kIfVwnlThLq&#10;hmBzosNHVvR9ohIfC4zpbiUgQS/KeekP1Q9zwAUKfF0VxVByqNEsd9R/sYbOFvrnkksF0Stdpo+Q&#10;H0S8oP8V7stV2hhEMOovelwbD10mT35uf/j97+yPf/yd/f53v3GA/fTTr+y7776B2CAvfgsdz1Pm&#10;OUzSwyd06+noN8MoNdHraOTFbhAlrxQBgJUADAHL+1rOFMIKEr1EeDjAuBYTkQoA1h3U8tkckR4B&#10;PS9ginFU5CtyFrGeiCXCo5g08S7UvADWqBqASKlaYc/pc963mbiQHWB9llkXmqrdPZJttZ6ATODq&#10;jWxKbGIPDEm7UYt1wiuwPXYC7am92nXncFU91p40q2NvvN4Zf+nUP8l6DEm08eOibMXs0bYRRnEP&#10;fa/DRCZFsXPUSlmA5BJ2axdZGnGBZXtZ7AbLwt8wK2089tdENACVRbS7CGt4CWr9kuRSgPIq9Px1&#10;KTkAmCLYRUB6HnJDwBKTeGP7LLvN9LLOLYTAN/DsuLxpDunoNNtBJE0hPYwd3s1GDxhjnQGX/Da8&#10;viRydeQh02UgtDwzcl2HrHf2sBfsYa8xWuWEBnHiASLYSSRll23kgj0waKetHDV8PQAou9dixdRh&#10;2aXlNJ1v2XEi2LnrNxBZl9MsRpEBCFpgjKvJXgSsUilzvPYKAOYMolP1gK2x0kqp04obqKUhvyQE&#10;fsI99ODlYwCGhvE5D2pA9hDQPSYzekxt/4Qo+Zy+28vPINIgPd4QyT754gv78ptv7eGz13bwQhFB&#10;RQyhgBKwiYEaPohAApTT8koLQwmUp40OLJ0Cp+n1fR1FMFdzOCGiP1MgZ19WyOJt4FIpCX5djxik&#10;iWo6a3Q7qMP4mCOvumTVXwAvBVo/Ecrel6Oh2Nh65Dr9jRf2xz/8wf74p9/b7//4e/vtb39jP/36&#10;B/vhB2qvb0XLE72UI4uuhTV8RPNQKaL3ux6TV9PzqldBywstYkLACHpbgUpDaWJQgwlgJYCQ+gyg&#10;lQCY3Jw7djvnttdirt4gcglcYhWL+HNKE2uJYqrDSpFNFdGsrgFgTfRdymApz15mnunoGTt96SYG&#10;OVupq2K44ZZaN5TjmmjuiUd7byJXX05vbAR6jsKPgq93lbK8NyLYnqRVPaC0e0B46BDBOvYmgvWD&#10;gQNgHQFr58GrbPCoNJszNdbWYYt9dCV9KRT1l/BVvIzVmtK4G1vmkcoRaTbOtBvsZb6Ob8YVaqor&#10;0OtXOVcYdbnMVPRVZsyuk/rp3GKYMxuT02tEsIv6PkTHdUS/t3fPs9x9rCzCGzEXW7lszlWsBS6s&#10;nm7H8K1fT+9rJYOiM4Z8bN37RfH/FaGxjIgFuDSxrKbyYFLhIVDzQ7cCsEhzmcilCDaeBw5p4oCZ&#10;F/Aw2Q0VfgwgNAIwiA4UHUXM5GUztZB1J8eOX75qJ69ds1s09lt4v5998sLuAQwBRvVXKTWyKPrK&#10;ZkClQy9MPTHVaOUArFjpfR1SOn7+EcB69slzAKYIxkP6+QOofwGMhzYRzIkUavzngOwF5cirzz4F&#10;YF/YJxyli19+/S3R77Xtzyp0sbCA5JS8R7IAXKq3lAJ6hBJTqL5XeF0NeDJ365AehrWZvpehz/U9&#10;B5iMR7dherNTO5fCbe2h4FdpYgpRLKjJIrS96jHVXkQ3fY+eWBIAW04zeTOq9/tPX9sf/vB7+xPg&#10;+uOf/sDHv7Pf/PYn++Gn7+z7X31FU/mtvdV/VsUoT53HFKqi5R8BrKe8MOp/3dMgHmxiDSmBWL+g&#10;76UIRupXgr5QtRjpoSKXAFaJgl7AUa+rAIHvnZybrqRXxFM6qSgmUCpd1J+p4U2qhvCQdKpYUQ3q&#10;vpm/q6SyzM4yXrHv6Gm7eDMfouZgoF6gwSqrgK7ccF2HppMebeTpTQ9IY/KjABmsWjfYtc7MR3Wg&#10;+dxRtQuER4fuiwEcAIMo6Nwv3vWLHQBaR4DWWREBwuDjUem2YNZy27osBsCwYQVQZW9n9GTnLLuz&#10;ExX8jtl2h89vI+C9TUp3CwOdGzSOb5ICXhcdzxzYTb7mh5rqFqtlb26dYde3siZpJ79nz3zLZwCz&#10;kFOAEU7+HpZEbJ/HsOUMSJMJto3aK3NyL1s0Yoj1H4iRTX/IDPwfFbU169VJ/6934NoCPb+b/z+p&#10;4Vhqr3HUolD1ShX7TDhk/WhpDFm0i5v1GOwhmkL6VFXM1xWjisljtOhqXq6duHoVouOKXRVdj7D3&#10;MQC59xKAQVyUwRg6yUGdVQmZIVq+ipKhUocemBjFEt7rUkivejKdgDHkzwOsRu6jFgiPByI7XtCE&#10;phZ7zPcf8/2gFhPhQSOaVPHNF59zABog++LbbxEVv7Q9Z/NRfaD00IyXkxpB/RXMdUkKFbCFqrUy&#10;OOmAKAMQKUIF9Ze+H5FHKb3UqIoa0Go0byOCkSJKTb8aml4TzcGoigAWpIgBmxhEMgEsCbo+GYAp&#10;PVTfax3GJg33n5IS/sHB9ac//9Gvv/+90kNqrx++8ej1GczhG9ijF3oBeFHuP2yk/uJA0d9/0mIP&#10;uD6QVIl+R7WeYKJpAYOAorRPFLzXYIBDBIeniYDLI5lSSVLIOzlMLt9RLZbn4IroDyN/trJGzCGA&#10;dJAWEdEqUYnUEBUB2OUrdhDt3K28Ytt+8BxPb/W41GSNpRaJ58ZbjsvvKgSum6CqYRjRJvYetZk0&#10;kRuRp73mpFxCJUaxu6IYf5aP5YbbXttKNEfVF9ZRYIT2bg/QOgxeZ/1GsNmFmm/t8jQ7t5ENlESc&#10;vP3zLG/ffMvDHTiPtC6Pfcy5ACgHAN0BTHe43oKsuEOUEhCzGU25zWqi2/xsLtGqYB+bNQFWCdPN&#10;JZjfFOHXmLNjDnUaNR4axoM0vDdhb5AwbqgNGhrDAySDgyU2R8DqOAjNpcBFU7krqvluw7bwUNnl&#10;yvmeo1HPjztABDuAPpNUcfwB60sdNnQREWzHUbtL/6uR2rqeKFWBMuZubQ0Spjw7feOaHQNkWdnZ&#10;AKnBHgKAFsiJKu4B9cGc4FBTmZSxhlPVhHDYAVbnka2I91ggU//sOdHv8Sulh4iCnzJDpigGwO4R&#10;xSSjekKaKBA+5eeeAbAXXouRPaEaEsg+4fopraIvAVlNyzOmqHMZ0lT0CpY6KCX0XpkTGiI2RHgA&#10;Js4qgSeSNupn/eMgzVSKKaMcX3XkanoApk0UaQxdrsJcRIsg1A9T5EryprIApnRRIywCmIAV1mDQ&#10;8fI7zC2upeb6vf3lz7+zv/7lD/ZnAPYH6q/f/e5Haq/vYA6h5b/8DLqe6MUT5Rn59wOiVgvFagtg&#10;auY0AKj6xgo+15wXIk+eWlWkiarDikj1CjzNK3D2sEy0PceBBcCUIqoeK+X7eUSvOxTSBXkADIJD&#10;aWJQi9GEJvqV+5+BmeTnBbQG2Ck1sysA2PkrV2EQz1suE9L7T1zkZgNgRCIHCFR8J1i17gMSYQ9X&#10;+0qfXmN2kCZu5SbMBGCKYBrGBGA9YgCYaPvgtKEZ3Y5I2KkPEazPCp8Gbt8/FRJlFbVZOrVeorXu&#10;hQyJNHPo8GWWGJ1gV7bGWcHuWCveG8dkcoyVAboihigLdy6w/J0B4PJI9fIBTT4+HPlMMhcciLJC&#10;pplL/OAaxbVYQCNy5RHRbjPCcgUlh0ZgDtCPi58w2YYMZ6ED5EVnQNVpQAbXTMDF3BsA60TN1W3o&#10;Jh4qW3Da2hqwh6MhOACYwCUGscdE+oLQ9b0Z6Rm6eAeavINWAHPYpEFJmsFVjBkV1dXYLdjcs7du&#10;2kkB7LbEvxX2ABDcAwy10O4Vzaq5YJBVHnA/1OghSyqo6OVSKu6Fu7z3RbxnzTyMX0HDK3rV83GE&#10;shfA3vXFeIirRnsKyATGgFEMazGBiya0otjbr74CaF9bfmUTdmzSLqLUYPQ/OKqrBB4BSlFJDGNk&#10;Txhfwx5b4Ap6ZAGgArMcrlJ1qNGMv7cDTGLfDBQdApkIDukSfTRF0ct1iEoJqb8AXaJSQ6KXxv+P&#10;XM6Div8VwPqT/eUvf+T679HrR5hDmsrQ8m95gnz6yWvqr1f27BlzPpJBkQo2kx40khLUKdcmfatp&#10;KHOAibYXZV8O+VBIrVTAG3RXND0vshrHpQClhKNrAJqgEV3M/JdqsRz8NxT1PE105QdHtZvUIAIk&#10;kVF1XiNPznqlJrCIl29ch0W8ALtIc/TiLeszFO+JbkQgSYVI9VRjdRHIBqVZdxjEHiI60CaKBOk8&#10;EMZNEaoXkaqn+mL8Wf6ML00AXO0AXweA1LEPFtz8nladZ9n77UawqWWw/bJ1X/vFR93s5x92s//4&#10;sJ99hGPVmLEJNm9mkiUsSLRVsSts58qVdnNHPKBZZHcB211s2YqwZyvBGqCEq75eLhepI3FWSdQq&#10;x/imBHAVEwHvQm4UEOlyqc+u0zM7umSkxU5eaH3x01Cq2oXo1Yk+l9jCjlw7DkhDFgXYvO+10XpS&#10;e/UcxiTB8B0u8HUWkUjWG3D1mogx6yR6gzOO2piYzdyARyy/ut4BpihWjXKjFNYwm/7Xpezbdv4q&#10;U+m3btld3ocm0rlm6qVa6vAqHrBVkE0192CQecgKYLVca0kVq1UjUy4UqB6vLaN2eoCKHj0j0auO&#10;rKeebKjpKVPQAEznHkSHoqNSUKWKAcgQkrvKgyxK2lcYRQFMao9Pv/oSEuQLu3K31lL3y7sD0gLw&#10;6AhEDh58N9zZ12s1RbJCwKVaKwCfgCZ77aBvph6ZBi/dk+MqLKK2sWs1pwgOLTYLolgGzGEaqaEv&#10;m5YBPymioprXXag0DlzI50nwjf3tr38BXALYnzw9/D21129/9xN9r+/su2+/si/F4PAUec2L8ilP&#10;kic0GptgDpuk3FB3nhexjhe4GpaovPoupEOlp4/VpG5FRKoCwFFIJCoCBMWQESUcB5lLp4JIpkay&#10;IpOiVYEmmqnF1BsrKhXIqMcqlF4qAqKaR1VfQ+1Vp6a2GtpKRfkd13iyHj1H/46J59v5xTZyarJ9&#10;1BXKXekep0MP6ipqrM40XrvK7IU0sacziekADDq7L05LSglRQLQVsBxgUPhEpw49Zfm2GGCNwTG3&#10;J8alndnz3Mk+aM3aILzgf8nqoPdb97cP2rKjq+Nka9V1vn3I3/cRgG0NUdKWa8zceLw1llg5SxxK&#10;jsZZMcY2ZaSBFZxKXKTkgRicGD6PxpcekxsBDIdhWbrl04A+kzjNFk1bShTeSOTaZF1JAzsDpk6k&#10;rPI5DJhDCBnYw45Q851oU8i9t+fwXZydmP8ANFLFnlLRjzvMICpKl0noNGcilYrbaut3H7ZcmssN&#10;AhhzfDVMLZcya5dXWW5XEVdfuH7TLiP8zeaBWUf0aQFgNRpf4SFbSRRT1JJ6vor7ooZTy+fSKZbw&#10;AC3gfSyrr6DGwmbv9VNS0Gar86YzQ5qkiY2kiQ0ATBPUDwHVozciO9QX+zeQcf+9gsl+RUb12kGm&#10;mgzAffW5PUN8fvxqoF30tI8Ils5RJJMGMQOAOWPoPa8gLXSxbwi2DKWL4S5nTxEBo0ulMmU3DLBU&#10;a63C72CV0kVFMwC2ChNI9cQkAE6RmkM7m1hLdODCbdK+7+yff/+7/fVvfw4AptQQcKn2+u2vf2W/&#10;IjX8in/4W1GlvJAv6FGowfyEF6ABckPaMjGG9aQBAlm96q5qiAdAdp+nVx3fu8sLe1fEhiKVGpHS&#10;E0Kzi/XTUfQq589UqbZCLV9eARhRdtzJvUUU40lJT0yp4d1KiJJKgFZZyM+JTawAWKg4dHjTqvja&#10;bcxxjpw/zzTuHd7MMlbPbmYZnXpbLKLrBuEhkAGejkSkbqSEvamdeo1cB7tGjwhtoiKYExwCGPWX&#10;0kVR9Z16zbSuvUZZzz4f22DYurETxtmsOXMtOm6p9ew/hsg1wD5sMwyjz5FszxyD0cxY/O85HfHB&#10;x+zzA+y6f9FhArNZ0+3E2qVWfXKZlR1lPzMgUtQSwOQkVYsPvRbsVXHkS19GZJP5jSJYPgA7wI7n&#10;yaPUPgCwRNgOAFdpa4feK6gPaZgrihG9ulCHdR5IqkgK23mQopjYQ0A1mqluIlcPFPTeqlAdNh6y&#10;Y8JhGzr3hM1ZscU2HThuORXYMNAHa2R+S8r6UoiOQsaMbjB7d/H2Tbty+5bdKir02kvN4TrKhXIy&#10;mXJAVq3oBagEsCqiWeX9WisjdSzivc0HYJVkHU+4lx5AyUtmVcODuEF1O5Gskd9TD7HSBFn2SHpH&#10;RMCPpPBQX4zzHKC9gFV8CaBeArBXSPXeiBf4io85nxDJGu69YIatIJhgDlXxERo+HTBl7CFycZzI&#10;cN/6cPuKp4iRSKaPA+Ob9wATE83YDQOoTLw5HGA6LvoNHH8DH47AxTcJC4BDF7Np2H1r//w//7C/&#10;//0v9te/ClwiONT3+i3U/A/24w9f27fffG6fUXcpcj2lb/GUp8vnhOjHMIYaolPDsIYitpYcuxaQ&#10;1ShNAChVRJoWolczA3dl2AEU0UwuR5CrmqwSYFSqAe3gEsgEsCBFFHBUixVSb7nhDZR9Pr4coujv&#10;Mg9WBLhKiV4BwOiJEbnqiZr1on75Wj5T0KcuZdk5qOQ8lB1rtx11MW9rwNW2mxrJIi5QZwCgzrhL&#10;9RgqyzJ8Kbh2ZUYsSBFp0JICdkQk22vQXPt4+CQbN36yTZ4y2ebMm2dLE2ItPXWFbduywQ7s3Wsj&#10;xsy2n7cayrqgkQ6yD9uyNojVQR+2ZsFEG74uoHXAqrvdWL43weZOibHiQ4lWeSzeKjwdFMBw8SWa&#10;adFD9cE4qz4gkMVbOTVY+e4F7uB7JnWuDe0/yX7R6mP7+Qc9WCDY2X75QQc86Dtb67a98d6gwYz6&#10;RIai7Wk7dBwokmO9n65Dtzg93wPWsIfYQ0DVG+awN7VXrwlH6IXhiRjHoo70jbbt8AnLr6jkhn9E&#10;VAFg3PClvI93kaNll5GGkyZeAmS3UHeU81DVbJhSSQGsUunhAw1iiuggNeRrVQIYqWORRzBASTR7&#10;BlBaSAv1/VpAWg+4BNJ6hjI1zKnemkZYnjCd8UDTGeqNSdQAyKS6f0FG9QpgvRSjLTkVQUDRTFHt&#10;M9LGkspGAIJrVVhbKUUMpFBKFwsBFuyhUkBvRssrMWAY1+gAwjWklUE/TRPNW66RImJ75bUXx4W/&#10;pIQ+4ay1RgGpIWlUEiP+O/Gse/vFN/Zf/xC4/urnr3/9o/0FcP3hd7+237pqQ01lERsUlYDruTru&#10;hPKHPGk+Z+7rOYWtmKB66jBJXxxc0LPKtVUbiayoqS2lPqPIheUrrgBMNIjVcNRRJBPwyqRT9EN6&#10;COgEvgpFOBjGAqJYDoyirNpcBKz6jPQwUn9Jl9gAYFV/1RPBavl7JRy+dP2qnb14yW6j8thy6Dyg&#10;wQew60IARhTzHhe1GCDrBCXfZXAKao613gvrhqKjE0xj1z6IfPtMtsFDJ9iE6aRj0fNtxcrllpaS&#10;ZmsyV9mGDasA13o7fGi/nTx53GaQ9v0MYCk1/KDNYOvcY7L1HrqUWm8RqeRY0sYAfB8R2T5oN4Hv&#10;z7JDGQIX9RWgKlHtxRHQKtkBVsHXZNtWycqiChEdIkU2zbW0ubPxmR9vv2wzhHS0t/3iwx6swe1s&#10;P/9FO+vQqYcNGz7SBg0ZaX0GjoPImWpdes+xLoCty0BqtCEYiw4DYJAbPaHodRS5+gCs3gh9+5Me&#10;LpCt+Zr1tvvoSRygsMMTwIhgiihliAhKYAQLyTyukb5f5sF3A5ZXzKAsAEROVBOJPE10db3AJoAR&#10;yTgVPHjv8iDVUGwl98kTop7SQ/1MDQATSaJarA5w1dPmkWHOcxrNj7nPxCqqPyatos4j9WA/e0PN&#10;hRgYgIn8eE1Eew24nmls6gvAR6p46EKhJfpUdARYYXSCml/jBxAJSIpkXD2iQd+vVd9MSyFCvSIs&#10;4jVIDiKYGMQwTXTrALGGkB2JRK8ksYasl9HGyoLSeljCv9qfSAn//re/2N//8Rf729//TGr4a9Ty&#10;3wGu7+0HJFFfQoF+gmLjJf+pp/Qo7vNCtPDCfUrYfkP4bobCVRRTIVsDwFRvVVMPlcESFZZlQ24U&#10;EMFgkvi6110ClUYaVC8BCAFJZjeVHAmCq/i80gWizHwBOIl+8yA6cj1NZGSF2kxiYdVpioA1/A6R&#10;HHX8GZ81A9DFpJfX+TNnANhVqOSDZy5Zr2ExDFHOcxmUarAOnvZJp0cDmVqlBwxcdzR6XQYlWI9B&#10;k63f4BE2asxomzZtqs2dP9eWLI2z5NRES89Ms9XrV9vmXVtt96G9dvjEETt9Fl/+lLWsbR1qv2w1&#10;EP/B4dYNHWC3/vOtx8Bo64oH4UdtIUJaD7T323wMCEfY+23H25zJmIfujII9nAPTON+ZwlKYxlJW&#10;EWnJeRFpYTHM4c3NMbZ7+TKLn7USAJEGQrS0JmX9kJTzg/ZEzLb6ezEV7TLMFkYvtYSEFTZx8gwb&#10;OGSo9ejVk+ns3tap5wh0iTN8hW536rbeUnCoD0Y00ySz0sPJS5gL3H4cd7BNtvtEFn6IvK7y0CCS&#10;1KPUqaDeLqPhfBdh9S0mHK4xTX7jLjUxD02n10n3qhmmLOde0KkgMlUQzZQmqiaTdKqIeyBPrRXq&#10;NMmharl3FAGr5c0CkSJw1SFYqAVgzZQgzyA1HnLvtYQKD8mo1NS+/4rohpL/FQB7TRQLlPcAi8il&#10;xvQzAPcZqWJ2WR0Aw6rbFfIBNe/qDUAUWLKFRyBzoInUCObB5PArF2CXSklNvxozx9WkheqFyUZb&#10;k8wZ4TojmdnI/zAJk5pdJ27Yr77/iRQQ8S7nH//4G4co9o8/8zn9LoS8P/0AsUH0ekvPQTXXMzX/&#10;iFaa7arn5n9BqihGUaP57irEQKX0Zq4505gCL+RdGsolaA8bAZ5YpBKYo1JSunLqJZ0K0rpKflel&#10;5sQAVyXgquL7fvjYByshRQqRT6kOk4xKw5jSIKoxLY1joEsklVEUA7xSd5RDmuSSUp6nGZpFmnj+&#10;xi0bN3cNpjaB9MnBpdqlF6lgb8xfkEB1gRToNXihDR07w8ZMnmQTpk22uQvnWlxCjCUmrbCUzBR8&#10;/DNt87ZNtnPvdtt/dL8dOnnUjp85bhcunrEde/ZQo40mogy0Tmxt6S6Dma7jrT1Gn30GLLTOuOkK&#10;BO+TLr5PpPtl29HMac2ww8lxVrR9PhZtAXVfSCpYiErjLsAr2hVlBxIX2LgxCZj0ZFq7/qtJ+yAs&#10;0BZ2oBXQGgKmtdyw2rPQvc1oouQItnrGY4W+gQ2g8TZu8kT7eMQI6sXB1rt3L+vcpZN17NYDtcpY&#10;VCsx0PYwi6MUzQAbUWzp5hssRjjC9hz+f2cuWi4jQEEtRC8MyVQVREclrr4laExzYYSvM/B6HaAV&#10;kPaLYr8nVT0RqYqaShHLU8N73BOATPNiUnPc5f3JE6nFxwJONT9bpgcz4BKoagGXbAiqeZA3EbGe&#10;Umvdk4wKULXwuaJks5jG5/eJYni9fA4v8CUAI5o9JW2UjOoZLPdDbCreArCmh09tw1FMTDEoDRQa&#10;EXlUuDcMsClaCWieEmopuoYttcPZHX/FQHofLGAR02Tm6P0uCA0oekUwH0/RQKU2XzA0ebeswf7x&#10;17+iSv7Efv2bHz16CWR/pvf140/fwhp+a7/mfP0VCmbC+DP+c5JASf6kGa9qwHCfF+FTSI8Wz5kZ&#10;uOMJVIH2sJwXvxzPjWJo+Xyp4SEnailuNcVaDhjKeDN8jAEBaIVfSRkBhoNMAFME08wXR/KnCthF&#10;qTnEJOrIvq3Y5VVSchDB+PlaopjSwzofY+HP8D35eVy/iWMwurkrt++wKXOvfdAVP3r6Wq27x3Kg&#10;33tAZlBrdR8QDdExw0ZOnGBLly215FXpbNhMYK1tAg+kFNu0baPt2r/Lduzb6dcDh/fasZOH7NTZ&#10;E3bmwknLunLGzmWdsbHUVT9vxRaTdsOsO/6DvXtPs27dxweqdoxNf0Fa974iWfvRRLtxpIqTbfns&#10;aMvdshCFxxyaznMtZ/sCemOkg9ug5FkJmwHI26oehCHsAlHRgb5be8DVBp1kK6JxKwDWihWxH7Yd&#10;xfJziJdpUbZr7y7bsnWDrUhcQWobY4sWRduwUaOtW68e1qNvL1Lfnta5G2ubOg0iHU7AVWqnDVvI&#10;Q+Jsjm0EYOmbduMkdREr7EpSNgDGTd1AfVXDzV9FFCvH3KaAdP8WBkW35QLG6y0W8AGsoKj2SqJS&#10;BfdKJeRXpaeHSgGDgcwiMoxC6mdNOqtuE8BKpVXk/qmm1KjWn3WANRGpcCAjgjUTtRoAeRMZlGj8&#10;RtJI9dAe8/c9Jz0U0fECEXDzU7IsQCbl/QOGNwW2N0xFn82pBGBypwrMcXzSWexhyDBmisaXLErp&#10;IYBysOnzfWgUQ5r/vVRYxHSt5pTBPhEshePGN+qBoTtM2XARcJ3Hq/A8zb3PYQh/bW+prf78x9/S&#10;8/qd/QOS488QHL+GNfzdbxlJgdz4nNRQkesR6cF9nl4aomzQi8GLJEr8E+qy+7ygenH14qurX47q&#10;uhznoWLy9HzAkM2boJqqgRetgqhVFtZgEoEGU6//ApkEu5I8VUFWBAewSG9Izi63qRzqsDxyfjWs&#10;1VdT1HMgqvYiGgpoApyim/pmOXnZ3PxX6Yvdsv3HL9qURavs4wlLbMCYWE6MDZ22zObGpFl8UgYr&#10;lJJZqwSYdmwj7Ttqm3ZtZ4XuWttIKrjvyB47duKQHQdUB48RuY4ftBNnjtrZ86fsPMC6dOWc3biJ&#10;JXQqbCUs4UftRuGkO8G6955tffvOA2QwiBAe77eDum8/AUBMgvCYaD9vO85GDpuJi9RCNIhoFzcC&#10;sM3zLAcB7+2Ns5FSzbKdS2Zb7wFLAZZU8GtD2+94N03tpIlr7fkCaK0x7fk5aeeISQl27NQp23d4&#10;n23cvNFWrV5lGZmZNnX2DOs3/GMbPmm8jZ48wfoNHGA/++CX9p8f4PpLzRm78YadvJmLlflhRjz2&#10;2tFrVwBOBGAAhzSxhodsFZGmEjbxLvYMd3jw6RTIxgGAqDZq4F4ROAQURTIBSKcK0kO1mXSKYpRV&#10;JghgtYCqSFkPBIoDjN+vv0NtAQ1gOhFCtlQP0OuULTEJ3fCI6PZEfx9Gpqg7xCYKYDU87NXwFqge&#10;aoQKoH1GA7qZlVbbGNJM2SFHKtm3hY5Tzi6K+AiVHbp6HRZoFyMRTT/jvoirSBHTiWCBu2/YYPb9&#10;zNReWvGJX/zhc9lErd8yMPkV52siGT2vP/zE9Y9IpH4DwfFbGMSf7JvvQD8Nvqc0Ae8/pJFMyG6k&#10;lqrXXI9qJW7iF4DvMU8VmZgotFdi3VXeUE8qWGWFRJlcnm5iAQWERgAmRXW5qHQEnwKbwOUKa79q&#10;ZgiFPOleDWljjWa+9LOklUr5JJ/KgX7XGEsJQ5XlaA69boM21syZpFIiPFSHCaT6M5oju4rq4BKN&#10;55vo5rK47jl0yLaTzu3cv9cOkOJdunbZrkCIHDpzwrYc3Ge7jx+28xdO25mzx23r3p22ac8223ds&#10;nx09c8jOnT9ul0gHs65dtEu3BNxLdhlwXbuW5X6Oh0irOvZbwJIFPBY7sOiu4wTsqsdxHQUxMZrG&#10;82TONO+PfUAT+uftUb33nGJ7liONkjgYEuPWJpTyG+Yg/J1lFzMREa+YauNGalgSsS60u3w0+o9I&#10;sY+HzrQBA2ZbN8DRjpSxDRMDH3RbbIMnr4Lhwy6BXuABCJgdPCC2bmeHdfQCGzVnGiuh4m1papJN&#10;mTWHaNrV3u8wxMbGbLSD1wvtzK07rH46ZhsPHrYzPJSK8OJowI68CYu1Bub9asMoVi2yAzYxhwdd&#10;tqbOyTKqKBFUHzUBBoHEwRIqOVzNIaILgKk0UB0mveJ9flagKZS8CoBV6SHNnyuXzyKpqVsIAJRm&#10;l2uJYdR9Rq+V0/CY3utzxOX0yN58/qW9/PQtkROBOfejIpfqsKdkWG++lMLjWywkmlHbwyjKbzFi&#10;84b6XqJeaRLTpE0kYukqpnENJ5BKBU1nTG8AmJveRAS9YgxRbEBqrGQ6WSahy1mWlwd1+cff/8E+&#10;pzD8LWzh3wDY7373K/s7yo3vv//c/oQOUf2vz7/6xF7SBHz0lL1bD2sBGJbXolJlv4X3YCUR6gH1&#10;2DNycw3OifWpVfoAy1RElMrnRc/mBr8FwMQS1gNS2XcFjkPhcTYxsPjSnFAVausaDeQRjWp0BDQi&#10;mZrPZZJZIQLO1TAmzc1SmtXlYhwBkwOLv1PgUhTTUX1WSlvgNr2wq7euQycDdiRXNynMtZklV/6L&#10;pK+KjhIR32S5xJmrWXbiwlm7ePm8Zd+mfrt8zvadOGB7jhHBzgC8rJN24+oFy865wRvG05upgOzc&#10;mw56ES7ZjM18PHmlfdSFFbWdBaQp9mGnKfjeT6UxjTU3qg+dVp2mO8g+bM8idn5m2ew5eHDMsqvr&#10;ZuN9CLDWTMe+bQpGOBNpKE+02EkLUcYzZgLV3gWCov+I1egOl1M3ojohZQwUG8koTVD7D0mxk1eK&#10;cNN9jJd/gZ0+d9L2H2RF1LJ4m78SombTetuyby9zTyw8zNzN/qurdia31K4xtHqWUZRdR0/wkMEq&#10;G9V8EcZB9Y8eARqazQCsQXR9GMVKeZ/vErly9b6QLorAEBFxn6hTpfSQo1SvwlPEoOEs5lAP1mKy&#10;DkUyUfQNRJ187oNSHs4CZiX3kthKBxhEmmopESy1gKte55FcqVCGcD/p8/tYpb/5/CtSyU89Ha0j&#10;wn3ylv4YLLfGXF4xBS2APXvzBb6dJe61KG97dw/WAonQrz59pzzrBbaAyg9SSDWlOV6DEcG8yRz2&#10;vGQDoAFKH//Xek/Sw1Xbz/FEoO5iKvmzr96SGv6ZqEXEgtj4K5rDL754zojKb+2HH7+HPXyLryGd&#10;dPkmPGDEm0K1HpDVkU9XEy0kSaqn3nmkIUuApyahjFAqoOsL+X4BYyTZCEOvE3XUXFYNJvGn69H0&#10;QgMk92ng48DyC4AJXJxawCZ1Ri1vhiKaIpLMckTT5wgYXEXhV4TEiDawiOgIwFUWXEP3KlH2N7F2&#10;u4O3egEMpCLrXf7tpURApZk+TQ3tr1GY7EIW/AGemxAqhS4yLrJcvECybl2x44Dr7IVTdlUAy76G&#10;ooQ/G2rrxIQqna0mAs9PWG/vA7BW7B77qNNUPx/6lW2anQQuvt55NgewdZpBPTbNJo2caceS8dVI&#10;RcCbOcPPmXT2fiVPxHWKmbO5Y2zwYJjP/pJEsffs4020FdAUAjbVZZ3pdXWioazTtl8aKdBlFBCa&#10;0XrozO3Jc+xZhgFdujqDiLzHTmddgGXNtRssMcwmpb9dWYWzbqlduJ3D2qEsO3Q+C9U8ACMTkQ6x&#10;CdBIVdEI0OqUAkJkiCEsIrvI4zXVw1QpXwv1UUBcQNXzfleSNmoIs0oNZ6nqiWB630t4vaRhbOD3&#10;qL4r4D4QwMRSlgNKnVr+Xll0P8Bb04kPACVQ1T5SNNTvkgyL+w4q//VnXxAM3gR0PwB7A8BeYzHw&#10;mHrslcZavqDc+fZ7Ht5PIXFY+rcdGRUAS4X4SNdRbQbAMnGs8s0qoUNVxDZbDer3mO166z0vTSsT&#10;uRS93MAG9jBxPQvRWGy96+RNFPE/2bekht/AFP6fv/3Da64//kGp4U/22afP7Xu+/uzlA/v+m699&#10;JOXRU4xCBbD7PM3uI0l6AA1PZJG6vZIbtRmANErJIaqeKFbezOpRCAy98HeIODcBmHSGimCeJsja&#10;S6MMIkuIhjW88PJoqKVHUgvIajjSM4oYqYkAjBtXzGKxvBDdjJTmpusQRYxwYzu4qBek6uDfJkWH&#10;lB2ST1URbXNphsqcNE8ejPybiwBHqVsY6AQSrTIa2LInuAOAc0WkqM7j5qwhLa6gqM/lgeEp4fUs&#10;IsMt/jxpEf8HNVSr+PcK5JqoXrvzoH2ktUg9IFK6LQhAJiUH6aJSxA87TgNwM4hoM4lmAKzDNOvf&#10;bwaT0WPZSjnKjqdMwt8Dj42kybZ/2XjbvQSnXrZlxlA7aR6t04DVvqyh63Bm2EZgeY0zVFeA1nkI&#10;k9ucDv3XssjwhDeHn76mX0TkuZZ93eJXpyCN24Ct+Sn+j3k0kcstt7rK8urqLR+Q5VYxilJcZCev&#10;X7MzTCPIEqCkthrnp4Au11H61wCIap9QX9HvKuUhqIdVIa9FifqQmqRAGa9UTpFLQKtWaQAY9HCV&#10;ZZvmwUrISgQwNZebmQMr5HUsAoglRK5iUs1SuU7x736KE7SYw2o1rdWMBly11F+1Ahj3Synvbw1A&#10;1PjKMyKdWgNV8AEvEANLaf8UzeIL9/L4CkLvW8yZvsbXsQKAaT8ZUWxHsHklQn7Ic1GOUs42ykbb&#10;fT0i82AbgwiWjiQqZSNaQwcYgl7OSq32ZKfuldxKwPRHJkE/Z/zk1wDs716L/Y1e2G9+/T1qjZeA&#10;7BU3bIl9TZf8K3oKL2no3X/Mk6KFG/YeAANo8sQoLcujH5VPalbOjQVAlG/rycbNWMha1zs8+W+K&#10;xqUfVcqN2sCLqVxcTzKBTOmiXvTgcw3mcZO+i2IATXNkvIFVqs24caXQLuWNKZIDlZyokNxU8gR1&#10;YkQ1WNgLC1QdgE3iX7UH1H8DiNmAJkcLJFB2aGasBHDp31Xmze1AqlVMfyaf352n6WkeIPJeVH2n&#10;3VeqKQr4Pbfwy9dEgATHAqeibg0PCD0Y6hksvEia1fPjBGco2/VcAo1ONFOaCPnxISD7QGkhxz+n&#10;Yfwh187dptiKKWNtW9Qw2x8/BjPSMThWjcYabiROwgAMkG2LGmETRs515b4il0DVVer44ds42/3j&#10;Lh8DtMGbIHMO87rdIy1inAhg3ETPuWJ9BqtQ9xCpeM/INIoR7ubW1Fo+k8p362ke11TbTQxbz/Hv&#10;v3D9Og/HAqaTcQQjVWtWE5koJpA1UuPUoxesIWMpBwxFZBF3BTBpQnmPH0jRAQid4AAMajy7XCp8&#10;3zXlLDCW8CBUb0y/9y6jMAUQZMVcBbAyIl+TT0q/ctepalQgepDV8/sU9Wp56Cm6OsvJQ93TQeo1&#10;RdVKAC2HYE08P4Wuf0ab6RPqsM9Q2n/59fcwkK9Z8I5/xzbtIpOhabAOScSHgKare9iHXh5uVgox&#10;4imi7AAUvdIxtEmj9kqGOUxczwpP0sNEmsuN97EAYJDy7TdvoeT/ZH9m1uu777+0f/7j79Dy+GzQ&#10;T3hN0Xi3PNfe8EJ9j2vUM+nFSAsaJeTlBqqBaq1soJlbdofREXwZkC25a5ReRI0r8CRSTq6n5E1q&#10;k6t4bCgSaDmbuvVVajpHhKD+VFMNFpAd7jxE8VwDkVKrpxPgkDqkXi5E6pWov0ZaKpGwFCDSs0l2&#10;VcOfVUoZRK3w6Ibn31TvT1GejoBR21nuEonUQiiRDjJUj3gPTn6N6tGpCS51iZrZAExkjo9ecENV&#10;8H8ogvlUm0DRVEylIqnIGekvG/n/lFdX2oQ5q9g5Jhdd+S0y5tJ1LkQHkQwwfYBk6v12o2EVR3FG&#10;8rEIkHE2c/QoWz97sG2YN8Q2L/jYNnPdsmAoJqfDbcviEbYrdqStnjsWlUYMkQrLNanhR+5y0W63&#10;EZyR27lqL/V2Gz7zEC2SOjzfUaNTI5++es6WbV5tey+etVIehi1MQZRwQxfQTrmLgLcAsOXRPL6N&#10;5d0FDEbPo5K/jVC6nO9J/tTCzS6QqRaTCLdOUYzXQ+9lCa+V0lCp5CWZuw8poZ+vFivI/aCjaCfK&#10;Xg1lRZ1SXkNZC0jp0YwfYhmMYSF/VxEEWRHXMkCj2uoZvvXaM6DoVUPdVQfAZK4jG27ZyOWzTriG&#10;h5+azAJYlWy8eRA+I3Kp4fyUZvNTmTKRIr5FzP6WWuwtutubqO3TWJmUth02EWZRjsEZvl9MC/1w&#10;nnL3X5QfvnElsNF+D4XGWynlNeclkDnA1lGHkR6uWH3WNh28Yl988yv7kbH/b0gR/4lE6ifSw5/o&#10;d/3PP//pw5RyinoJwApQYNyn5voJa7YXPGG0v6tOjWSe1mIAy3n6FJZrA8pNj2S13KB1AoOKWijc&#10;XKKE6q+bEAvXiGDlPPnreJFrebGUNyuS+VZEfawufqj+CIAFmPi8AUAJ1E3ctDrSMzbyhKvhDQio&#10;fd4gMZpuBSZQqmYLgFav6AXAGkgZ9AYF9SHus6Suil5S85doFo3IFTS3A2Kknt/ToDU8PCT0UPA0&#10;mJ8TQ9kgORg3WxUgKyaS3gVYRXLJ4lTxsdLTJkCm/mDimn32ocZjUFy05bRBMaJI9hHkxociNxxo&#10;44hkY+iHoeoAZEMGjLLkyQMtYwqWcPgurp0J2OZ8bJvmDbWtCwFY9BjbzVk5Y6L1HYL0Sap4aQpZ&#10;2tANf0N5HPbAArsrYBs856AvUXhOPdRE2rX37GGkQtvwm2c5h2v8nhApiFy8fiWNRANOIcOU2bCz&#10;WcjSdHJIp+VjKBXHPUBwz0GGbAoio5ZUsBZWr4bXpJQHXKFm/VTzymMjdIVS/SVWsBpSpFLRTsOY&#10;PKhKRHLIVkB+HTw4BcZ6tq4U8GDNJSUt5N9UpUWM6A+fADIN7ap+V3pYRyalh/RdHgw3GZvJJ1PS&#10;vaRpZwFM/55qwKrI9Sn0vJrPspVTNHtLFHtLFPvsq28w2XnDgok8xrWoxUTdC2REslUiOqjD0kV+&#10;hCey2igAmHbgityQr7zYQ8AlgCVmnsKfIt9+xzDl1/S3fqS5/F9ELUUvUfL//c//Y9//iHoD8L1k&#10;LEARTGLd75n/+gq2UVYAVdzQhbByZaLNmfcqKKemuXubua1sq6F+qeWm1xobFbXZ/NxVBLdXGJq8&#10;Sg1WodoIgOkmr+XF0seq2aRhrPdVN7BCHIG4jqeTUk6BSxrGFuXpOlpPyhumlaXynRctXBP+OQmN&#10;pdivBSCq4/zKzd7Ak69Jf5Y3WN4RjeqlsE6nCrmPnoKqoVT/1fF3NQBiRSC1IprUw+HPy6hHVgc1&#10;mr7l55sVyXl66yGhAr9UQ6IArFzaOh+dUQO+nmnqC8iZpMLXZPRSgCbVRRxrkqIcaG1EdlCLteow&#10;BTqfdBElRpduI20hvovLJ/S1lKkDAdnHAGy4bZsPuBaOsj0xY2wXZ2/saIuejM5RYzYoMHS6j8b6&#10;ehSA43QDeBMSjkOd1/qijXxAs/7wHtuG4iSflO8epEETO9kKeQ0KiWIiF0r4uIiNojk8GK8ALp0c&#10;BLkeYSBKBC41fXVUEzVhE9EodQevZzkPwkIeOMVibnkPmqnTHkORV3vEJ/qIFCHNqwojXqlIDgEM&#10;QOk90O9pIqLmapgT5Ug+/44a7XgDMI/4u+o9cvGQJHLpQVnFv7eYlPYOWVK+BAm83u4wDCAj7OVT&#10;/O0FKDWcFcVUjylF1FCm0kVFstvlzZaI5Vsy4FKqmMY62lQAptW0qc4wCmjBUT0GwC69TSVFTCY9&#10;TNQoCmcF4Fq5jsPmycKKevvrn/5o3/7qSxrKv3d6/stvPnHl/D+RSf34w1fuHPUMgBXBqpWg53sD&#10;Tf/jryA9GIyrlciTwlh1jJ7c+USu7KLbUObZVluRh4ICv0KFaEB2B4LgIqqLS6SHV/Nu0gwmAvD1&#10;AGAAjRe+Tip8HUUG0bIAzcdeeMEi1wby7mbA2MKLq8698vH6UDniv8OjYHDq+bsFlDrA5WMz4ehM&#10;E7+zRTbeAEx7qZp5IuuprNRHBbxAq/rQox1PYAFbn+shUOYW3ZJlBar9JpmqcsM0UIeocC9T7Qb4&#10;tO1FBqqVRLJGZuByCvNt4Bh6U91w08Vspz12b+pTtSFlbI3nYmuljDSGW3eeTn0G0Egf23YcY+MH&#10;9rO4sX0siSi2bvZQ2zR/uO1cRA0WPdr2LBnHovNxtj9hjK1dMBqaHkEy6aEvzWM6ORigZJASM9XM&#10;PTdIpyEvkDMduc7CxcMH7DjT4RWseBW7WA+FXwQZVYLsSY5RpVyVmuUQ2a/xvl3jwSg5UwUPQ4Ep&#10;0P/JTk2CXkAGiDQQKWWFbvBSkV6SvOnByPsj9k+KDkWtGlLUWv0cr381qV8lr1upBAey1Sb7kHr+&#10;AZEqm+ziMjVgfi0ZDP9OjaU8UL2n94Zo6e+9+mss9Cglyt3hwafIqaFO1WqKeN5H470WOfIpQBLZ&#10;8QQliBjFt3gpKqqpL/YasD16/dZ2ybx0G4QHINPivyQYRfe+30lfbAfHAScvfLGIAhhN5iQiV8T+&#10;Wju9ktaeY0zlLE8DgekP9h0p4f8hev0WG4Av8DX8G1T93wHbD+gO/4p71HPy9rvyKCRFuM8N91tq&#10;M5nbqA6pIf3LYYvJVdmqsSQvu0iDkDkOsNoqRhA0Ls5/+A4M4oWc635Ug2lVkRrNDrAQXD774515&#10;9dAAl0c2AKZCVk8sPm4KG9z3HCDBnJD6Jg0ejYL9v80CCUeq/jqBRMBSquc1kaasSTH5e5v15z0C&#10;Md/EDSJ9nY7/PqWRgFkgc4DrY5gw1Yeu8Jcsi6ssCeRGq0gmxYLImlJFdP8Z+YkoigFGenjzEzYA&#10;Iqh1tI7t6U+1w7ZaQ5uSODnAvB82wyn8D8Uu0nge2m+gxY3uY8lEsHVzP7btUcNhEFloDrD2Jozn&#10;ADDssTcuGmNDhilNxLTHI5cGKLdbp+GbbHTUAZrg9P9Iz0/RXtiTddq2n6G9wM0r6vsRN24dxEUR&#10;kaAUcFViWhPRF+Zw015Vq4KmeSEZi8gQERvy23C/QjSBLbB+6ne1IO6VC5ReOzeyIYqpiawHn3aH&#10;CYSVAhjvUy3vk1QWXrfxwCsDIIpgkkhJ9fGQWisXgJ2BgMnVvm5R9HAA0hzW6l7g4apGczUP6Soy&#10;kGLSWWkhNRWt6Kaa6z6RWelhDSB+xojLW/pfryA/lD7KiUqpoVJEOVG9hNZ/Q012B8lgKrVY6rY7&#10;lrQ9hw2bWHJvB1CctB2AS4AjmknH+F4iKaL85ZNhDHUS8dlIRHuovclbj1yGmkfcizzqJ2RQ/6Tm&#10;+pb08Eu0hv/829+IbL9H4Pul/Y0I95QXsMgdoKg/uGm+Y8bma9LEepg8pXAV5OV6wl3LvmV3eFKX&#10;MvPVANFRy6Sx5E1awJZDynT21mU7deMyixhue/rYqAUQvJiqZXxIMzJcB+UrUOlJ1QjQlNIFB/WI&#10;ohdv2D1fEsBTjDepKUzTxGa5UaWuPN0aBVT+TL0GPnmSRgDmNZwsDbSUjz+vP6ensvovjUp19Pv4&#10;tygt1PGennzTBXq1FULplZMdfOypq/4dvPkOMlmR8UZXcMpgNis4DUSxTWj62rCeVkxiO0TF7TQc&#10;iYpfjsGi51tFGtFek02295FP9e051KJH9bW0GdRfC4fbDiwB9kHd78c5eB/A2ge7eHj5WFs1f5L1&#10;HrwMse5WItd2wIV7MZR910nbbM3BS2ycuWWnaSecuHPd9p47Y0evIHsiBWsALPeRHlWQgomxU0O3&#10;UptRRJETTXKJYBo/UaroBAc/pxrpPvKj+4piOg4wvfZkBM/00JO4oJq0DWJIpBPv833aAzqVYhDF&#10;+inr0NQFD0JJo2SAoyhUyt9Zwd9/H0DmAehj3FfZpIgyMX0ogW8ILP25CtV0klBRItyFWMmRR6ay&#10;Ct67Z9opRpopplc9s+cA7DPqrjeI0ZU+aiPnWwfYN54iCmAvUH88ePnWtp+gFtvEDjJAloi3YjKp&#10;YorSRQiQFECmKCY6/73UDRfeuuehyI31YXpIgzl+zWk7fbMYhcafXdj7Z0CkAcvPUCHLIeq/SA//&#10;jHLjR4iPv//5T/aUVKBEtRZHoyGvSAl+g9FoM6pouUOJlMjj6XEVv4xcli7oxqur5cktgFXddeYv&#10;n/TiJD2jozRlL+feQJHB05AX3ofqFGnkv8AJplc5WmXDzd0s621eJAHrHcB4QrWEmziaPAoJJIFv&#10;g56SgbqarylH11ocpXkc6SabRJLwscx4JFRWFHOxKCBzcPGxA5Y3sIE3r1H7ywCiwBU5imIVaC81&#10;KS2lfj3/F6WKugnUyNW/3/3+qEvL+TlNZddhqnmFrS99kDjJbEfK93aufo+hDiOCSdUBdd8aFYcU&#10;HVJ8vE8tpqV/C0b0s1XTBxO9Rjo9fxBwHWYh+iE2Zx5eOpY6bJxNGr0AW4Bk7NewAMB2rsvIzdZ5&#10;5AaLYlJC/vHnblyx89ysxwWwrHOQG/lOPj0AKBLBlpOCKS2UJEki2yrS83Ju9gJKgLwyjRQpsgTp&#10;sOovmYBqFsttrUV6ubpdwtvgdRcFX0INJsNR7QNTnfaIyCE9ojSqdQIXv0tAqVGdrgFcER78nWU8&#10;/FqIVkU8uI8xX1ZIX0522veJmP7e8LGiUgmpoewLlCIWkIpn0yJS3afvP2YNrcTI+r1iFRVBP0Eu&#10;pe0s2mOmnWOffimC41vmxSDy6Is9QVqlKHajqJH+IBrerYBLZ5vAhW6RE0QyRTRnES+9lWNvkmow&#10;lPOKXkl4y68AYKW1D5n5+rv9AInxD6wB/k5a+Ia07weYw//DoOUfNFzJ7JcAJuWG9iGLQSslTdQg&#10;44/4cTznRq7AyEb9qnzAd5MdXLlQuYpy1ZpepmYTZV/Fk6wY0J25ftkOkJ5cJk0U6Fwuo/RQwJL3&#10;goCiK+DRUVroK208kkg9QvQCePdEUGhMxoHIz8jUVH7m2vMrhoujVEK/q0Fj52pSOvsocBFtBDbe&#10;REUmgUbpnWoHAcwNVvjcI5uil//9IcBCckSsonptHsH8YVLqG2OUmrYAMjnT6kaUe60Pi1KXqREv&#10;neTMhZmASVYDaAlxs2rbGyW/VPCqv6i7BDABrZVHMUZbOo+yGUP7Wxp0/U5o+X3xo+0gO54PrxjP&#10;waJt6XibP3Ems13MmLE8sPtoms0Aq9OwTMb8j9j56wxBFty2K7xvVzAFPQrQjmOxdhtCoI6R/8cs&#10;uXvA2tZq0qxyblRFBBfmcmMqMyklTVPqVg75IWAoyjuoOHLblVreP+bajNFNEzrVpqfqS6kOkx+i&#10;iA4m2IlumuNS1KoWwHidVJNplKWG17mS90MjKmoZlBI9W55imEOqelZuzjS9VR8L2FKR1MsLBBKm&#10;km2bImcqAKbmybJlH0FK2kRD+jE1VwNpr++IFsCoyT59+4Uv8tMqJJ1PvNn8nUcw+Sk+B2CvWWby&#10;4Nlb23Y8h1lJnKiIYH6IXgHQqMMEMs57iWgRZWaTqN6X0kOtfwVgGVvP24vXXzKt/GfYwx/sv/7r&#10;vyAzfk1d9dj9Nv6BD8dvmVz+LZ7zAt496h4tXQi8CGWXVmif8Q/8Ct+DqiYobdKfAiLUNTSG2awW&#10;kvC2ipSySmwaICuH7CjmaX8OdflOFOdXUBEoZVMj2jcbytyEF1pRy6UynvoFN7ci1T1+RlPTLdRB&#10;90kd7/G9FtJIpQt6WuraIptujyBKVxTF9Dkg1O/XvJqICpnwcBo5TaR6imIBo6jfF0Qft2pWLSGQ&#10;eZoYACxy9LMCUq08/WhFqB1RC4g03NkoAkCWde7hpzENGDVqvzJpJ0kl5TKcuWkPdD1pohyqAJgG&#10;PNuwHqk1O6FbucIDVb0UHrISgLZv23Esa2sHWcacYdRbKDuWj7dDKyeg6pgI0CZa3Iw5zK5hgor5&#10;aY+RyKOGp1nbQStsRvwuFuPdtmsoVm6Q5t2iCXsJJcYJFPGXmSgohNZuhAp/jNpBIx2yYPPUUCkX&#10;/wdFGAFBEaASMqsKCr9W0xNEDCnaNRipFFFH0UxyKAFOM1nNShM1ikTdWQrAyonm0giq9lHfrILX&#10;tYbXt05TFxLsKqpJHQN7K5Cpb6rI1AJ4LjO86SQHPiBqDTQDnoqmJhr8NJpZQqF/Txk9u1vcl7cA&#10;WBFgbtHO7xevASLNbe2KJjpr4+rbtxKrK0V8xQgLhqW4Tn2GPYYzicinXqG4fwwAZfZ0q7DOkrfI&#10;8hCyY9ttS9rGfmiID0WulPB4DSb1RjLRK1kbKgHYijVnbMvRGzjyBi69v6MG+7///d/UXzAsFKp/&#10;IGX8Bw1nTS//DudefSxiQQyhpoLFjJUgiH3IC//D118zOCkVh3wVEIfm3/QFePmF/Jx6Jprxca9D&#10;XKM4WXeukt8exNrruvfI3FlIKaLqLz8ByRGAjOMA4+ZX1OImFz3f4gyiUjs+581xEAlkPnCnnVK8&#10;EUoTVYeJ9BBIVL8JTKr5RHLQz6vjiMDwqMgTTjNsWpkTAExkB1FNRImil4NQIAsjnhyPpKuT1hCy&#10;o5YGtUCmmjQYmwjcaEUCeLokWRf1WBNgO5t12boMwAsEewJvOgOy1viAtJZOsQsjLJ0mcSYilwJk&#10;AK0Vkqr+fYfYyulDbC+s4eEVE7DkHm/7Eqba4klzrBvgag+4Og/DHJUarPWAJTYpZrsdv3jdbjDc&#10;eksCa0TP18gwzlOHXbiDZ4YmwBUl0Ow9YTmi/q/B9DBHk8NK3XjYCASugCeVFJmlWqaBh4ZSQ1/O&#10;ALhkUHOfGkx1mJx8HWDPASLvj7SkqokENEmZHtFwvs/fpyazXKd0gggW9EKlGywXiSSpHO/HwxfU&#10;YTSOCxEY12pRuqtGHlkBD4tcmvcSGStTKPEeGMOe3J8lgFR/7uHzly4OVp2mB8ZzUsY3RKiXiH0F&#10;dNm9KWX8jAgmil4R7DXnEbXbK2qx+08/YZc3RMfWmwAL6h6QKYp5NFNNRrroLGIyjWbJo1IAmMZT&#10;lq8+RapWbH+DyND8l+a9/vu//wtDEJDNiyX9oSh7NZv/JGU9LGMdtVYeb9bdMqy1tEMZ3V81b9w3&#10;/AMf6Cnn2zMYGae/dQcCI5sn5F2chSopjKv4OTVei+iLXcu+YbuOHcJCLQSY9IZhFAuYwwjAABA3&#10;tJMQqpN0FcCUznHua6GfpmXJ9//9SFh6T5s039VhAdkhgEZApua07AoU0bT0TZrJZt5cpZ1iIB0Y&#10;/A5dle97Tah/i36H6kAByBlNFeYwpERntSNqa4rcYEfMY5NArwgoZo3X1JUj0iUCNO00Gz0VM9Iu&#10;2FnLngAXq7ZqOrOu9kN2QH/EzFgrHYDVyiPZeOvabaglTGQPtJjD5dNt5RzGTD4OTHrkKtx50DL3&#10;aWzbP9ZmLt8FgXHTrmNpd4tU/bakXKhUsnhPzmBIcxX9Zb6mvvl/azREhjFiTZUWqkGrm13Rq84B&#10;RhM97GNqHEUeh6pVPWrJA4PzUGkiqeE9tKotL3jNBC7VYbwGMjoqF5Oo6QYik1LJR9RCArIb2fB6&#10;6+qzg7xGUnaUKbWUhIrXWH0suQdLXaIUVmY71USlO9jEFfLQ8D/H+5HP/Xeb9FdMdRnv6cMXL3nQ&#10;kvZSpykyawJbAHsFwF6QOsrTQyMvmhH7AoBJk/iaaPaK3tgTFPgPJav68ltGfKqx1bjuZIdYxfTt&#10;OkoXgyjmNZiUHPLcUJoo/WH8Ovpf1S00kv9pvwFMmlr+5z//QW6KYQgvwJ/oe/0FFf2PmIr+5fcM&#10;XiKjquPJXECTWMvv5BOv6FQKffqamSCtiC2nUSi26BZjIzcB2G3y5lzeyApo4CqG8EqpQQqIZDdQ&#10;pB84fZQl5Te8SSv9mHoWtWGTWWyi6h6tEdVNrKegwOFgUzQT0JQi8uYJYB69fFmblmdHtiIqgons&#10;CK73/y1V9HRQ0Uz1lzeQlTIGIzeq85RmCqD3tPzNj1IQRbLg3+PMJuqBBukwNe8mWZdsDDQZQApc&#10;r6FTQNcoYkYpq36Hi2IZ6ZDSG5BJtrUsZRsAW4DBjmwKZMcNyOiFteoyMwBYR9JDJpIVwVSHdeg0&#10;whaMGmRJc6fbtHGY8gCq1rKQo3Hdkc0vrbGf6/zxUotLP4CF9W30g4iqSV3vAKRbpIdXqI3P3bph&#10;l3K0Rhc1CgyuhhQFFIEkAJhmtRTFeNCpzpGxKFFDU8jBNDFRR6k7oLxHWvmASCD7NDn4iny4D8g0&#10;7HjPU0SlkpAX8tzQdku1LVD7CHQahlTfUsDSRLIion6vNIrlAKxCqaKkc/w7pGFswP8jH7azgh5d&#10;Pcv/ylibdAvbvQIUHvW8B5X8HTnUiTcZC8plJ3c5/wdR/M0Co6RZnBb+L8/fYCEAcBS5NLAp6+0X&#10;mOBo5dEX6ocBMK1Beo7q/t4rJqIZd6lpec4U821SRdQdDrLbniZKea9o5koOKegTAZbAtZyF5Ylb&#10;T/Nk+Mz+C6XG71DM/w/119+pxZ5wIyqC/YnRlABgX/v1T7CJmsHSVhMBrBRRa5mWLSB7ukfx+wU5&#10;rVi1Mm6cO6SO12EIbzFHdQugFfOfrgRg5dxYBVD811ADnGA4UfNbDb42VD7lUs4HjVylY4oMwTJs&#10;3fBSWyhFFC3PbmePagHR4d/TAVw695Ta+drRwAE2kuo5aPRzHoGU7gV23nIe9pRRIJO6Q9FRfxc3&#10;h9afio3UE14fq64S8AUqad/UDxPoBEwfn1HT2aMY6SKAkwbR60hPW/V0l9U06RZyrSZ0m7uOnHS6&#10;XlYFgUMw5jvUYa26z7IPOzMvFirtWwEunTadxrDAYYr1YolDW620hRhpz/Ry266z8XScZ8OmrsIa&#10;+oJlsYf6DmxuNtKvXCRDOZAq1xEBXKShfBEt4U1S90KUERLkimB4RLqmVE+tBR/956aWUWg9qaMk&#10;YPpYMjABzL9O/SP2rspHf8SeSi7Gw0lUvZrAShMB2D3VsOpXSUGvMSR5Xmqigbmtx5jUCqSKhrqq&#10;BymwKXKK9AqmnRUtUeHTbG7hIV5AiljaIFH4PbSJDYzUMP0AwBqIqlJ+5POxAwzg1RLhnlF/NUCA&#10;KPqJEb3Pv/sFqd8zmMOnWk7Cv/UJ7OlLraEFXLIpVB2mzzUF/YDdz4/f8PGnX9mxi6W2YhO12FYA&#10;tgXxLymijjSL763YeO5tMv4bruAgRVwKZbvx0FX71Y+/dTsANZn/3//5H1YR/Zrxf4Sg3Ax/Jmop&#10;TfxBACN9/D11mBgwjYQUamQDNrFEB8BVArRPeRGaNbMj0xNAdDUE2G3NTxH1ynkxygjpBYhqr0K5&#10;nr56ESco+mSeosk+mSjGDSlbZa0crVd04I1pgMQQyFSLBcyh0jiBTNd/AUzLJQKwEcHeERWi6SOA&#10;U8oXfN/VHwKS12NEIpdDhcyiJFjqr3n9FGxYjNRyAqnqMSdjVIfxb/CajN+nvpjGZrTVRbKoOqJG&#10;AzeeGtke/cLenNg3KUEaAdg1/AP7johD8BsV2G9z2uIy1br7XMxIp9sHnSfRZJ7g08/t0Cq2Zy9Z&#10;GyRVbYhy7VgG2E6rbLvN5c/PtgFj42z3ySxuOop8Imm2xvY5twHZLUTMVwDdRSa4r3HN43MxgqLF&#10;3cCTCKEld3VhHaSoEQAp8NuQF6F0itWkWCWkmmVZh6158yp7s2alfbVttX2xJdPebF9nj08esObC&#10;m/5gCeytRX7wHqjG0ryfAMbrIjZRUUl9t0qRG/p7QvMcjTVVk86pcay+mKKq2gcPSBPz2eBSUA3I&#10;2OxSCLlxk4dICSLgBlhGNajzWKGkXl0+9bCi4xNSxDqAVk7jXCnuQ8iSV69hD4lMT315BBMFPFie&#10;Q9l/ohrsG9VhX6NTpEbjPGSO7N4r5sag7wur79MHu8GIFwDbilxqK9rEbegSuUJynH+bhNB3pVP0&#10;F2zZmlOs+8zFqffPvsjh73/7k/1//+//uKi3luUMHsGIWH+g8fwTAJN0SkajahYXOMBYlEf9VSwv&#10;QqJVEQB6SMh+SOiW2FaeDNKs3SJFdK8MCI9S0sQCZopu04CWrfKZK5f588VhDQS4FMWkcJdaIpxI&#10;bcRboQmAKUVsfqKIxVOIm/sBN/Z9gQwQiugIqPqQENHPq+6RksPrKI4oc0/1VKuFkUyAVT0niZOT&#10;HrBpgFusopMoXosFT+DI8jdFISc9JM0SoyiAhVFMoJOwWNPSOuqLKZLVw6w648i/QU9qb2KrHcHf&#10;JUu6qQvSGLCc6wvW22G31pZrG8xB23SbGYyykCa2hfRoT23WjtMGQLXGZ0PXtt1mWRvs2T7qMNwW&#10;J66CJSQdpAYWmZHNZMFtfv8NaPirvOaKXBchNm4qxQd0ot5FVmj3saKXrpoKUARRj0o0uqdtAKwO&#10;5q6KdLGI97RhTZp9HjfDflw2zX6/aaH9/shK+8PhRPv91mj7Vep8+yp9ib3ZudYeXjxhdRU5/qBs&#10;Iv3U/1kkj4uouep1lX9htdJEtVIgphrIEgRk/bsCkxt50ivlRLALKPIA19US6i76YXK1ukUdW9FI&#10;VEV1UkR/LofIdZXh2UKIj2air9oOVbQcyolg+l2PnpMOwiJKia/IpfpRy/1kjiOCQ0TH5yI6SA91&#10;npJONkKUPPkUVvH5Z8xM0njeDNlB5EoBXGmcVAEsZf2Ft2nMgmlx+UokUssB2K3SWtLD/wJkv7f/&#10;+j9/t//v//kfnKIwByHsSyX/RwD2O6h7bzKTOv6amTAtwousGNK612IW5olJLGIQsQoi4/F98l1E&#10;o2WMN1yD6LiOFOo2c1/Z5PwlgKmA8H3pJiMP124gML7kUa0J6rdW1K/kUqrBIqmXA0sqDTF7QcS6&#10;7wDjiOAgykUAphu+0VUfinZBH00gE7Du6zi4FI2CNDLQLnIUAZ1ACUCmWuwddS/whYyiy3/CI7Cp&#10;2ekiYQHH/42BYFjmPVLfO8CIYjUoN+poMksKpptV0UDsl6KZK0L4OxPX7sTDcBYqDvzxPTIBNK2n&#10;ha5vg6KjXRdFrnl8DrC6zsEpag4/T41GdPuogzwP+1LDIfbFuKeY+uQuN5yEu7nyJwRwV2mXaCHD&#10;JaLXFRFPqpv5nnR/osfFBD6JAEwqeAeZAEakFsD490qnWJR11J4kLbZvVs63L7dPt68vTLQfi+fZ&#10;9zUJ9qZ8qb3MibLPzk2zbw7Oth+2RNsPa+Lsy9XL7PGOTKu6dsZtH1TXaem5SgXJmFT/eGqovqea&#10;07y2PrRJG0BRTK0COVcpgolez2G6+nwBVn219b7g7w4ZUBVUfTm9sALNrHGPXeJhXozi48EztroQ&#10;sdwLhuxIUfgRYJEW8TEAk2HpAxcpU5dRR37qao5vA6ID0kM+Hs8/+Yx/FxteVIu9/dou5NXasq03&#10;oOqJYNvogQGuVED2HswhYl8A5svLz7Lg4Qxv8mv7H1hDAez//t//5uP/hr6ErUEv94S/9PfyRXSD&#10;UZnf/MWjWylKBJEcRdouSRQr0+ENLKUOK+HcZ0CvgZAtR6gbDB9eu0MdRgS7hXRKY/aFFNmnzl+2&#10;E+cu2qmsi267Jqu3WqndJcxVSqCGcdjbCij4SO0lcAlYsF6AS4Oe94lwimgulfJUMox4EfbOm70A&#10;TKJU3y2lGk2kQ1B8q9gWQJRq3gMEYhW18cWvUmSoXlMU81pOlL+OCA/pHImM3IT3uSHVj7sniZTY&#10;LPmH0KpQPVYFwGohPDQBoLZDIMUKLcacAW22vSfPAioWqmMlIKmUXKB0NCfWjqUUHUgf23YWsGbC&#10;LqJP7CzqXi7BAziD2NoywsbOTLRrrGOSCr6Ak0c/KIeBw1uqd6mDL8PWXoGav0X/q5CIVoZuUuyh&#10;likoNXyihrHEsy6yVgSRskINd6zTiAQlF47Zk4S59mXGLHt7brp9XzXFfnw03p4+mm83mzPtWP1O&#10;O1Kx3W7fjbVPqubYd8UL7KsL0fb91nn26yUz7ZvoOfZk9Qoru3icSCNzWS3fq/Xa756ijMD8DmDU&#10;fBGHKgeYasTnMH+fYxRaaedy2axTxdJ1yLM7pLqVEiYjXlZ0u6IHOPedfPIfkB424hlSoekIlCky&#10;6HnyEmreAcZGFv5uV6Bw1PjWeqO3mmyG7JAxzkuIkJdEsZaXr2mc8+doTlc0PEFBf5soBrC2oOLY&#10;ls/RhsuNF9AiMsUMwFasYYH53ots/vvBR1H+8jfqL6LXP//5dzZQoutCavKEm+/39MHk4iuA/R2A&#10;/f+q+uv/LO9t+xvtD895vnuvVZdVd/eWQnFpqdEWirsWd3dPQiAJIYG4uxD3EAgJXqNuy33ttb/P&#10;c85zzn8wz3vMz3VD9w+f1x1CCLdc45pzjjnmmJ98epkBOtyg5HvBsGQB7GERd5BijgMMC4By0sBq&#10;7p5lAOwE6eORtBQmZimqAVg2Pg6ZGfg67D5g63fgzATAqnzUg80nGpzUBw7AlHp5VIj1taKo1aLU&#10;kMjVSArnIPPUMKqBojpITedYT0zpoGoopSIiKJQCiUlsikDmaZ9+JkagiPiQYj9qROtrPReBKNZ8&#10;9lpMaZ7U9txZ1WgWsKQkEYspEkTiZDleqRaLHdkUuCzLVftqGegQFfn5xOPZWFaPo/c1hrRPh8jF&#10;0aL1OxTV9P070Se6ogMDUbd4w9dexAeA+0+i2Qdz1zMHVe3+FTq5pOlZpIHpEFFSwCeRGqYqVeez&#10;KpSdHRe4Jgx0w2mlHOggTWpUz0vKCpcvaYsJTWcu0OIDO+zUpLF2buEI6z82wr5qGW7nW4ZAoLxj&#10;60rX2Wom3LfUtNummi5bwgxgfOlUu9I9zn48Nc4ulY+y/gOv2Hn2S38xfqhdHDfSylbOY5QJIyDN&#10;e/GZyLhGgKqRv6JSRI388P9rhKVMm1B5n9uo73vO9iODqrSE7FxuHCUWT1aUhbtw+UmcpyqqeD5l&#10;dgjQHeW6lEFOE3NdVSI4AJgkVPWwkO1EME8P+X0SDKuN43ugYUH7XC71CWmiNImoOSKAtUB0NAIw&#10;yadaOntt9a4sm7pc/bBYs1kkByniTPkfav6LAcvNB06wPO9HdIe/dWPRf/7j726N3UQqJkuzNu5k&#10;il7yP/yctbCyz76CNlH+GZlEMDkl5YlN1G4uwFWkvB6AFXKHrCAtqSAHlr9Fot85U+0od8/jvCEn&#10;TmTga77LFqzdiBlnktXKOMXntDR3pXEU+XcEcqMesCgyKCUUsFqk4lBqSDrXJONJV9GrtiFyEclO&#10;IsvxvhMXexNkhoDU5PVWqLua+fCaAZg/atcvX3tNJlJEEdB7WkHEq8Zz6Ivp/yHSOJCUYioSBuIk&#10;AAXw6vsuzwrpqKRVmj9z2l4CZwFNqSI0tbceIpBJ8qOIVgD1/OqoGfarO0cCppHUVMOIZKOddlda&#10;6MY4t72EM+/TYVEEE8838z1Zfd8i0uOBN5i23YlkiL4RwClUDUyUUKGvdPAYF12K9lqjoM9lEFHZ&#10;hebrpK1UJG8DYGrLSPEiYkOzWhohKZF1wO6N1j2eqMXGzHM5g+yztsF2snqkbc6bbUuLUm1zVbet&#10;Lf/C5uWct2npXbYgr9cW8//sL11q7a3j7fu+N+y77tfscunLdmb3S3Zhxuv26TsjrWbmBCzPk62C&#10;z6WFi1vMqtjMWp5DNZ+dhjYr+DyUqkoLqhqxB1avjMXriRm5jDpl235u2lJxFNeQFpdVwBwCOnp8&#10;qaiHKqHmm9jNXOnzfRp3UpZBrw+A6bQCMEVP3Th1U2wH5PLmOEvPy0dXUNV30i/r6uuDRUQsDMBa&#10;eOzAM3TP4SLIwhRqMByoAJnSxBsYrISmZ+ASil4KjkPHi+0Pf4CW/8PP9gcilwD2I5srVeCrGayL&#10;+MtPP2FqmUFLItif0CReYcBSSoxMaq4sjSxwp5AfYb4eoxSxkPy3GLvkEj7IAsShSZ77pwEwxhxw&#10;0E0ngq3fs9smL1pk2/bv99RJO8PEHipNVMO3WuMgouFluwWAJI0SsBxcimCu4FBPI9Q/19LIa1Kp&#10;AC4HEx+gzE9bBDA/4fsOLk8VQ49LBIgYQm8iez1G9IpSRbGAQecoMCsqht6ahg1Dbywo+VXXxaKY&#10;ajHR9qLqqzT4B8BkMafo6OJlnkuNCnvVHPz7t6cvtf9Af3gL9datqrkeFImhtHG4PfzcNHvsRdYm&#10;sTDiP299xkkPuVKJTbyJbTB3P/m27Yg7TP2FkxMAy4WqzoLgyCBSZaDakB1dOje+LAiBEkaDtBNZ&#10;9a5qVb1ubcFRBNNzd4cm+b9DZxcl7LSe94faBRaz9+e9TtQaitfhm7Y4a50tza+2pYXnbXb2BZuc&#10;0m4Ld7ONZPlum7G31GZmnLF1ZQ22sXgPaeoEO9s62L4/84pdbQNkR1+2syxv/+yd4VYzfbxb47VS&#10;/0jSJoG3/DyqOVUawlQmwE2uNrIIOEVdVNvYytYW1tRSTx7kpiGyI7cK/SGLKI4DrHjVmBA7J6m9&#10;GjuYYiY1LCddrCaCNSGlaqOeEtHRQlrayhHA9D4oZQwA01yYLAQuEMFYGsFQpvph9dRgzTCK3Sjt&#10;k6jDpi/Dz34FfTD1wwDZDfhvEMFwl6XJPIURlZyyOuquvzrA/vznPzjAvoYxrJP/BR9KI9HkcywC&#10;lB6qDyZVvQBWQv7uAMPzL5ejhQuKZHnMf+US9vPQICqKFSH0LSoppf7KdENP7YpKUv8lI9N2sZtr&#10;woI59IC28P8QMWQKg0hYkiUHl3R8qokELi7akBr+MnpBeMR6VaLdFeX4UHScwIhSwBigBDAHloON&#10;o5+NAUy9GkUzgcxTPmnnuPiUrqoJreOpYuiNxdJO1yrqKBq58l/1n0gB0coCpDwiuXEIYDLeEchE&#10;ehDFlA7XOjumgj4skpuzZgeyKAYscZO6DQZRFLw8ER9nxGTQh3H21Esz7cnnZtm9T43n+0oNSSMB&#10;2K9Y4PfkIFbR4udYwGeXS5Nf4MoESHrMBmS5srSTjRy0vNe5EUOourKJ/1tUdbsAplaD/o4LsZR0&#10;snPKu3Zh1kC7cHyg9dYNsfj8CfZxdoIty+mwCalnbMyuGpuzJdsO7uKzP5Bt6buP2MHNiBnkhpvV&#10;axtq+m1F0XFblrsIedYY62t+3b7qGmjns5+3niUD7OK7I6xiyXTXoGqRnloErqrnfZFES4si5KOh&#10;lFWAOI1+sLG90+LJgrazojYxGxYbcGVDfGRAz8sHP5FyRHKpxq5uV3vIZElT9JpUb2qXyQ+L+tAx&#10;tmoKQI1/1c28ZhEeZ5FFnSOC+WwYot8uxlg6OdIlNlO3NXG6EQDnlbawQIVBzBVEMBrNM1F1uG3b&#10;DFhETTBPX3mQFOm0/ZO66/cA7C9//ZP9859/t8+uXnaJTyliyQY+LFkCXGEOTKr6P6LykBd9Maxf&#10;pmy9BCYtvRNVTwTLI0XU8oVcwJWfScqYzcBbkcw2s+0Qwt4jxwDZ0VQspI9j2JmCD8g8LKc3UyST&#10;6ytqATJJi0RuCCRK7ZrVAOXiFcBauGB1AsERERti8SKZVKitpJZQvRWik38vSgEFDH3toFM9xs81&#10;AazrP8fX6p0JMFKKR/WY6qYwM8ZR70rgccYyjMWEkQmNZQTWUsRJSDcBmnp7kU1cTcxdWD6ORDb3&#10;HdFojvSWRJFVOw45aG6EIXThL8snFJ0GvRdnLwxfaPex3O+xZz60515fHGh5ItvNgPBXECGj3p/P&#10;iBB+joA4D1DloWYooCdU7H6ScuZSJIgBS2Md6m9JZ6k0qt3pakUx135KlAwQqz+eYecmDrKeuIGk&#10;/CNtU+5sgIXxZtZpe+tgi727NN1WUsunb0236rRi64Bk6NckeDZSrPWJtmgbBMCJTvu4+JwtLWm1&#10;RTlJtiRzoSUXv2OnAOvZYy9a/3yi4jujrAL//mZECtIS+i5m3ldnEtX24H3SEK6ep5i9ZlK1fTTL&#10;1+PdmJyHgxhbNrVG6QQ12WFuColcg6X1ZDBduJ/BRGoMp0IEB72wpnaBKkQugaxZNze9Zt3ASZEF&#10;sP7zAEw+idRjnW5OytojolYbdH2Temf9F6nnum3xZmow2MQwwkKKOHUxAFuaBD2fYIs3JeF7+IXT&#10;8n+iBvvb3/5CBPubi3zVKC1irESd+UtMeipqfY5USjT+JcxGJfCVksPBRK4tcIVeGL0xgYx8P587&#10;TGGG0kboVBxhjxyj8MXq65DWih5NsyMpIH/xIjaQbLMuXqhrA9XY1QsVqPjwWwFDCzVVM4BrjkiO&#10;Zi7umIrDWT+lZIpgHoWiSKRoJAdZJzUigHlEC8frsliKGIExBkjVaS63EmEh+l0somRU8tzXo6Ja&#10;xHCGiBVG1R1c0dEdMQiL+b6kRpJL0fOpQ0Lme6K56GuknnBhs7Rx4Y69bm8iol8iGH0tzYfd/uBE&#10;otlb9s6MDBvJ0rs7HhzDEooP7JVRW1iv9IYTHqEZPRq51UpU+holwfFKgELVID8TH1wVK6iaSsoT&#10;DbR6DSj2VDeiVi64sBlSd3QNUFbCHubtWGun3x9kp9cOsIyjw0kJ19iCAsx60ntt7PYKzJLibT8z&#10;hXkHsqy98qR9iiL9KxaFfI3FxKfYqdfkFNjRHcdsx45sm7qv0t4/2mOzc/tsSWGzLcxKtVUnFlhl&#10;4XA7F/cSlP8Ia5s7ldKEz5ZI6jctpd8u5sVAR8+dIxepXkiONpjBrUcSbV1cHAQO82lEr+MYpKZz&#10;M08geqUifKhuptbqwPeDvmw5DKN6ZLWM46jJ3Aor2sJp4zRrgbszptzAqfF6mXLuJXopVQwRTGqP&#10;U+gUNb4CuDHl7UTR0dR1FqE6080rokFMQHYtRZyMRdu2uEzf/fU3ItcfiWB/B2D/+Pvf7SJ+iCVQ&#10;9PLbqKDf1Ye27DJ7bpUqCmDaZKnFdgJYNlSoophAlU9oLoCqzwNsuUS3XNjCXGqtXEJ4bi4KAmyW&#10;DwCwuNRUi9Ny7JR0W7h2jW3G+/0MBafU8epxCVxK5VoFMn0tskJ1mPe9wmkkZVN9qBTRqXFpEaOU&#10;z9M+B5p6VgFgzfy5GdGpM4cuo5L8KbCKYhg94nhaKbYxAEVRVJHKFRpqemsKmrTOWUCfGQsjMWIB&#10;XZ0RRb5gT6Doxe/T16rdxEgKXAKajHYUqb2ukIZRIAgjGut27wdggyAt2E+G09TteHXcePcb9tDz&#10;023Yh/GkgfNsxAd77NW39/P9YT4vdqvmxljU9/Ha3RTxwa6sVJ6SipyRvUEgjjQRrru49J2xyW+9&#10;H9zI5C9Iga8+mHR6RdRrJyeRGs4Yai3xA2zV8cm2kNH5Kcld9h4LD9ZjmJQuT4/0PGtkVW9HdY5d&#10;6DxpX2Ol/uX5Uzyesau4NTXB9uWz2zth3VGbjwb2jU3F9m5ipy0suGgfF9bYxuw51pU32C5sGmYX&#10;Jr9t9emHqXMknVLKzJH6I9qaIiuDJuqm01zk7USwNQf327oEHJRLK9AiotwAXKLn96MOEuAa2tFH&#10;tqEQoR+oowhWI4DBigpgzdSXLYzKaGbQjZXclqADFb186sUgXohMcXrdnvsUlL0mnFuRTHX2Qn6c&#10;Pm9b4/NodR0jRWSERSki7r19Mh0VwXEks9THUv78p9/TaKbBjIJD0ayvv8dH2iXiLUOQ280TuAiL&#10;8il+HA6wSxfciDOXu0QO0UtLyPO1bEHrW5UaClz0unLU76L2yj3Bz2TJmvoEI+pJgAyfc1xhD6Pw&#10;XrVju22N22Nn6dC3iNCg/nLQiDFUKkgd1hA7XCyNaATlyFTvQ5KxE9kGSPwbRTSvkdwPIqZL/AW4&#10;fglEB5rU3iEKuVojUs17AzoiUNxvX1Iu91+EoJB+0YkV/dvrShH/s2sclV6KyVSqyQXNDaEacWs1&#10;6phapFE1vA5ZF7iRjiKKGtP87rW8H7fd/7pPON/uAAt2bv9L2y4R8r4wap0NnxTPsvIJ9p80n29G&#10;d3gLs2R3PPKObdiX5A3cEgCm/lKxLM+0SVRjQCI0iJgaDFVElf2BR9lIgNysFJEbqfZpNzBTlYO7&#10;VM/7I+3ChtetIXcQNdcSm5NSxN5u+pZrj1jRwRPWRi+q6MgOS1gxwRLWzLSUfautnan1rykhrrD4&#10;rhtfzLOw0b0SCB/Ls6P8u23c2Gd9fNjexjRmaVYn0SyOm/hb9knKEPts7pvWvmmZD17K315DkvUy&#10;z9FMmQ++QuXTBxPA2rqwVNu/zzanYH5aWmWpBcVY0MFWY/Ut2r4ARrG5kwlmolgp/dgKKPoaIlgd&#10;FH0Tg5vNKOubmHmTtlQ3QbmW6XPQJpfT7lN/CaDxKOsA5sHEcHaCgVOkjR1E0M5ems9EsX3JJYGq&#10;1/DlmnRFsDhIDukQD5KjNxK1/gZ7+DO9r9/aP/7xV08TT6Nu9p3IKDJKoXdb+c8l4L1y+bzXYBcv&#10;9bt5SwF/F6IVdZiiGEDLodeSrUc1MgFcHuqNXGneeNFpyKLiANf+I0dsf+IRizuSbFv27be4wwl2&#10;jinaDj5svwghAOQd2MAFV687PimVemR1kjDpKALIOlv7xNxAVCmXemg4RUXjJj7KLwPK2BEYFKFi&#10;QmAAFaJYIEMcYJygwNe5PlcmeZaoe6ktqsV2yhUpNpipPp2DOagP3LtD0U8kScQqxmbI9PxUiymK&#10;aRbNrQuk4vAj6+hqW79rJ+uGBkHPSxk/BREvJjjMiN2KUl6e9TfSF/sV0epG1hHdgsj3Fr5/M7uk&#10;733yAxr2x50IKHNPFG0owRdSrseqwdQuUIobAUzgb+DCV/TVRSybgJAiokOkVstfsdDOfDTcLiQN&#10;tNaK1+zjHTNszao4O8CwbtLmg9ZHJGjCF3PbtDG2Y+o7tm/ZbItbO9+ObFtsvWhYCxO2WsL0tyx1&#10;ySSrOnHAzjNw2YpAN5+tPSmrj9h2HKSXrjpo03euwIV5jF0tHWJXVo22noXTAyGk91GtDgFAtgA+&#10;5gP7x434NGxeO9zBJnxE4tJzYA0rLSUPpytKkTgYxWQGMssa1YLp4T1lESB9wTIo+tpGMpYWXis1&#10;mNJCCX4FMEVzWfspdVYNJmD1UntpNqzPN7KwZxzypYtaTN8/xSBmh+bI+i8xjVBlU1hIGLMRuGHq&#10;8oS+qSx6mCkHqe6z9i9Swt/+4UcmmKHoiWB/Q8mhMRV5qpfAIgpgDeT1Z0gdLlKHySdRfTCtZs1l&#10;ill6RCk6nEHkMZceWA5FZg40vb7OB2D5vOg8vCcyWBpwmPRw7+FEliRgtkKDecfBBEuiNjsrgMmP&#10;EBJAa4/0JutrLWfQgj09Ckw6lYBQMiSJRYv1PGOHm0KZRLb6N1J3o/3T3Jq7SMl9KhbhXHEh1X0A&#10;lU5IFyOgcTG4gj6qwXzmKyI7Ym5U2sbpKg9FXf/5MJQpokKi1F8Oi8bA5mkiNw/NgNVzo/DazuvO&#10;MLSp57mZPc53PoAtAGMrvqHyEdymsHMT2O5kw+bt2Lrdin/ibfgo3o4TlYxybr7vfXsAe7bE1EyP&#10;whqJl4hWRjvyAdG2kjIA576QnipqUDSksO4ZAsBaAZjGNmShLfu88nlTrWfK61a7c5Ad3z3d9qH4&#10;iUOcsGXeVju+K8U+oSbJJXqtmjTcDm9ebMfiN1nSvnV2aMdSK0qPt7z47Za8dIYdmfqu7QdohUe2&#10;2xfnuu1TIlteAgqeOVgXUL9tX7jHDm2eZ03HRtulrWNQiIy3GuozKTpUE6kv5soZjuRMHaSPmuFq&#10;Azx7k1OZxC5gPS27oClB5Cmyn0b6cdpCta2oM9ox7iF6FaO2LzspskkA48YgLw9et8gNHUUu3dw0&#10;fyaA9QIqLYI44wshBLAzQWkP0dFLZJNfR6cmodldfqyojmmUo3h1iKqH5JjCuIpGVZZCo1759EsY&#10;xL/7Sti/QNH/6+9/Qyb1RxprbXT5mRHS5DFpYhUN505e7EVmZf4sI9IrF7xGy0N+oyFKRSodpYYF&#10;pIV5ACsXYGVrklmHCJYDwLI5aepbJCVS/x20LQfj6NskWBqUfS+hv0NKbdivchrTcsqVj4eOjGQk&#10;N6pAaiQVf6UYOAFMu5x5fhIb++JzRmcKWKiezxBoPo+FmOuU1mBE42uOiHSixcUCqnHsc2Shx6YG&#10;tVjIALYwHKhU0ZvTAqKIDtVhimJu+Xbd7s17ZdEYiiKYTz5rKBMQB5CFMRYXEwtMsorTHJTGV2LU&#10;v6eJ9Mu4+Hfu3Wt3PTQAeh6APToVUAlkgIuv73qUHtgjUwHcFLuVR53bAN4t939kj744Fc0nN0M1&#10;aD0aijmUq7GWyWsbjXz8A7EiIAedZ7CoUy9PI/8CWAdkUxk6vpZZk+wCCybiZ0y0A1DQpam0ZRKS&#10;bffqjXYcw9SL1DGNOIXt27bQehuL7HJPrX16FrKkgusgLc4aSo5ZXVGyJWxcYFtnf2i7Pv7Iv/f1&#10;eVa9Qn5sn7fZ4lbsssKDWZa0icHP5RutiZW4F+ePtTrEwWUAQYORlbB+0m1K6e+tBICtiNIBk5cE&#10;Q32E35XMyM1RPPIP0V+Ng1nMpidWD7lRjR62CGuBUpyvKjU7BkVfh+yrSaJhTgunVXNufA6K8A4w&#10;ms5iEfuow3oBUZ9sA4hcrfTH5Ksoz8RedIqi6c9Qp+VVNmPbJk0isin1wfCg75v2MZEjPst++vl3&#10;nhL+nggmgKkG+8uf/sCTb+Ef0iDW5DFRqpRaq5Gu/znshf/825/tM9jEMi0R5+LWhe2pIDWYAKbj&#10;VD0gU6qYzd9lAbYMXnxGGgoOzmH2IW8FYBvJobccOMC0c6b1wQ51KFTLEIbIWYa2TG0CeXjIcrpC&#10;R0qIKEJJja3xfEVabbLM5jlmkq6egHQ5nscaInz7MrSAgUa4enSFjNHIl7BM2y1JLX0+S2RFNPrv&#10;OkfVW0oTRfnHxMHSGHIENDGWcooSUGVc6mMt0WBmrJ4JFgNBJa+LWP08t5lTlNKFrVQWgNXS71Nq&#10;KG/FmDRMxqh7eD/ufmQQzlJMNgOoO4haOg4wAKU90Ypmtz08mRVEAI3v3/zgFHvk5ZlcZEXUEG3e&#10;qNXF4ssmBCzSRBkKBftwLiSRH4qY6ttJwSCbNvXANBfF51CGePbUrPetc/oLlrp2KcCots/R6DVR&#10;4xznMys8cdB6yAz620lxAc25tgr7orfBPjtbb+e7a+wM0w2nGvPsE75uqUE2l33YElbNt/3LJ1k/&#10;8191ZDtJtGbyyGTOy4MRiv3YnkQrXvO2fc5CwSZUI8VNYbSkTDuZZQOg/iSgFrBOU/+cgsnLgNQ4&#10;QisoiXOY2msfN+94pgWKoeebAVhZHekhAKsgitXwu+T2XAdwpeRoohZrkZcIgKv0iK8bDy2gCGBn&#10;Ga7U/rA+mEMBrIX0WZ4dYhj7WQ5xWhEOgFXUawCTGoxe2Gwstm+YuYhGM170KWxQ+ctf/mJ//svv&#10;UXL89D8Adoowrl1dWl7gRAcXaDVR5TQf3h/QIsr4RhZr+QAhj7/PAVQCVB51l6eJklDx5xPal0xt&#10;lgX4MlFwZKRy8dP/Soam3xWfYBt37bJ1bJI8Rm12lp5EhwSdasTKVkAgk0mOliZEAKv0fcz8vSKY&#10;tqwoDdI2FS1sAGjZpLNaeHdCC+9wTTqRneYnE5FrDo1vbZcsxARFBI4GRiXNctNRkSZRA9lHYrxO&#10;Uz8skldFIJOYV4DUeIkAokgW7LqD1ZuTIxFJon+vVNENfBTl/N8BKDkKO9kBowjR4ZpHKezlaMxF&#10;sAOA/ebxwaSB7Ft+dDrAmk7k0pkRHUWxyUQxKHzOHawquvWhKfbQa7NZK8SyQ1yWlaa6GkK9I6lj&#10;tO7JwRV59EfpkPpLGqxsAGCaQpaiXdIhTUUUzxxvKUsXWiPp+udsX/n0NFKmojJLXLvPWspOQF5U&#10;WG8Lp6mYxzK7zN9fPFXPY7N9ycrhz84gnK1JtwvtZXa+q9pS49ZZ3JYF1sd72F6Ln2Z6nGXGH7Yr&#10;1Faf97YBWJjP/cusd+5Ya9+5HqsAmEx6V2WAQj4aAphqsA68DAWwHhx3c2EPE8l+EmgHxVHj78H+&#10;4AgTzFUtkBetnbQsIHs45XjqS8khg1T3cBTRAchaITkaNEDK56mlJJWS4QGwXkUnvDh6ANhZRTD4&#10;B0U2+Yec5s/9lz4nin1iZxAE17adsSVbcPsFYDLCuWHaooS+6Vi1FVY0khL+g9rrt0QwAeyPziCK&#10;UexizLuA9KqAXleR7vwIRcvx3WjnzfkJV18NXNYwQ6TlctpCooXjilR5ziLG0kNAJZsACUvRhWWR&#10;JmYSxTIBWDo9sH2Jh23NDu043mBHkpOsV3cn+W9oxSupX3mUGpbLaluA8AnhsKVS6Z7vCZNfBHdj&#10;7ZPS2lktShfYCgFkAZE3nzGaHMCmvc3hwHbiI1KglUq0IKRwl2ypViSKaHMRItIyqolM783Ji5gV&#10;gddjwRnJKXYHWIX74ofFgpr6DZ70sZpBXnzetFUtIdtuemjaXa0aTKuTVM85M8kdVGM61fSudkA9&#10;C2Cqre54TAADWI/NdH/DOx9TJMPIBsCJvr9NIHwEppFa7LEBc9g+WQLbxSpV7eiSukT/t+wXdPFE&#10;Ok89VmhiPHJQVpqo2TYNWmpDjgxv5Hc5e8cJG5d6EX0kIxwwg82kfq0Iag9DUBQcPgIlX2L9AOss&#10;u+DOtpY4uK70tttX507bl+d6oOhP2ZXTrc4m9hHpGquQQlVn0YQ+aec6sWFLjbfsg8fsIs+z62SB&#10;NZSm256jhbZx7VHLp21zEhAUQEyUNSjVDuM9jTw3jaqcOYOXYU8fSopyVtget4PpsNMohPYQwdJQ&#10;0je20oOrx8aNUZwSIlgZNZgoeo2+1NLfE7gUvdoEMG5suvHIfVkWCCGCnQ+OUtR67ptIDSYSSGmi&#10;PDv6AJfOWWbGGjvP2srtmdi5CWCkiFOWxPfNWn2IMNlj//7nv5w9/L3XYDGAkSIy5p2HIY12bGlt&#10;aiFmKSWkgiI7vv3yqs+H6e5dBMDytb2C9CybsK/IpXRRBIdONmtZxR5mAq4Mvs5AlHkCQiOdvb6J&#10;SUfp+eyxBatX26HEQ9bLC+5S30hNWJcVaVCRiWCN3Gvrin8vyI2040sbUgSyGjF7cqLiLqQiXmmQ&#10;p0QiRCLrAe0OKwag6usVqD7T7BrgK6GGKKWZXoZfo0gRT/sEmEipca3R7HS2CIFI2eHSKdUzgEys&#10;pgDmtgZSH0ioqvEO+QEGEa/XYxHN7ylixHwKbM5K8jx9QJPnvQ9m7MEnh7qFtqLXnYDsdsB1hw7r&#10;X+98fKYD7A7VYm63Dcv4wEf2yCuzkAgJYJ0+PSxNn1oE7oDF65EFQzm0vVP22ocG2Gu4uHRjEAWu&#10;gUPVYFKWa4HH5MQ6G5z1ne0tZAlEITemjIPWWFRkaVtQ5K87DHV/1D7vKSfFK7V+zpf9jRAftYCq&#10;iT5YD1HstF0FaJ8Cuss9jQCyys63c1rLrb8J451dBy0/MccuQbDUFaZ5RFuR0Wwjjn1ua1JLuD6J&#10;YFDrWtQooa4axE30rjrV5MXevaP9DDNgRbYTNdC+o+m2i7nCgxmUKLWqdyHpAFZ+eQBYOSM7csCq&#10;VQ1GTdcIeJsZvWmhrvP2iFYTiwDiaxn+9FODKT1UaniW/XcCmPpjOj1Q9Vo1qzSx//Ln/Px5NrBk&#10;QtXTbIboQMkR37cQBYfGov+FLOoPEvlKJkUNplGVP1ODdZOPFyhFJBIUkVIpgpUAoApSts+vXLYf&#10;v0MMzAemFFKpWZaW0VH/5JD/5kFyeC8soucztZaV/tcJGs56TGOv1DEiWAo9sJ3742zBmlVsu99r&#10;PdyhusXsiEqWr4MueHlZAKgauQVFAKvgzwKPpz3akCJwaS+UVtaq5tAWlGilkeomjanLm08Dm9oh&#10;5uyjXhcOw4U6AExLGbSkT8Ct5Y12OzfVTSJBooZxjHoP/vTBYqBBfTj+P7kLBxOcYGmg2aqYEkEg&#10;cytoSaIkBfOtnLCj0iL6dpfwnN2QlNcWFxdvjz6Nip4aTCSHEx06imZEMu1aFthuA2S3OtmhPtl4&#10;e+jlGdDTRVDtUNCuYhE7SMpKSuRKEnloaNaOG5iLj5Wq6nWqb6hGM3fuDpqpusCU9i5LLrWB6V/a&#10;tOxzVkqJUJqdBMAAxnY+P7Y5HlkTb+U0hS90Ftu357H2O99qXwOyi93VdpYZvUu4SV3qrgNwtfZl&#10;XzPgqrQ+gPhpVzkkx1Go+sNWmlToqWHWsd2WewxZVVaPDUu/YhszyhmXAuiAQgOU5fSvqpu4CcAK&#10;tjO72EDd09zQjXAhi33Kh3GHTrWdCBgO53OjbMRPpKEFW3eMbeU1IvdhAKYM4STpZj0Aa4iIDmlO&#10;lT3EFj1q64+8OcQcnoHgEMDOYBcQIpicimUpcNZVHr0XAdiVq9D1l2xdfK5NBGBOcnw0b3/fil3p&#10;9vlX30HL/w2R708exQSsv/01NJ1P4RcuU1AtTNNe4mJFMES8xdQ351A8K01sg9oUg6cNjnkATIr6&#10;PCc5JI2iNybVtsgNma44wAAXj6kIfVOpwVKTUi0h4bAt37jOtu7Zad3cVXq4ozTzRtTLo550T5Gs&#10;louuVpR9FL3EIIqkkCg4+HZE4PI8mihAE1fRTG69Uny4Yp6I3ETaqwtPig/1nkT1y+paGyvLRH5o&#10;MNLNQtUIJpJpqtmZxqDGCNInKSAiV2ABTGwk/48efRraLQrUnJbvRuyEMQhRwUoRNY7jKa56eL4W&#10;KaxNlbK9AgY1AW3do8+xNhaA3f7YZAAlBlFnGmkiICOCaZm5otrtzihSgyGneuLVuYzNVyKW1WyT&#10;XqtkYtQtei7RCI6a3ZJoaaun1jepZ6jUtd4nfBUdwv4sjYTsQuI2NKnXRmZ8afuzSLvYjlOQFg+D&#10;eIgoBshYRpewMtGO7Npj9aXJ9vnZavv2QpNd7QMUaE7zDx8lupXzvRb7inO1v8k+76uz06SKGZv3&#10;2/F1x63iaL7Vk01UZiUxrFtmH2Wct9FH+21vVgmGND3OIBZBVJQ1ICOjJmttY5ylto3ygT/XNGM1&#10;kQrAjrDO9qjt5cZ9vJTPrZlFfQh/c5mBK2JUqoSJglIAViExeQQwvd4GwCUrCCldfOm63hduLKLj&#10;RXD4/mb1vSKAyQO/kZt1p9YcCWCKYJ9cpSb7xLYmFjC2EuwDbhg/90DfnqQ8Zr5+7zXX76MmsyLY&#10;X//yR1hEAEZYz+curzWqWpFaAMCKCgAYKWA3OexP37P8gQ/OKXIYPC0bz4VAiOkSVYuJ9BDAspBL&#10;ZRC9NP+VxmMqddjRFADGB3DkUIpt3L7dtgGwDt7MHg3d6cImksTSRJl3VrpTLumh11/c/RUFfLQF&#10;kCk15FT4idyoXOGBIgQgyS9RwGrlDWplL3ArYGtRVBPQFFXErsksNKr1vBUgb31pBb2ZrClqKfV/&#10;CbCI6heDqHEW9bNcOgULGTWqQ1/tFyCTQY60gWIgHVxhdW21QCeQUdNqWXvC4Xh74oXRNJY/cIre&#10;o5foeTGKfH0bddjtpIpKF2+Pvnfrgx9hdDOLdbwViFFJEX38XbZpcnQSq6kUN3g4ejodTS0o+kse&#10;pDkrmYVqFVAbhXwLp4BRj/f3ldrQjG/to+N9fP7FdjIvyQpJ5VqYt2qHYGhj9qq5uNzqKSd6W0vt&#10;6tmT9s15bjBcK7n0qC7DIn57sYm6rIFai5tKNlt0NrGieGWKZW1nXxyMcllGolXnHbNtx4rs7cwv&#10;7IPEdmbXyqDicYFSmkj/qoTZLykyGtm8mlNA5lTICtnCKmRKiR7BdiUfsQNcW4XV0ny2+PqsXDw5&#10;Cpjk1npb74MBME0QuETMb5hKn5k1470XuNQHk1RNfTaliGdoBZyG3Dgj9QbPJeaOpSURmhU7e/Ez&#10;j2C9Fz6zvUnFLIZIg+jAF/GDWbv70niS//jbP4IGkej1J85f/vx7P3+m4dwtgNH7yqMPlqu+kqzZ&#10;AFERaWIDQ4Hff/2d9fBBaruKBvdyYO+ypaxXk1kkh+h5iI1MRicyoE91FMXSFcHohYlFPAzADuM0&#10;u3vfAdt3YL91cHcRwJrFqHGHr1XKRlRxml7bIxVdVItpy6QiWFS06+J0L0XX3UFAqIYSM6g0EZDV&#10;02BuhHqXGaZA1gbIdAQ03emduHCFBr8TZlEiZ1la+8L0qMZz70TefDfT0eR0TLolUCk9jLasqGZz&#10;IEbyozApHdlvC2ARAymAeQQTwPS8xaABOLUc4o4AsFfG4MnxPgCjDtPBpfcOP4CLKCby4/bH9TWg&#10;I8LdhNLj/pen29HcYgDG8KBs4QCYzD+bSNVcl6m0lZRXNw3fj6aZO6Xjbu2NkJp/I7VCi3zpYRJb&#10;IB82JKXbkKQzNjTzW5uTRqpLzZqbstOq8lNhCduJVl2A55R9A2t4FYuJi6dO2hf9J+0CaWJXYzns&#10;YJ19TUS72IlypZg2DuLu/MMZVpSSaQ00h9vV68w74m2gmWmd9kb2VzbtSLCN6OZCbqInV8KUss7J&#10;JiIXyqPEEwyP5ldZ8vE8W8cc4Xb8XHanJOM3QhvnJFPXlew7YzFFDqr6PJa3C1wlJ7ViSt74cl+W&#10;BlPDsDSYZUsnhyvVp7oGeH8UxfsgMk7LlBRLtx5Swm4ApmtHN6s2SCT51p8lReyjBuuDUYw/VkoN&#10;Ri9MABs/d0dfLUXg//7Xf3vE+vMvACagKUXUzt48AJbri8TlK0+KKFIA+rYSUF399FM7z9LoIsJw&#10;LlPLuXpB3nBWHUZqKEsAj1yQG6g4TkBwHJezFEOXqdD1SSzQjk9KtoOkiHv3J1gcnf1O+h6nJV0R&#10;0ybHW9KlauynxV6WESVruLurHhPREYtiSrFckS7TFr8bh8V80vqdBDA69YBE2kalii1u78wRwDgt&#10;UTTT+IrqLV14XtspgikVFVGi5rRodh+0jAYu1TwW6CKK3hvQ7hkix+DQpK5zHWRo4vogp/pNIjsE&#10;KFI0V6XoJqHoxQ1C+6elSDlABHvqVWwCGFO5C1Dd+chEgKUjgAU1h9P2XpOpNgs7xR58cQaWACW4&#10;5GoiOTJYjXwmYkOk11JVLTGUN78ctPzmoFSaCCaSQwaiREDVYqU8p4kU8CPSPrcRJ760FVl8T62Y&#10;o3vtZMkJ6i+m3SEyvgRkYg6vnGlCUV8L2OqtH5bxan89yo1qu9hV5+r6z3o7IULaofxJwzTQe2yv&#10;VWUhncussvF5V21s+gVbn4ZhEvW4yBYtyyuDDSyBuKhrZl90WY3tPsL1k1XmTsWr99FHTUy2nUTC&#10;TCJqRXUT1yzbLwFXLgSH9oMVMz4jgFXSGzuJkqMe64AGwFUPyMSkqsFcKpBpg6rvDDtl/aSFZ0hR&#10;ezhnSBNPEclkxqqRplaeuxx/BTCRHOcvX+X5VNtUFPXTsXC7YdaKA339Fz+3//7Xf5EO/g7x7s8e&#10;wf6M2Fc6Q6WIPbwJ+USvHFLAXAgOsW5FgEw1WCmUvI+vXDzvC8HlzquTxc/JJzGHWiyLUZXMLDZb&#10;AjDZAxyH6Ein13VMBEcafbDUY9ypkzC9SbDd++MtLjHJ2vGzO60aTHdX9cK42CrUCyM6VgB0r8Uk&#10;nQJ4IVWUZIpUUaSGLhY+MCkUNE/mfvCIak+e1HIFZElsn2/SuIur6qVa4P/hjiSAOeBkkhmzUPPd&#10;YWL3dKR3lMYxJswNmkFZd7sAWV4W8jqM5E6+Vkm9spgaJDIr9c0usFayCJBMqQrWSoSKGEWxe0oT&#10;xe4VwMoeSky05wYwxYzOUNHLR1Yi0a9T8gIatZf3xyKQiU184PkZ9ISKQjEOoDU4GjvuRizQSyMp&#10;dUm0X9rfN9WG0iXy/KRFVJHfEi1wEGGSDKDe2Fdsw7O/Jl28agvS2mi3pBGB0qyLLTqtVdn2OdfL&#10;l9DzX6BhvdyFooMI1t9eAKCq7UJXBURHi31BtLva1wnouq2rDpIp+6CVZhyyDCLR1OO99k7htzYh&#10;pQUVfBkEh4x3lLKeIsI0ARKyh2YMcU4221Yyn7hjOVhdHLJ1++Js+5FUVjChKKpgGQkgOw4RI8sA&#10;j14ArIx6rBxlRwWbYGrJkk5S4uiIrleDOczJcYOT2JebY5fSQje66eGw9ZLopRRRdal6m/IE0d+L&#10;plc/7OLlLxmRqbepq48SwSA51uw+0vfVNz/av//1T49WgUWE6NAjdgB/wdW3h7tNHqmZAJYDcHJF&#10;awtkRLBCmsYiIz7HQkCGLtliEPkZWQdki6aPyA6lipmkiSeIYMeJWmn0KlKxaTuGjXMKKWICvZQ9&#10;Bw/Ytt17iWSJ1kq/o4cI1iBRKtGqlP5aCZGrlOdQCYDrAZdqM49gWn9DlJH8x41p3CRHb2BkVCOV&#10;RD2zV3Wl0P6l1sCFrNEWjb20iJImdVKKGAOXFhb4VhClVup9KUL5JLPmv9TzCs1or7NkU+B2BVL5&#10;yzcxcp1yRUhQqF8nOYJzVMxVWN+XfMqZQ90sIHNEeugmoQhWQDM/LumwPTcQP0TtC4MdvON+FB2y&#10;05bb78PYaWORfbuABrkRq81ue2CyPcKkcxJDjrpxXDNYdQuEYIMQmxCI9eWkHheD5uJfvynwnkRq&#10;Ds1EhSUO2vfVwoK+NBtDPTYcwmNI5lf2YXI3jsBEv3yEuwdXWyVDlF28319wQX6BS+8n3U3UXw1E&#10;OAGsFoVHJ+BjDRaZ0aUuFt/VQ8MXp1kx8qb5ae02DnC9lX3Z1hwvsTZ6VBLiSispgNXir1lEbVXX&#10;hBCB5QsJMIc7DqexLHKfrSb72crw7jHaE/moTTLyi1hdjOem0kMWRBRgTiqQlSD2FcDUltBYimrO&#10;kzI1lSU3n63E0UoRxRTLSruXFFEpajevpwefxAAwbAUcYIyzsGr2HAA7RxS7cOkqWzQbcfZlslk0&#10;/YETOX0//+6PLuz9C1HrD1gA/A6Tm99jePMHRTDs2073naL+ordFzp1DipgnjZ/ABYgKUEjUEz0+&#10;v3LFL+4caPwsZsCySA2zudtp0FIn2wkOGswckRzHSQ+PyeySPthRDVyipN918KCt37YDeRCFM1Ss&#10;xmK0uE4WbsWAq4hTQkoqn/d6aO0G9Z1c6FviC9MFMI8AsXTHQaEaDBkUUaxOA46AsZ7HBqWKEcha&#10;Feq5cAQ0XZC660ti5Ed1i+bJlO4pIsmzQimiM4rqgwXlhgiU62M0sW0s/xNggarn4o7m0lynqOJa&#10;6Qjg0gaaCtV+2kbjEazQDiUftpcHY4EtNT3rjG6/X0vSGV0RwFgKIZBpA4t2OksMLPnUbQ9Osofp&#10;g6Xk0AejsRtSVKlKgtFqcMIKJ0QxETwhkrkHv9oR/Js2ANZBba30UBZmmqcTYSLdXjyZx1s7suz1&#10;1EuA7HsbtLvO5h3MxY6PEuIEYzLZyVZJPdVVX2yfeRrYAciaqcM6SQ9JCVuqrZPxlfzje1GCZKEM&#10;KrP5R5vsfequD/K+Ys4Mkx4IiVOASum0/CPb0ae24mlYUaf3DLOb7vNcb5W2HoH4wq3bbCU61j0I&#10;yDNhILPzSlHvFDrIcjAkzSdVLGAmrEge9hpXYR5MSpmTYk2pw0Q4hf5X1GTmZqN5Pm1bUQ+sG8WI&#10;UkMt5ztFPabpZ/29FB2n6I3JdUogu3jxCxyuWvCnD4LfG4qr6vr+8pe/o0H8k6eHilwC2O/Y/yVn&#10;qb+jpu87f8ZXCwk8AphIjkLZsskDEclRGc3ay+Sh2qISFPWAUeByga+AFSh6bzCrBuOkcRdMJbVI&#10;pduezAzPERrN+w4S5rfusK1QvQ3QsR0K20SvEuouLZMo5ncX8xyk5KiHFGhWgxdQydOinEimBnIF&#10;YKogBaziOO3s4ywBiEoT6zT6IpBJdeGzZsz8yPxGAOPiUTrUTD3WzIXpR5Q+F0awKlBTMqjqnY2k&#10;Z9REBGrUdhdPFSFQPF1URNOwqITBgeTwlCwaYfEIpsYvx78nGRPPVZYBHok1UsJR7zGJdboDhsoW&#10;G+NR/OZvkd+8H6Ka3H6x1Nb+MEW3O1HUS/x7G7udFcFSThRHGx9DFHWCJQKX12Guk4y8Q6IZNF3I&#10;ith6rap7uiji5c2hG4/6h7Iyk8i2lccsepyzdh+yYQdq7ZU9Lfba1gr74ECVrT9xEv1nKeA5wkhK&#10;jjWXZltVborVM85SmBVvHXXF1gVJdZJVVmX0zlJP5NqsjG4bm/uFvZvzlb1/pMXiMBHtApRdAEzv&#10;oeblfAgUg5l6pE+qwbq6+5wlXLF7t83dsN7WkvkkIHA+novnSzb7zvgdJ2g+Z6FRVBQLfTC8ZYhg&#10;5ZGpbS1s4klu5lU8asJAozwa41G62EiafIZZr9NsU3GA0f86DcnRQ7rYxnMROaKb8OlzvW5KKoBd&#10;oNwqru22WRuOOdFxQyv+U//4+7/srwDsj1D0qr9+D8B++7NWxv5s//jrX+zC5bP0EGAGFZ0gN5Qi&#10;ikVUw7GEFLEIMe1p9U1IFfOUHvL9DCLYCdQbSgsFrNg5QeRKB1zpgOsY5IbSwyMYlRxmH3ACNOuW&#10;bbtt/ZatEBhV1oacpQyPcf1fxTBLWightYV2ijVwMbaIJVQEE5UOyHSqtMhNw4t+5E1ODyyaI6vn&#10;ZxX5FMG06K6eaKco1gRF71POUaooUF0DGCATwETte98s8vDwfxNZx/naJAdWOL8kPK5R+rqYAbFf&#10;5B7BuFhdYSEPRBXb1D5ELU8T5X2hjZHYjB/F3m7QcIClIUptS3ngHQ7e8w9oQR+PD71DBGNNkYD2&#10;MAv70CNq7eyjL83APZkU0fePRdYFPiEg0iVYzAVfffnDS8IVFlcoguk1yG5OdYb2ZLWrl6b3IQJZ&#10;bJl5G++XsoN9aP6mYG7z9sFGe2t/i70RV2eT07ptTWaHHS3G+bewlMb0Casm6ynKEtByrAYzmkPp&#10;BbY5s8nGp3TYG8f77c0ciI0EBM5MRbfxvJSWdfkWFJbkiQ3meXbjgaHdyq24QHWh4qhr6bD5W7fY&#10;pDVrbQv1WGoWwOIcA2jHsnHNgk08IYAx4VwI0VFKBCvD/KZMvTDJ0aI0UV+X0RopV0niTDTCZK7n&#10;swxzniZNFNlxCnH7afY363m1ahBVYy68h+qPnfcaDLLv8mcw2KdtAQqXKfTCbui//EXff/3rX95U&#10;Frj+QGooR9+ffvrG00X1xj759DzSImzZuLgzRF4oRQRoajiXSghKFGvhjqAxfzWiswDgCXR+6Yhq&#10;5T+fKVkUx9lDxgeOQ3BoTOXosVQMb1LsMARHggYuEw7ZZqLXys2bEPaWWhO5cLFUI0QunVIALnAp&#10;gtUBsDaZzmgEAwtqnXJGZuTOpH6Sp4baiMKRwqIBMCml1MBmHY8CWAPRzc1KZT0QRTGn69WEdpAp&#10;TRQQRG0rHfiFb6Js2jS0KXBJ/SAvRkUyuQArzfLHsDMsZlAa6p/Q8NUHI3ZO0UDzVxrLPymBr+6s&#10;ki9xyqjLjp04Zq+PYbPKve+GKMXYyp2kiLexUvZ2/BFv8yPveu10/tDulCaRPtiDAOyI12Aa+Q8e&#10;jc4aRkcRTY69imgCmDtfSd6lSBbVjy0xJhGmTASQryDSc44a1tJmiont5PsigPYjeZtzMMc+OEyq&#10;l9pn76b02FjANpE/L4XWX3yk3FYkVduSo402I+mkfRhXb+/EN9lgxlOGbymycXFlto/yoY33tgty&#10;5RRRowvmUI19Ld8T6dBNBNP4iIiFM+zq6sAqYOmWzTZ17WrbeSyDER2WPGawZw6X39Qcll1Qgwlg&#10;uVxPRarBAJhOifaJRSMrNVqLC7g8gul9V/Of66IZPawA1iMfRBjVHm28pAbr4qajbCe2yqqbHpm8&#10;6/svf2rnrnzG+8N62V3ZWAeQIn73w+/7/q9//xtZ1J+colfk+vbbq/bdd1+yJvYn+y8mnL/AaLSI&#10;KKHolQWgfE2RgMUp5etixkBqqRf6yEulcM8h2iiCZajm8jQxShE9mhHZ6H9JMX8UFvGICA4o+gTY&#10;sniGLnfvPYCaYyPkCJPTMmahvqqugZKXdyDNX9+vpU2QpIidUkw4wOifCGD8jM96yepNdRdpopQV&#10;DiKlb4CukYjWgMLDU0QBjD83Q064DZwIDykeBChA5oqPaHmcg4vTIqDJoFQXqFT1ngZGM2IRGeLS&#10;KmcSw8yYL2GP+mGqJ3zZhCKI1th6bRO2bbr7r1hFV7lLi4grEuTQyHEMUmLFdqcU89RcShUFKAcW&#10;0etWopr+XnXZ7QxfSsnxwEuzWKhX6P0+V524xCssjpe3pKYEfGVTtHXG+3WRTjHY42mlTzPpoTSJ&#10;0t3BRnovjTRa75Feg3uZBJeuNt6rDt4ztTXiUbQvTsiyiQnl9t6hZht7pMfeSu61N/dX21jSybHx&#10;7cGBal+tvZfAIxfjQsx9jjN3Jmt22XV3oqDoAWCdAEzyLlmn14k2x+Jawtu+C+dIyaDHkTBt2LPL&#10;5m7agMg3m8Ui7JmmDkzGhDSVFPGYRzD0sZAc+XjUF5Eiaj9CCSArZy6sSt6IUXqoaW9J1KTkkGuV&#10;2gJyjuqKnkc3wFIUE9j85hjZ23US1Xw5BNFLEayn9xLTIYU2Yxlq+r/+6W99/9d/B4Apgv34wze+&#10;GvYrFjpoNey/iGDfsqqolII0i1orm+iUiwI9H1W6SI4ijXwwa1VKt74b74ZqnrhIjhMALE1RKyI2&#10;ZI/tQl/uUOqHia4/hoojBYo+MSkFN9/DFhfPVDN6xOUbN1GjMbJCD6aNC7k15oHokYiREkCliNSq&#10;CCEFBwBUU7iyFnUHaWCIYPysU+cywyHcw/K1SB0tYoPv6Tjg5OnBvJKnfFEaGBqyUe0l4oMjAsRJ&#10;EAdYMCrVv7k2gCkwSRQs9tKjZ+SvISmVnIGlS5THh4+8BL9FRbFAHoTaRqmb1Oxi9NzRGLlULiny&#10;2xPQGio9dLsASA0nNgDYwzj8kiLe5gAjVRToHiLa3f+hG5IezUL1LuWGFPKKtpE+UoAPTfDo+zE7&#10;cidtwoyb9Ioaz2kjLeyApAgRTDpOvTd6lLZRBq1hEFXtjhYApp/tApRiVTNpp+zG2GhVcoHNTCq3&#10;KYm1NiH+pE2Iq7GpB8ttbkKBrTpMicANWDekTmq+dgCs041ESwDrgNjQFILG90XGtGNycxY1RR9u&#10;vn0X+lFZnGMV7iFWue62Q2nZmI+yoUcAI0VMIYIdzaUmg6rPdRaRXhhyqQImtB1opOGyUpA9gKJW&#10;CfV8sTSgavjz/3XhPS8NovY1q+HcrTRRu5uJ6O7vIrs/vT++IIJl6aw4Oq8oduFTVnQF64Ab/vn3&#10;v/f997//xQ6wP7uK49vvrtqnMhXFe14A+yc12A/ff8UHjq+eGERStjzAlQ8lW6iTlw7AMHXMSWPB&#10;AykZuW02oNNwoxbspePoI1LDlfPUXelQ8+nSiYmqpxZLRjeWCEV/kPpr34F428XCg7Ub8W9Ag3ce&#10;xqaPBnYvtGgPxbZcZlslXJVNmxQZutMCkGoaydWi4gFfPRe3QOXNZC5sGefIQ7Gdi0Byrk4uYp32&#10;2FHUkmWbO1cFb0QnO5zw0B07pHLhexHAYpFME87R+IoTGtGUsm9kiSy2g7I+snXziWktdggA8xF1&#10;1UFRJAuL2YMnn69q4iZSSGYw7iO0hkilBLDbo8XodwG0OwU2RS0ximIWOXeICCGaPfvaNNL4Umf+&#10;3NHKJUHBF0RRTECKAS8slFfKy5EUTFZpDjAtuEPRAWDaolWw7hkp70gRP9EivWuW487CSiGjJnU7&#10;tDYrgWAhFfVLuRFm+MKJDAZBmTJmRKiCbKOF/1ufqwxO26Qe4f2XTUG4oEUmMG6j+S/S53rGS1px&#10;5e1l/qtfAGOivg+AaTPnBpjEuNQsi0/FhuIEluCYKh3Fqz4F6l+rY7XYooCaVq7SRVLVky6WQtmX&#10;kyrqlFH7ljEdUiZjIEAnmZTWGfWyRaUT0bOa7pJFqf5ShPX2TfT+dNKK6CVd9VWzgOwCaWJpbYfN&#10;hOgIAPsvAIaKQ/XXN7j4ylT0qy8/t9/9+IP9jbEV7QnTrJIW6+XBEOZKwAuDpOhVRK1VmJuOmU2a&#10;VfAGNkKBikk8DvmRDsCOO8DkPa/6K/S+UsnVlSIeQ+ibBIOYgH7soCjWPQds964DtnkjekQ0iWfQ&#10;wF39/FP7BPeqC6xP6kOCc+bcGcI0Ba6mbQU4PmiBTh9MDDSdXKhdFOiaAjjNB3xGbwA9jF5C/BmF&#10;ef5tN8cftWjNhbCRbbbbukk2FSy8BCwHmNjFGJUf3cH9AvNp55AqNnNaONrq4nIpl00Fn42Y6Y5k&#10;SDGA+RCnLxkIltsiD3xjpgw2o+nnIlLuj6YtIh2UFlFNZfpdnLuk6GD+63aZkQpk1Ga3E+X09a3s&#10;ZX5u0AyiX5kDzEHFBeobOKNo6hHVo6pOWNnkno+uSomltmrG897q4ldqqJTIo5UIIe1hDmBTlPTo&#10;HrU5ggxNChma1acBSy9UNr4u3dDzOl3ItzpJOwXCdn5O77+n5xyZ7Eg5f4rldt1MK7fLxhqA1csm&#10;m4UTrR14cEBySL7UrzktPOEToeY3HzyCqoPljVj/JRI1k/HjSGayORmLwBOF9MLQIuahMsqnFitQ&#10;PSbCQ7NhTnoAKlokAlipRzACBWnpaezYzsiSjVSxC5CpD6b6S+SP+2Ryw1YE60QWppmx805yBKKj&#10;o+cCYys5AOxff+/797//YX/96x+h5r9nscNndgkzm28A2E8sOpd92+9pOEulkCeaXo1mKHrtAitA&#10;b6g1sUUML+aTJhYStWoQVBYhCj4OAI8BrmOwhmlaMKADyFy9QXM5lf5XKiSHIpgApui1Ew/A7bCI&#10;mzbS01izgZqryn785mtf8PfF1U/sE6wJLgH+87hZ9fMc+wDdWU4/qcJ5pQt4NfZx/FG7dXk8jynq&#10;eX0PKrWvn5APOE8DOB1FxW7uRm1c6Er5YtZu10gILij1x1ztofrDj2ylubAiXd81YCrFFNAisHk9&#10;I2DFABZTd4jal+WA/r9ohMTB5etoocK1Bkk0vj5AybW4m06ds8JXyN4BqG7n3AbQblNz+TFSRphD&#10;/Z2nkDCJd/D1zfe+Zy8MncNFBVvKjSMsj5fpqCwLwhIN/VmkhoPKzVKD56MkYL4mSs5ZkSV4eP3h&#10;dcde7zVWVSatDjqB7BdN+xjAAFk7QOoAVHoMkrQo5ZboWsOdMYCp98Zr79LGFHR/3VD07RANsjUX&#10;q6mZrTb6YB5ZIB/OQXZ0wyTGHT3OqqfDti0+BYClsV8hk+XkLIIgVUzJzIWqD81mSfjymHDOR9lR&#10;CGVfTE1WwpKRUk4JI1BKEUvUB9PuAZrbil6nIFWkqO/kZu+sJkBTJiODWTkhNyj6cvM4S0Q9B8DO&#10;XQp1mBjFwyfK7IZ/OcD+yR7mP9jP1F/ynD9/4axd5YIW0fFHiI6/ssqohQsil35UNmliJilitpbr&#10;yduCKKbZsBIBDSpW0qki1BYxgKWSGgpkEvamc2eRgkP0fCq111G67uqBxR1Ost1EsO1799mmLdts&#10;/cYttnz1ett/4KB9xijAzz99b19/w8okbXUhdf3ssysY9FwCbNfPxcsBeOevqPgFXOf76aqfp8XA&#10;AWDnML0824eWLALWacB1itRHRbVSw1gkipmV6uIXiPyowRrVZXqUeal/z9nAqBEdWbsFe7fooo1I&#10;Ayc7Ih8ORTNPJd19WDuIg2eH6wU9dSSiaVpXF5V6Z6Rqcxat8hpLM2GqsQSq0FyG9CCC3SFmkah1&#10;lzOMH2C1/a4NGDPXWTMZmVZRg2oMIzTgVSNqxEZprObYQjoo8bJrKHViz9VHbkhpnUGNCYWjvWqS&#10;k6nF4PKv6w7KPqmgdodSS0DWTgRrR7HRwdHXiob6u1DTRqSRwKkIJmUEaXMndZeilxjCFvwKG7nY&#10;5ZvRwsRxB0y1QHXmDBc0YyQtbZ22k51y63bH2WYWXRw4msHGTnZOp+HL4ZGMFFGKjsJiSDrIDgCW&#10;B8DUEyukJtN7VALQSkV8QHKUyEqBHphcfnv5PzqpBWW+KoCdogbr4lFRPQzhcrNUBItSRIHqHBHs&#10;AufSJ597mngDQ5Z9//7XP+zPyKN++PZL0jEuVO72AprSxd/TcP7HX/4EettY/4rGEKIjowB2EO1Z&#10;AY/FzIUpghWhmNcGlQLtB5PhDGmkSI7UE/jOQzWnSX9IqqgolgqBoVTxqAYtmTyVJ/3ehHjbuhdP&#10;jq2bbRUs4sq1m2zRspXMiMXbRVKC77666tYEX7NZU7vJPiWaXWEvmQPtCgWmR7QQwfpIIxWxdKM4&#10;dz5ErrOeIjLiLWCRnnQDLqWSsuNudo+NQFj4URRSXeZ37RC5/ILwZnRQ3esIXN6wVXoZ9cgCUPU7&#10;IhLBHaii5eoe1UL94wOZ6k8JmDGrbrcXCOaodVgU1CMjUhq6cu1WNlmy1AE77FuxxdYSvtvpg91O&#10;P+x20fUc7WT2BX33jsUv8U0b9fYClCEy4QlqlhrpJ2HLBKxwYh6M/7Nv525Z0XBpYEA1gBkilEcw&#10;kRueGkbvi0aKxKoqvfOIrxpK64AEMh6jekwRTGyk6helkKrLYqSRp4YAq42bSztRvIMI1k2K2IEd&#10;tmyttf1E/vFScWh5eTe7lE+fJmPBh7CytsGWb93J2WObaDTvJTs6kJZhBwFYArVYMnXYcQEMO22Z&#10;4mQCsGyNryBMz6cm04yYWEVZjMuYtViT5NyEBORe9dxkvkTK6qSL6kJtv+QzVpSv0XvD6+wCYGe5&#10;oZ+jBgspIiD7hDQRpQk12F/7/vn3v9hvWbb39defucfhRS5UWbF98+VnbLAMTOJZPBXyymk0lyDc&#10;LcCKmIXWuZyC/OOACgMZCtdc+l659L3yZduGDjEdBjGFJmRKetgDlgq4jkJ0pJAeJgGspGQeZZkt&#10;FpE3ZxuWAWs3b7bVGzfYSrw5Pl6+yt6dOIFottgaKEQvQnZ8hXL/iy+oy7gBfMp+sk/wzb9E9App&#10;4Vmep2Z2NFagnoXEmVE6SK11irvuKd1xeFM6OO1S1EuRER1fnO4TvaHxrKMLIciowriHXxwxNjFK&#10;mURVexrFhRL2igWAhR1k19m64PAbA5iaudHPKAr4z4a1SW7z5qMwdVygLbYr7gg6QxhCZxJFakjB&#10;gZrDG84CV7Relp7Y7TCKN/7mTXtv0kqXYHn9xx35JExZHX92dtMb8IEpjAH+ej8vWpurNFKL5mVj&#10;p4JeN4HI598fvQcWvTcetQKo2hxgeuTwPdXJHcoUohMimMAZeooONDn0CmACFyMpIYIRLbSvC2AJ&#10;YM0Arb1TFzhawB7UFJjc9PexcKG6zqavXmFz1q9nHuwwTtH4uzjITgCwbGcSj+cjmSKC+QFk2arH&#10;ykR6yK+FQUwE40WkiNruWSJvF94zLUM/RSqqGlxNZS1G7yZ6SXislForjdVT9P1kUPf9Ecmh9DCA&#10;DI+Oc5ftBuj5PsmhnJ7/6tNw0RLFBLAviBK/Iz37N5POlwFeQVUBTw6AwR7qZOdDbsAiFlB75RPB&#10;ctm9nAuxketuvugNiWjaoJgEyJK1B5ijhQ/qfR1GGpVI5z0xMYVDo5kRlW2QHKs3bQFc67lrr7eP&#10;V6yyMR+OswkzJ1lSUjzmOAnMCmXh1dFkVxjj/oIU8TOi1xUAdoFopch1hmh1ilSwC2DpztIFySFC&#10;Q4vkurjDdjgZolxfjJR87lUTaSVSWEl73dM+air/j/Tw+uCiopeimC60MPoS6PuwxihaRxvztfdF&#10;EIEaD3ubIyCLKpeESSliJMJ1pbsrKzQyw3MkGuxJTLV7nwmK+d+gmL/rcY2myL5N4yoS+eLFgZtU&#10;GF+ZjDB4gk2asZnUL/jgu7mOZuKuRTJJyMTAKqIqJQwLBj1iRRHMPfJjIzmRs5aP27i8Knj5t/iN&#10;JQJKjHGNbkIiOER0tPEogHUKaBFb6H00/Vt/D7lhOaGk6MXPkZp1kRZ2E706ta8LYDWzXug6wNAD&#10;AjBFsL6zF2CNm9kMNA+zz5W2jWtp15E06rDjFp+e6cajR3Ny2YGGuxhGpFlEMqWJWdRiHsHKSBUZ&#10;JM3XGidN69PYl7W4GNfTil703OSZKBBJNqYBVN1gVZ+qrtV8n/Sa6o2JcHGSAwZRAJM2UXudHWCa&#10;Xv7hh69hDj9zj8PPSLuuQB5chjj4nrRREUzgUy8sF6LDrdcAWA7RKxeACWT5qDkKiFh5pIW5EBo5&#10;9L1OIJHSLuYkaNQUWEOdJGqvw7CIh4lgh4lchw4dsXjuPPHcpXfTA1tDDbZkFYvcqMEWLl1hY8a9&#10;Y/M/XmQ5gDSN4cOk+N08xlkps2adCDQvnztrn9KDuCTKFnDJ5ltMjyQ+4VCgcrp4IzrVY+FDFdvY&#10;yt2nJQJXAxeS6qZr4FKPyyPY9bQopIsBYNeP6rDwc34njlKla8RHZPcWlOvBKEfuwb4kwvtQcqoS&#10;wMIQpgtwo3pMDrsCmKj8HQcPs0xPpIammAESQ5V38fVdAEoLIQLI8OvAG/EuVBy33/uhTZ+71T3+&#10;6hWlYvNegMzNVjVxoNkv9esiIkbqDZEgMfvumLuw149uMx6Wabiz1rX3J1r5FDXodfG5rEwaThyk&#10;9KhhVgFMvTGBTI8dygKcMeTidYCpviJSUGN1kgZ2wRR2IYXqYJdXi3zjAZge23Hv7T7V6w5SZyKA&#10;dbSfspnYyU1dvtq2Hkq2HYyr7IVJPATApOZIy2KtLOcETefsPAKEAKah4BjAeCxA76pTDJOoCKZR&#10;ndNEyHaA3kzaqpVG6n0pxdV14GyslDt6/tSW3QBMhqSSS8UimLSJfSztuwH2sO+PWLV9R69LBIJW&#10;En0GLX5RAkYiwhdfXKEG+6P9yN9XM0sl0a9IjgwAJduzPIDmPTGiWAGRK8+jGCBjejmbc0y9LlJE&#10;pYpHiWApGJIc1eI9JFKJaBDjvQdGcYrQd9/BePY072EryFqbv2KlzV682N4c97atJV0s0iI56rks&#10;xK/HUZhnpyVbNW9Ur296OWefXLzgIOsnjRQzqA9R+X7bLxgspSmim8UaCmDqk4W1RxyPYr+swa7v&#10;bHY1vSs5IkZRwPMTiA5f1Bfdyd3zw/WKimbh72MbWnSR+kL2iAQJDsHBRdgXBLqHon6fhvk4gEzp&#10;1B5uPrewzOFXD4y3mzg3Mq5yMwOYt3Bkk30LIyy38P1bXF2PNz3p47yV22mwB3BJ0FqLBEtpohbL&#10;u1WcwOYgC8sEg/rkelshNpWtiW2/EcSie7S1xlNhNZl1U/FULxAbPvoTDbBqrk79M49gHNW9AWh8&#10;Dl67qRYLAGsliml1UAdRqx1gdZAO6qjv5euFAFgHAJPBaKDPqcGIYF3sRl68brXNXqEUkYmMw8m2&#10;j5t3IiliqtQcmTSbBTR0iRm5cAiszcoBZLIQkBFOHgDLI4oV4JxVRA0mw9FW/l+BWIyuPkOJjBW9&#10;OjRVwOuOsbG6YWqgVSLgsyg+zmGdLZLj3JVAdvRjqX0DPoh9v/vdD04eCFifQBZcgBgQ0XEegF1h&#10;scOff4dG8Xc/+ZK7Aiabc+hzZQKuXAiOfB3R9L7FkqgmH3qt8ESxkYNkRsOVSQhWD6cBKukPqcGS&#10;Wbp3mLHuQ8kpAEyTzBSnNAr3HGDgcl88WsTNrJJdaOOmT7O3Jn6IffQeGEqWY1PbFVHn5WWiwgbk&#10;nYwZaLOLarLPP/uEPWXnABnFJmMFnaK91TxWfeCpimwBgjWAagMfUVGt5bvFgp4wRlmHReuhv+V1&#10;UZT6SR4UhhaDj7n/2YEWLfWLfs43uMSOUsBoL5gkS97k9TQsEB++TN3rvrCYPex3VjQTbR8uwBNc&#10;FJMXbbT3Z260cbM327g5m+29Wfx51mabMG+7TVq03aYu2WXz1h5kO02Srd2TYsnQ1GEBBkBycMng&#10;Rk7CmmfT0gxFMTXpw6NO0G9Gmzs17+ZuWvLb1xbPEOVdf6n3LJJZOSHkN5NA9MRSRr3HfgCT6jCB&#10;ytN0v/lFmyTlgc9rlDJd6WGs/nKQEclUc7UDsDa2V+qxkwUPPWIQaTSfgUI/23fev7dm51abt2ad&#10;bTxw2Law33uPsiMiWPKJHEoU+mHYt6VkZzMnhviXnlimAOZsIuMyEB15akBL2YFIQitlu1iS3sHR&#10;Qnt9Dnp+qsHapaCXb4cY2WgqXjdtuUzJ8fcc9trnSAvPA7ALnPOKYL//3Q99Ump8/vkVX6R3nhTr&#10;HIzbJaLCedKvPuqZn374zv4GjS9yQOY3imJaFZsNuHK0ItaX7sW8N6i/6H/lQssLZBkALJnolaja&#10;S+QGFP0Rolii+l/UYfHUXw4wwLVrb5xLpbbu3W8TAdhLb460cTOnWeKRw/jwncD7gWFLGt0V7Kpq&#10;pCC9QLRSv+6H77+hpfA1r+ETuwzgPmFZ9QUakW26sCWVUgOYCyAU5aSJXLTtqsWcGg4Mol/kMemQ&#10;p3BBIOvgUN0Rjf/Lfcj1hD5XFf29ftajz//cKRbW1vJ3+vloIbpbuTkNHuodJxd8tEUAl+JCC/pI&#10;I9VYVZSVYtsVH1qtw35hHT7oBg2jyigTEkAXgcTCMSsCgUDWBpovk+OW77iWFTSC1iqtLZJFm1JF&#10;NzrVBDjjPVrTK4diN06NbXiJHjXzpufqShTeJ4/TMdvbAABo4UlEQVT8er8iC/GYptE31Cht1Hyd&#10;hhFJx0V8/ILscMJDEUzRzT8LPapdQvSC3BDBoaOvr4FMQOsU6SHigTobgGnpngDWhp/nxt07be6q&#10;NTR242wj19Ie1fjsa06WZIrHFBrOR9nCmQbARHhkFgpg6olpXzjpIbVYIQArAmDaeKkoqX1hEhnr&#10;c/bnSR2mm4F6iBW0Pap1kyGrUdrYw3WoxrfaBuew0L6guTAxiVyHN/zup+/6fuQCVWp4EaKgn3zy&#10;LM20S4DrPGzcaX7B1199Zn9n8LIfA8lCVPUOMAl/iVrZMIjampKr7Sm+3AFz0cw0dIdpAC3Ysx2D&#10;lk8iLUxR3wtgaWXsYaJXAvR8HDXYAWkQSQ+3I/TdjpJjF8sElq7bbM8Pe9VmLZyL+p7fRS+tsiDf&#10;allV2wC12sMF9xmejN9/95X9/PN3kDQ4DFMvKs29TNT9SgoQZtQaNKVLb8PXC8VU82paipr3xnBs&#10;7ASyQxdNdBE5oCKQXQdbNNvl6vQgLQrERVRP6e7uhqRhcUToc0V6PQdlcKIK/aag7nCbbZ8lCz2p&#10;Opl/8qgjEkLSpSZIHW3/cIGt/u/o/w8Wchp75+ejSW5NQ7vLliwUIh8RzZlpxkzWBO5NL9Bdsz9Q&#10;lBPQZBuu9yma1o6BTDKvqC+m5xhGcoLiI8a6hogf+n8xdtFbGi57ug4wAev6CeoQRQW5B8eil/pO&#10;DrAoRfRH6rE2AKaooh6YrLLPnkXoS4rY1NRhG7Bbn7lkGc7Qe20TmdA+3H0TWWN0BCuBJPSJKZlE&#10;L8iOTFYaZQOwHDWeiWSqx3IQReRhppQPwVHIjaexDcBQ5zXj06EB22bee/XmOtSW4POrYRVTFUdp&#10;vgThncjBzrikDwGyr5qV6uiK98IknboBer5PDeVLl2nMQnP3qhFLvtknOypJ9HlTPoNB/Puf/ugM&#10;o7wDNQjos2FEMQeZXKPcvZfoRQ2WDZMoQGQRvTJkLsrjEeqwxGMpRDBWzEh/KIChoo/DBegAYyp7&#10;1WjexwKI7Xtt87a9tmHLXntvykRbt2UTAmGlnWlMyOZjroJFGOPeF5nB+eqLz539FNP5WwD2/Tdf&#10;0iOjCc3GzS/YH/3Tt9/YOXpoNeTXVVxsGqnQAKabhOrC1olYMx+Q9As9JhVSFIk0fK7jCx6HIihi&#10;otlrxje+9VJ9Lf1MqLGcGHDAXRfWBmIj+vdSVkTbJt3mwCevdVQzMaekiKNHP/Lw4+d9KVwEQG8W&#10;h+9V+7g/DWX+jezl3MmYvk6lv26AxqO7Ygl4bnQajpvsRGanimRagFHLpIF/rYgG2Gqjo/k6J0ZE&#10;83uzOqyAqqV+dWetayALDKrrE2Pkh9dnShmD5jBEMX0dUi9Fqw4kUQKWxlMCwGIg6yE9BGAQHx2k&#10;g6dOiUEkgiGRkpK+vqHZ1m/fapMXzGcF8hbbglFr/LET7P/OskNoExOPQXbQD0sjRTyB8DeTaygL&#10;1X6mDkLqTDmhMfxZwES83KQ6AXJ3Z4/rHuvIJDQp0SLBudJ3Xmel1l9hpKrPWLYSneglZYTTh21A&#10;Hzf0frZgnkccEQD2qd3w04/f9V39UvVLH8jTE0erRzjU6SIk6vEiNdmff/c7Gr1fIPGH1mSEP48n&#10;loOaQ8v2ciE4FL2yIDdkzybf+SxAkUXkkpOvBL9HIDviqcMOcRJTYQ/xn49PYgaMjRoHGFPZj+HN&#10;XuzaNu7cbivWb7YlK9fZgmXLXUal1Ud51HblNK8byJd7YMc+5cV8T/P5t8i5fvcjEYwoLNX/l6g8&#10;VEteJSL/9O3X9u0XV61RC+jkbe/+HVroB9C0NM93LMcunCg1coWDZqKk2wu7jPV1aA5fV2TIi+Mk&#10;F1iNnxCNXD+oi05fR7YCMZbOH105EY6zdvKJ94ijhQyyCWA626PM9VNB4V3J4vJKjVZwYwnjFfyf&#10;zgxqz7BWocqlF4ApBURXV0FPpwL5T+xU8ucq9/zAuUrAijasBBMfOVqFhYV+ZE0XrbTVo5v9SF3u&#10;9trBdVgXWSWjQNoUowX115rWnkpGjXrp9JSWS1TtFLxkTjw6yKSaV+SC8JC/fBS1YumhtH+qwzoh&#10;O8QmdiqKAbBOSA6vwWg0y49eIKvDBGcDE83vTJtKDbrGSY4ElopIPqXHI+gUU6jBjiH6PZ7PhDMn&#10;g5pWIMsCYDlcx/kwiKLo5dFxik2ZLW24AfPexvxJvFRwu3Pef71e1exSnQgjZHtnUNP3IkpXs1kg&#10;O68SRcp6mMQbiAB9V69esU/pJ12kWdupXpEU5xLMknueIoQrkv32++/s5+++5e5W4QY4+VywuXKN&#10;0kqg2CZLopdIDgEtE1BlACqBTHWYGs0JaaSEuLzGp9L3SuEAMGcRGVXZRxTbg6/dRsL9wpWrbOrM&#10;WfbxssWuwi/AfkAqkQoMdBpoCvbwAX3xCQD65isU/9/Z7xS9qMG+4wbwNXXYVRQeVwHa9yg/VKO1&#10;E+bl5VECQSPnK7cXwDZAhqK6uGOW1cF2O6yt0XG2SI8x9YPu3GrSRs3aankKRu5V+neVRCAdjz5u&#10;HyfTnVgU0uzR9QvYt1sKWJ6+aV8XdgGRorscAWqF5pUkRJXC27+W6puhQMCm4UCxXT55qwOBUQmB&#10;ISAKVOVamMf7VIFCQcvzKuTK5e5bsp8joun/i9JHRXaP7jHzU0V5JhMCuEKU01FqWcGfy+rR7nHk&#10;mlwpewY3fA1fS4rlqS0RX/Wj7vwtXJxtqmPE3EZi3hDJSAujBRNSR1wDl9dgaBBpMkvJoa8FNBEe&#10;HsFcJhUimEBWRx9sR/xBG0Y7Z94a5HXJ6XaQPlgcJ5FIdoR1xSk4mqWxM+w4NP0J0sQM1WGkiVmk&#10;h9k0nPN5f0p4b5paYToBWD1uU04M4dmhNodqc90QZcde5TdUkTwSQYsZZYRFK5Tct14Ak1RPsr1L&#10;KDtgEX/49qs+zX59hiLiLDKiVu7abRoh4O7TqdxT4ZE/fwlL90dWFbUQGn0RBFbaOcz7hHVEaiwD&#10;LlLEHC14IEWMASwD5jCT/tdxAJYCm3iIncwOLmj6eJhE90NEi7hHSo79mN5s32YLli+zMRPG2fyl&#10;H/vK2SLYwxJAVsmcWQMXjWpEPZ+fqL8UvX4iTVQt9u1XAIwa7AsBjPMVIPsUZrGZD12+HiVoJH1L&#10;JxG4VHvH5EbFxaWjC8/NP71XFMChVE3avWpZTAtkevQ/B99Ff3SbNS0K4AKXr4b8HOQSFXnMa9OL&#10;llD4IRopwlS6wY28IVBwa/WS6iNd+HzPUzuNUaCPK5fNs7z85IQksAlcopL1GHlH+Ih7NImrv9PY&#10;hQBWxkVzDWhY3DnItEvNPT94zXp0cAXA6c/yNFFEq9H7EKWRbkuuE/29FvhpS6ZvyuT7vtRP3pEA&#10;TIZDet/UGqgnGsi/pFH1o2+QDGmjGuexxq17fkhESwRTFFN6GFJE9cACyNr5ug1NYivRSwDr7sEX&#10;A48MnzQmVTzJUr3D9FlHfTSOJZI72JF8zPbjkRh39ARUvUS/Ali2pedpwiOPNJG0kCHMTKJYNixi&#10;rnpgpIe6abWzJF3aRs3hVfMei3n1raV+o+XzlQ0FKbEazSKU2njOGqnpliEpzLVstSUy76eHfE7i&#10;BwGM5nLf1wDsMt/sEtsj+QfhUNPE/rWclLhIRH788aefgsEoF6fSxBzsATKwDcgiimWJ3IBCzySK&#10;ZUQAy1T0EsAYS1E0k4vU4VTqLqyN41KIXEd5xJZMw5b74w6x/OGArWPp9zwANvzDd2zx2pUo9oO5&#10;ThnRqwIz03ouNu2H/vqLz+xn0sLfwXDq8Qfqr2+JVopgn5MifsYLvCIVPR9YM+lVGWxRcKZiBZNM&#10;dLReNmaWw6Pce2WdVs1Fei0l0nIEwOZRQumcnwhQSu10lxcL5864sRQq3NW1HUVpnx9fOh6MbBxU&#10;HpUELr4nsJHCVQImgU6nUmmeA0mgCuMU/rPRwjyBy6MYF4K7IEU/q9+lTSjl/L5Seju+V1uv0732&#10;eY2yv9PXer1yLNZ6Xp6PbjCl3Gwc7LrReN3Gc9LfO7Dw1GCgtZRHvylp2SGP+jflAplH4PBafSG8&#10;gyzc/WVYIwZVIFNrQz4X3vOCNWxT3RUDF5o/Bxmg6gJQnUoNdfi63c9p1yGeEsBQWciMRmCrbWx1&#10;sMxcvhi6fh/DlymMraCqZy1WPGLfwxHA0iA5jkuXSNNZ/TD9m6yo/srXMhFsAjuo9eoa2A/G+13D&#10;e9ugG4VuqspMeNSSQpeOyVOTulLPXar/0zLDQaLXS2urXwAjivUzbX0BAcQNn39xsU+SqD4A1EbU&#10;UgO2iTenibu+wNUs/3Q+jDbyzp++/tqufnLFPxBZacuMNBs2Uf6HWk8k9jCDHtUJf2TAUrNgMIDH&#10;UW9kQM8f56jJHE+jOJ61sSI4BC6lh7vj4mwbW1XWbttqC5Yst7FoEDft2BoMb1Dsl0PPV0LPN3Fx&#10;nocW/RowCVgiN34iPfxe0YtRmy+JXJ+ioHcWlB26p/ShykySVCAAjPVLEDTyDtFWFfm/l7ISqVR3&#10;/FjapIgif0JFB5EGSucAUgCOtrjEltiFr+VrKLDp78u5k+vOrovQlzrE0iuPEhHI+DpErwAyga2C&#10;11UhYAlMfO0OWc74BbD5z8WAJDsBjbZrdklWY9xtA1gFXi2xAAwOKACmfdV8TkqPSwFbKe+DHhXh&#10;9JpLZXkXgauMSOfpsw7/3o++R3qpv/Pfq6OUipusf83dX0evRTcEtQGUAcSkWGLiAhsXWg7NShXV&#10;W6LNIE9BkRwOMgdWBCoHl1LCUIN5HUb06hSLeEoAow9GBJMmURGssLLa1u7abUu37YLkYPkDWdEB&#10;buoJEGyJtIqS6MceZXnFMWqxNKLZ8VxmxArwjlGQUJOZm1tTMz05UkRlGfo8ankNat2oneImtlK5&#10;yPoBEbY7+hKMtD9NPh1nuB57YRLPKoJh4aZp634W9kk+dcPnn5zvu3RJzAyNNKWDGhwkHWqGTWsS&#10;28YFIx+MGjwvLhERvoFYaIxmwwqoxbRJRR4dWvSQ5QY3AVx+YP7SpaQHVCfofemkyegGkkP1l9x8&#10;D1CD7cWPY1c8rqxYH2/Yut3mLlliH06dZPuoydz0BrayEoV+DUVpCxefRL/f0hj/CYD9DMB+JD38&#10;Pqq/vriCzEvzYYx296lQhhBpUchH1FkKwGT/pihWTHpbrJ3TXHja3lmsC8ZTRtKpiBDQ3dzvzr9g&#10;3+TsG6tHVDe5m/Av2DgHZRTB3FDU00OtLQ1A8c2SDpDwu/3ID9Ejl+h1gBZL9aKfD/9Gv0O9reuR&#10;TqDSoGApN4aSCACKxNp9Vgy4BDKPYg4y1aB8n7qjmOlefV8/U6ybCxHNbzAOpAh4ej8E0CgKKuL7&#10;4XsukEUBUcJjGf+mWP9WkVM3Cr1Of81BUKy2g9LFJvp6orxFf/s+ZAHMm8uqv0JaKAcpRSxFLtHz&#10;elQ065JEygEmlY6UHP30wViIR4pYzxBmKVbY2+WNuGYzc2Hxto8tKweZOxTAkqi/jgIqER1JLBw5&#10;ij1BOtlQBiRHNox0Dn6MpdWykOggeuF7z+svkQ8Mn5kTWep5adwH5rCmTQsZw0IPHyrVDUJjLHKb&#10;4ppUJOvF1u0sx1lFqPsb0Bz29aE6P6Uuu4/T44cHyNoVwQiLjSpytSqID+IUpMe3X33Jz3YwtMZ0&#10;s3slKorJyRffQ2wDMtgIf4IoJu95mYvqpNFoPgbI0ohkaZpo1ouHRdx/5IjtA2D7iGQ7YRG37Ntv&#10;6zdts+kLF6BamMwYSwJ2bXKuyrBqgFzD/9VCLXKRFPEbIpYDjPMjCwBFaHyl9FCpodQcmlxWngzV&#10;2qo7agXgkTswUbBEHoucEi62EkbytdxdWzAFMr8z+9073Mm1f0wpl0DndVpUr8U8DBX19LWAFtvT&#10;7Iv+Io98r+d0wZHSBWCFKOiHf6Ooo8jm9VlUAwmwXlfJWsz/XQCYrzr6BdDKqLW0Q0y7qRVNSrjY&#10;S7jY9TqKuPiLeQ1FWgwPuAp574r8psLr5DULZEWK6opqsSPAOYA4Wlel94WjjTpa7CEjVD9SogPW&#10;Qh4LtRZIfoOaEGbY1kGmmwU3g1qYzXqUEfX4Djaw7K6JpXnN+La0sJqqtS1slJTezwEGuDQico3Y&#10;ELAAXTeCWwcY4OoCZF1EsFMewfpdzdEE41eBh+auhASbtngpkWyv7WBCYz8RTOtkNdWcwgBmMtP0&#10;RwCcAHZcxrh89jkulVLNyfODjaxUnStySOSX7yDQzmxuzgKYdmd7WyJszQmDolLaK5LJ3kBjNEQy&#10;jErPapczEba7q89uON/XTVQDfYhh1fPqlShW3hWE9A4xQZLO8AHW8KE1Ec1Uq/WB1jLu+j7hzIeW&#10;xRCmemLafawUMSMj1SOXwJVOHZaO/0Y6IwRpTJumagYMsW8CUWxfMgqOI6SHicyCxVN/KcyjO5w4&#10;b459MHeapaQdcYBpyUQVH3It/2czF+JlfOq+Z7PmTyz++5n08EfYRFH2Ij4+Y8jyisI0oVsMaLtS&#10;E2nwxKzJ2x6AlZJu6pTg1RBApouOozu9CBDd4TmlXDylXKglXKil5QKa0iXVLlzI3OVigNRdv/wa&#10;QyfgRAvGo7rkWoTTYj1IgXJ5OfqjIhj1TJQOCmgxsAbq/vqWzkBuhOjm9ZlHPR2llYoegE3PTfWV&#10;UjjaGcWin3nPChWldRxk4TUXUeDL70NbSUsAija56BQLdPq+wMP7pZ/XKST6F3KDyuc9yyvSSl7+&#10;XtPBHB/B55QQDcoYYqwi5aqB9azFPfck1miqa+o5jSzNa2omgrVo2TgKeiRQ0hqq5xVYxBDJPIox&#10;luKPqr0AmFQcHToAzOfBXM1xzkXA1Sxy2IPxzXvzZtiKnbtsGy7R+yDWDuFgpqHLIzSek9EmHgVw&#10;qbhMp8v1jNeSiWihsFwmSkyOY3VRpulmbhC6WarucloeUMXaEcECgmgHLiTtUgRWuqv0VkxiD+cs&#10;Iy4dLacRwDfYih3FdgPMYZ8UHALXGeh4nQ4UCF0wPopmrVJAcDGVU7OUwR52Qn5corbR1slchi8d&#10;ZDzmSNkBXZ8JwSFqXec4Xx8jkqUCNFm0yYvjKDqxZHZFaWRFBMeeQwdJD/GkJx1cs32HLUDoO2HO&#10;bJu+aD6/45iDq4wp6SrekJN86G3cGS9DiX4LoFR7/Uiv6/uvv7TvANw3nzKICWt4URIvAHZa8hsa&#10;hvUqWolgVSI63MiUNBGAFXMnK9YEtlYxESGVOuqiKvQLUOkUFxsg8zu10kiApqNIUaoj4PF7FTW8&#10;DuEiv3acJRQQFKUCWRAjPDxyXQNVSBP9ZzzFCnWamsVVvNaqX9RfpfyuEpEj+jmB3f8//syFUcbz&#10;KFPU5TiZEaVvgexACgRoAqBCmqjX568RgMX+HAORgKRTBJAKMXvVKeA9ypcnC+9dLr2kfKjuAh2c&#10;c4sYxy8h3SoVyIhiZTCglczvVbNsvAaqu45FHooQDVDqDSzOa2S3l0DWimqiPdIZxlLCGLGhaWYd&#10;Bxi1VxepoR69DtO4itLEvgtOgFTzexO5tiai+lm6Y5ttp6aP53pLZHo+gRv7IU4yQDtKupjKZy4T&#10;nBPeB+PmUqEtp2xU4abgNaS0mxJAKz2UfYKPpqj+Uk80TBtIweP6RK6vdgDezQ2ghUV/RSx92BNf&#10;bFOWHLcB45PtsTdxleo/f6ZPs1TdiGBlCiNgtfNLOwmDHZIWqY4gbSgoklUbWwgBVLdyau7OeTCI&#10;7jTFycWUNJs/ZwKyE0oPM9i9TDRLoxZLhew4SiST0ehRLAJS0CAmc+ToeyAhznbRYN7C0oeVOPp+&#10;zI7mKUSwBUsXWz6UfwXpYSU1Xg0Xfh0XTjuM4CUA9o12QxPBQv9L/a7PrtHy5zXBzHh3Dzq9TlbU&#10;NNA/qtLFB2B00RRQ4BbwRsv+O5/f7Zs43UyV9kN0dLEVAMYC3bX5v/M4evQLVHd5pWIeIZSGydRS&#10;wIuKfwFOHg9EzWIN80XpWlmsAeykRqzvFfwgAmC5QDn6Xfp3fhzA/B5A5Iev9TNOOng6yP/PTaAY&#10;PZ0AFsCltE+pbgCX/v9CpXSkwX6jULRWZBKIBCYHEu8L4PHDe6DHQi5E/zM3o3wY3Dzet1z+nIMm&#10;VL6V+nM+8rVCbNGKinmunCJ8QIpJF8vUg5O2jxSxUfuUAZSA1UgEawRkzXwtUqFNICOKtXsjWWRG&#10;qMECsUGKCIC6BTCBixSxHZWFQCaA9VGHifTQilip5WfBJC7ehKr+UKIdpBQ5yE38oCbm+TqFaHYM&#10;PWI6r0MERwbPOwe63m8OpLi6eamvqKgl6Zk7cKn/pe0zPi/H15GtXTM9MBEzEiFXVDTYwcRCm740&#10;yYZ+EGdPjTpkDw1PtIdGJtnjb+Aq9fknF4hgvbwIjO61DZFirlO6N0ljtDdYLFO5lp+HrZalpIK1&#10;fFhNuptyZ8uTT6KWQrDfOEcLImTZBlWvGsxZRI6UHJJL+bgKMikHGFSqHH3jj7CVkK0q66HnV2Ee&#10;KWp+yoI59vGq5fTA2HjI/1dBQ7uOC7uRVKydN+ECrYJvrn6BxYEiWKi/vrn6OQziJ05wXCDlPUde&#10;3IOPQysfcAN1TLXu8gKGIhfUf6F2R3NyOdphpsd8XUgcXVACoS6qfD0CtFwuwFzuerqzFzjYuLCI&#10;AIUSi8rjgfEHpVWxIyIg1CpKxZRGiTAAFBw9CjhFEaAELEVGreiN/Zt8LZT3sXaBg6NIo+NgEsEQ&#10;wBjqLC4SRVMB26Oqvo4BNvxdsVJGJye0BljRS+kfz/8awACTbjx6vYBI70Mer7+ACzFPYKJRmwvV&#10;ncNjDqLZGMA8miGeLWRSuIixfJ1iRTOl1FwjimACmGquFtJCAaz+F1GsBYC1MO8lkIUoppkvOfoG&#10;gMmbsAs6XuSGgKWRFVfVQ3BIKiXKXju+8ljwsGDlYlu0cQ01GDQ9pcgBSLVD3NiTiVzHYA7TkEml&#10;ySeRAcwTvI4sfb5ilsW4KvVWW0a9zUhkIGBJhibVjGRzImca2VtXWXWSsqfUlqxOsVHjd9ljgzfa&#10;3S9vsQde22OPDTlkjw9PsidGpdoTo1PshsbmfrIpmA+Ii/PIpOSA20VeWaO0BWFvFXbUZQCsuDjT&#10;lzyUE8FK9aimre5m3P2zuPtr8bnGWLS6KBNGUQziCaLYCdI896LniOxIkR6RyHUESUsiDWadvYh9&#10;V0PJL12/ljdpqX04fbItXr4Er0UazPz+Cj70Oi7SZu7eXbzYi0Sob6Dk1fvSkV/HV59/5uqOK4xu&#10;X5TTqnoUKN9b1Y8hXalSAU4EK+FNLRHAtJidodAcpF0yRZX7sBYG5vJ3uTQlBS59naP90kS7XHnr&#10;+QlRzqMboMtXhNPdX4cL1v/sEU9yMgCj1aUCoIMMoPB1EUcRJ4ysk75FUUaRKABUP4skzW3GtBlE&#10;vwMwKAJ7yqqfUwQNAFOEKyFilLqCQ9GD73sNJs+JKIL5fu0oPYylgJ4mhiimzTWFek0RuASyXEUt&#10;RSsAJWD5o8DF8RsPwMojRcxjUriAcfwCbTHRo8BGuqjUVbS9Fo07ocFpYv1QHdS66PUGqHHVYrIF&#10;uA6wQGyEyEV6GAGsE5DpdOjPqC0EMJmCiuxogDhR5Fy0dilU/UYmmnGLpiWUzOeaxmtI5yaRzuuQ&#10;ml6i32PMh6VjhpPJ55ynG6Y+BzICpd9KEysgqSqkx9QqYEgy1ZGlZVV4yOTbitXx9uaEjfbMoGV2&#10;99PL7K5nVtl9z6/DqnyzPfjaTntoSJw9TAR79I2j9sgbAGzi7q6++Xub6HwjkalExUG+3C0nVWqK&#10;aqyoK+X7DsBKSlj0wCknSpUBMjV/5b2RpQUPWhdLuiWgZRLpxCiq6SyqXmSHGsypTDbrpKQzq3QU&#10;gFGIJqKk14knpG+iB7Z43SqbMW+2jXhvrM1dNNenljUDVqUGMxdbK7l9DwshLqH9kmLjB5EbKOi/&#10;g1GUNOoTGETNg10QVaouO5G4nQjWRMFdzQdeSUFeToOxCODka72tZtd8AiBsgRHIsvk/s7nb+QXl&#10;d2u1IfjawaUoptaEopcKfYGLO7hHOFIORTn/OuyqLqCI1snXhaz6TwADdF4LeV3Hnx0ELCbwvxOQ&#10;AhAdbGL6ZJTJcy/kUacIh9piWeMpCoo15MLwR1dviGQITWZFK//9Md8J/U4RGx519RwC4PRnj8g8&#10;X3/ODjLVWLwWXrsiVSxiOcGhNJEbjgCm1LCAOkbgUgRz0oNHBxmvQ89LrGc9W3LaGf+QBUCbxmsA&#10;V10jk8GceoEMJrBVtZjIDvluROBSWqij6KUa7BTpYKwO62GiWWr6PkAmiVNJWaWt2LaJPWHbbB+p&#10;YaKm6WUdyHM9xmeayg01BcAlifSQPhGF/XGitNjEXGUbuimp/qW9oEUQsnTLzC1k2j4dRdEuG/X+&#10;cnvs5Vl25xNa1zvX7nxqkd397DK79/mVdv8La9koupEIts0eGLKP9DDRHh6TZI8ogo1ef6Zv0PwG&#10;e3FCuo2YeNBmLNxn23fEWRohtpw3Sf0j7eMqI3/XZpNS6i01fgt87zIpoBrK6nmh5MgEWCdIIzNE&#10;2SOh8npMRAfR6yhASz7OqAoAS1IUQyaVyMKHeBx9XcXBbrC12zfanIXzbOz4d23BikX43gMwfk8V&#10;KWI9F4QAdgqAXUCe8jWMYUgREfR++YWrN2RxcIFm3wU1/USdMvqtXc9NpIjya6zgYigDYMUAqDCb&#10;1FB23joCFn/OJkfP5IPI4IPJAoTZApcDDNBwweUBsDwBDSDlAZxcAUwXZRS5FN28LtGFqIuUvxfj&#10;pkdFCZEJAmVuVNOJPFG6J/AFAIXZJEWtQs0oRalhSOsEGgGLsQqBi0dZjSlqeRT7BfkiEsZrv19E&#10;sBAdA2Gj/89JDl5DkbOB3ARiNwYHmOpUnrvSQ69VAJXSZ399Ap3cnfkagOVrpkrg8kNU5uRq3oqj&#10;/6ecKCazHRECPUQmWQK0sH6oAQVGXT1zdopkAKSlXXVYxCiq9pK5DUfgcoABtFPRY6ciGBPHkktp&#10;JqwF0JZCVmzYCwsNUbaLMiQO5voQTebD1F5JrM9KFmUvuh5lh/piaXymWTK/4b2UfVtecRkqjzyE&#10;D2m2av0++2j6cnt1xDR76OkPmBAfZ79+cAJT5VPt9idmAq65dvczH9vdzy3hLLd7X1jFTuwNdv+r&#10;W+3BQbvtoaEH7KERCfbIqCMAbF1f36C5NfbEW4nkkjvs/lfW2gMvz7UXh8yy9yYstmVLN9pBFuJl&#10;UUdp0UOZvBC56HXnl/xJs1rpRKg00sE0AJeGLlGbVRxgHFlop+v7gPAYP3MUkB1VJOMckRYRs5v9&#10;ssyG5NjIGppFq1bapDmzsM9e6wArBcwVMIl1XBgtfFg9KMf7AY/qLYHrR0ZSvmZsRfT8RVbZnocA&#10;OYd8pY8Idprcvg2GqR66WCamlaRm5cwBlZAqFDK+kCNbA958nSz+LEBlczEJXFl8ncWHkB2rN/g6&#10;j4tOESxHXueAVReYp4YCkNI3RYiIys7VxcmFqvQxnwtY7JtfoBHwBLoY1V3End8jXCyqedQBIB6t&#10;RJLE6qwQuQr4vv4uRKsoTeRnxCRK3KtI5sSI13oQI7Im08+JbFHrgf9HbYhrIOO1KCLJUFbP0VNf&#10;Pc8oYnnUckCFm0eBgCUQ8u+U7irtLYAsyAdceVoVJCddAKYopjpRU9VSbpwWaCTkbesiirG1EoDV&#10;QVAoijW1ilEMEUwER3CPEpCIXByliyI0YmSHjG9iAGvFdaoMNcd2mOjlLHDcS3A4KBWHnH2JVNIi&#10;puLwm4qaIz3y5zjKtPMRlq9v33MYYm2nTZiynD1s0+zhZ3BQvv8tu/k3Y+3Gu9+xm7BnuEULNzB8&#10;1QbRu56Ybb95cr7d8/QSu/e5FXYPALvn+TVEsY2eJj48gDTx9X324PB4e3R0EgBb1dM3eHa1PTZ6&#10;rz08dIc9NGi93fvyMrvjyVkseHsPa7AxoPgdGz56ui2Yt9x2bt5lySwrzwRcmdRUmvmS5jCNea9j&#10;gOaYmENstI/j2eGpIiA7TrrojCL9sdQTKX6SEf4moks8yLTyPgxGd+7cg2X2Vlu2EhZx/lxbt3m9&#10;y6Mq+NClQazjAhKx0gXAeumgf4FaWa6/P8IkfoVlwGV6X+fw0uvn9FEgn0Vm06smJgV2Sx1FKmmi&#10;RzE+9FIukkLZf5MW5hK9chTNfpkOcjEpLRTYsj16qe7gzg1o/keqGF2ISqli1HaIBoCPiyzUZopa&#10;SqN0p9cdP0Q2ga5AwFI9FkWvELFCjSVwiPIuLq/gDssyPoBSGKWGAl+ow7jAoxpOEa8Y0KnZW8rP&#10;6pQ4sMRk6veIUQwgVqoaO050KGop5XPwq88ViB3Vmrox5EHPO/CcVQwRrlDg4ojQKCSFzWf/Vp5W&#10;tXLkeeHeF/xcMb0xsYnNEE6uOud0MXPVDK19DWBEsyYW6omV6yCKOcBIE5USOsjoe0kWpX1gnXyv&#10;gwimaNaLml6Dl22t2upTy1657TZ+6lxbvn4nLZ/9tmr7Plu1ZY+tXr/Llq7aZrMXrWdKY7m9/+FC&#10;Gzp6Kv794+zex96wW+8dZTffNcpuxE/yZkB1230Aih0At8r7H4PX230vthbPYzb0OAB7YqHd8xQA&#10;e4YU8bllds+z1GEA7AEA9sAr2+zBgXvsoWEJYAqADV3U1Pfy5AJ7ZMROe3DIBntg8Dq771XC3tNz&#10;7G621ssT/cZ73rRf3znCbrl7mN33yGh7ccD7Nu79Wbbk49W2G4HlIaJQCr2t41rwoIUPqr1Q158g&#10;egloil6KcKrBkhlZ8QNlL2V9fJKGLfez1XKnbWBgbglmo5NnzSWCATA+2Co+0CqRHFxATfQq2gHY&#10;Ge2ExhrgB/XBUHJoyPIcze8zyG7OIu49S+NPj/pzN6qBdpQETWyXP0mKqVqsggu+VOAgJcyj8Zjn&#10;bGKms2ae/jgFLWARwUgnsziKbk5wKO3jIlSd5Q1XJztCHeb1loAUjaKHmomow3MPES7UP84QRmmh&#10;aHSldLEUTuRHqQ5AEX1cLAdabQbh6NGjUhSJnAxRzabfryintFL+EmILYw3yqD4LbKMAHJ5DiUDm&#10;taGib2BHYydWWyqieUoYS331nkRpo988vF7kufFcBTBZUsuaOltKdd2YROEDuHKii6h5pXwaNdGj&#10;QNFQz0aZKIo1ArIWUsVWMYrSIKoOE3soUMIUSn/Yw9FEs1LEU924S4noEMBQwFdV1dnCZavslrse&#10;srsfeM3uf2yE3fP4cPvNI8PsNw8MszvuG2o33T3EbrxzkN14+yD71W2v23/ePpQ/j7JbiFa3Aqxb&#10;sRy/hRW9tzq4IoBpe2i0eP7Oh7HFe2wGdRgp4tOL7Z5nlgCuxaSJi+3eF0kTX9pIBkia+Noue2Tw&#10;AXts1GG7YcTcxr7nJ2TZo0O22sOvrbWHXlsHClfY/QqDj8zwpQK33v8mC+Bwlv3NKFxjR/CkhtuN&#10;dwy1O+4Zbo8++Za9Mmi8jXlvjs1egHUWDqvxBxMtlf5DmhQcsHRy+E13l1+YHaWGjBfI+CYRVX08&#10;Hfg9B/fZNgfYdqzaVtq74yfZ4mVL2W5JBONCrgRg9Vw8zQCki677Ge6GsgP4Dor+ByLYVSRS50kP&#10;T9FZP0Uq4kBDGXCGwvoUrFUXH24bchr1w06ixq/hQlWqWETkKqQALtCidvXDRE07Pa0iPqKnnVWM&#10;ag5daABJd3g/XpOFNFCpn0cor88CixjICtHpAgvAiIiLQNsHZjFELFk5B4ZQ4PLeVcQU6t/r+IUc&#10;kR3OIOr7/I4STimnPAKmomGBIlzUCoj11hTBPNrF6jonOAK4JH+6RnDoZhFLZwUujkiObG4+Wg3s&#10;qaJet6e+ev64MSE3Kiwp57UTxbTszgkSIhiq9XzeZ90s6lFbSKkhP40eqR3oezXxudTVc5QmQng0&#10;UZtJ3dHmBjeas1KKGKnnAddpecXT/+oGXJps7uFrAUwpZzkRbPmajXbjLQ/Z//r1s/aftwywX93+&#10;uv3qjiEAaYg/3njnEK7f4VzHIwkWAOvu0XbzPWM4RC5ckW+5T7uwud5x67qNo002t/N4B6t573h4&#10;EssNAZjSxMdnkibOA2REsmcAlw6R7P4XVlNebbAHB2y3+wfvscdHU4O9NK2877n3jtkjA8khX15F&#10;HrmSfzCf6IXnHsXdLVg13+K2zWNAOeGUR1k43wzYdH4F2H7FC/g1T/7Wu4fbA4+PsRdfed9Gjppq&#10;4z6ca9NnLYGFWWMrV2+19eu325Ytu2zz9t22dccu28T8zoYNTDCv3GCz5y6yD8fPIA9+w+588AnC&#10;+EdWzoetjS0CWT0XRyM0ahe07xkafpdhCr/7+iuXS30D4XEZ9vC0xs/5u27o+dNYfemcggZ2kNFw&#10;bkXM2VyPQpqtGhVEm2IiVaEYRQAmkOnR+z8RK5hLBNUFpju4M4gAKMiEdIJkKE9UdQQsj1wyU9HP&#10;qe4SVS8iwVMysYGi6SO28Br9Hmo3T9midFE9s3y+pwhRSGQo0CHVylMqdo2+D9HDayzAVAZwyr3P&#10;Fih7t4P2Gk3poprTqt8CeaLfL7JD7GFQbwQBtI7SQqXBqrHyPAoBLmeItfgjMKlKf3UzUe1VAsBK&#10;AVgxj4UQBarD5HmRRa8pm5OH2kOv62QNC+244Z2RxRlSN6WBUrDXC1yM/StdbITwcHVH1HSO1WE+&#10;ngK4NGCpI4JDKaMAJ9Gv5rjKK0/amnVb7aY7HrX/uPlZrseBpHxDSP2G260OquF2E+dGwHUTwBLA&#10;bubcxLV8071v2E33vUm9NdZuxob8Fl8FReTCCu/2+8eTxWkt70fuQakFHHc+Ps3upIS60+uxBWR7&#10;S+3ep6jFnltFcNpsTw4/YC++e8hGTEPJ8dzE/L7HxyRQe60lgq0nj6Rwgym5W/t+5XnOE7jlHiEe&#10;UN09Jjyhe/Tk8El30OlOoL/nif9G0W2Y/Zro9us7BvMiB3HHGET0G8xSAtLLh4fZQ4+NskeeGm2P&#10;PTvKHn1mhD8+/MRQCsuXeDOesf+45VG74T/vtXfe/pDUEHDR0K0kkjXQDGxCTtSORu8MvYmLEBnf&#10;Xb1qP3/7rX33GYapTJH2o0TpoCHYwd/L/bebSNdFE7ITDVwXvZIu/txBTaYVSxWKFJJNSdFBPaZN&#10;MVJ3uBxIlLuDKqpBYoATA6j0UODieUndkauZIqWGAMsZNfntiZnz3lVIB3VBOy0ffS3gCUCF/FyR&#10;GtRKH4kGxQ6ocFzjp6/1GPWW5IIkNyT9f9p3lecpoVjF0O8KYt9wXMWhhnQUEUuViurnHeRRuqoo&#10;q9SW1+Jgi56Tok4gMgKZ4Tca7/8FcOWSAgaCRpE27NrSOqBCvi4AZDkFeMDT1NWR2Wc+P1dBmigl&#10;/WlkdmcRxPaQJrZCbIhFPAkRdVKMIkBrBnTtpIld2qIC63ht/ktg8iPTUQDGkTfHmd7zDAWfQlFR&#10;a5s27bRbfwPAbnqGG/9A+zUAu/E3wwgEAtcIjsAFqBxcwev/Zl3fAOyWe8nS7oPcuO8d0kQAhtfk&#10;7RAct/GoaKaaTEs27tCjgs8Ts+zWxwWyefbQs0vthVeX2jtvLLf5UzayDSfBJi08imQKmv65D9L7&#10;Hh910MH14EurYEcIfdRev5EP+j2EzLuVnxK1IsTrSelrAe9WPUH/PgADhLcCPA+9RDYB7mZ/USP8&#10;LqKUUqD7T8L2f9zGIznwr24bwOPL9qtbdV7kPMt5yv6PXz9kb459j9Qwh5pJAMsDYCXWqr3MqNC7&#10;kGqdh0n8FucoRbBvGb68Kn967OY66OEJYG38jFQcndRf3bLiAmCSTnXxITfS66iW0oALVaJfaRI9&#10;gikditKimAxItZiar3mqR9RY5++z/W4OAL2pLFCFxW4ChKeGfvEF8MT6Wg42HY2oUwtJpSEg+c9E&#10;fanYBa5/77S8RLSiviOCxCOjGD+BLqq3BBjVbd5YdiWH2EUOfxaoYvWa0k7/c/R/KS0M/bAoXRVZ&#10;gdRJoHFmNEoVRX4EBjTWWFfkVs0ZajDVmMUCmE6UKhYAsGyZfJJaZqGcECAVRRtR1J+S4lwKDIgL&#10;ERpNLDH3npiiGNFM7GJrC8OXRDEnOiKj0dNYBJz2heT9TA+HVFE12GkiWhspYmkZLOLOA/abe5+0&#10;/7jxGW7uAwDY60Qxaq+7hkWH6/EurlW/PrluuV4VMG6+R0QH1zmL5m+9D9//+1jRy1E9JrDdChZu&#10;A2wC3W33s0Lq4Wl2HwB74cUZ9tbQqbZk3FRLQJxeumauVWxeYetWHsDHMhlLb0iOp8Zn9D0x9hAA&#10;W0Wom0FROMG0PfEO/qPb72GT/d0gOwqpIW8d5UASuG5VFPtFuHWw/UbpI3mtIp7nuiJHABnpo+4m&#10;N/5Gd5XBgO51u5m7zE13vkZYJ5zfzhty24v2n7c+af+vGx+yt9790EW+tajAq/kwG7go21Cft6JE&#10;70DO0g+T+BXDn78FYN+h6vgCT5ELTJR2y2/PB0WxGIMeFpjamaztptnZQ6p4WsoBOvPV0spxwZeJ&#10;YgcwQZ8oxQLpkIgPLg71gvwu7jKp0Nvyxqt6Q7qTRxe7UqBAVweAqbGsNFIg87RRF6KniKqPlKaJ&#10;sAikhMChhrKTG9IP6nukg15zRfS3+kyBjZS0KQDXo6HLqJReRn2wSHwsIIXaK5JNRbS8GET9X15z&#10;+ehJ+HNoQPMcVVPxKAJHUcvVGrGaS++FIldUb3oN5jWm0lAGP1Gll5QCMiKYAKb6KwujmUxo8Ryi&#10;mCJ4LXWwUsM+IlgvY/+qs1pEdkBwCGC1nHq+bgZgqtFEdIgtVMQ6A8CknhfA/AAw+dOfOQ3A+B1l&#10;RM+9exLsngefsf/zpqedzLhJESwCl27yqr90/LrkhODANe1lD9fsvWRoRLGbuPZvBmC3wibeDKhu&#10;1looMrpHHx9nLz/7rr038F1b+vbbFjdtrBV8/K7Vrh1vbdtmWMfej61h1zLbtHI3wuMkm7IIgA2e&#10;mtH3wvvJ9tSIXfbg8x+zlpQFb6D1VnLS2+4jBXQgXQdVLILp+7cBIh19T2njTR61rkew8GJC/nuL&#10;h2py4rsHE9UCuG6+Q+AaQHR7FYC9AsBeoDjlDnTbwzZx6nQrJ6rUADCNqpwUwEgP24lgHZw+6qwv&#10;SAt/pg+m0RVfAkGjuVcWx0SxVmQuDQiSG5C+tDLC3kY06+AOqpSxXQpvqdx1QStlcuUCd2o1laVR&#10;48LIRlITmsshTfJ+ltda6mmpzxNo6MAkhoZtGAEhdePRI1mU7oXGbqyhHGREqpsUhRT5AtgCNe+s&#10;IX+fJ7Dy7/SoFCumd3SQeQ0VsYdRCnit0ewi4yhV1MaQqAcmil4pY4hgYa5LSg6RJJoacIbTFR26&#10;cYQUWfS8R+2oBlX7Qb0v1yGqD6aakdSwnB5jGSDTuEqR2ERS2lwAloMffA7N21wUEfq35TC5Up/3&#10;nVUPC4sKNIWtrV3oE+mJEb2UJgpsimqtajxrTEUkB6RIzGw0GN4E62wBT2liG0LiMkiWgweT7MFH&#10;n7P/89ePc20NAEyDfxHBhnJT1+E6jIEsKn1uJYLdAtFxI1HsRgeXotV7lDTv2HNPvWWjXnnTpg8f&#10;Y2veHWwHpwyz7PljrWLVe1a/Zby17ppmnQfnWHfCIus+vMza41bZ7jW7bOqCJKzkku2GcTN29707&#10;I8HeGB9vr7+5054atNLufmIq/9F7NNrYNUU08sgVpYAC222c2z16RRHNw62i1TAKSh0Vlnohw6BN&#10;I3Dpxf2GcA3IbrrzdY9aNwEwvRE33/EK5yX79e3P2f+6+UnSz8dtwcJF2LQxB4aCpIJRmTq0dB3I&#10;bjpR93cAnF4UGp+i2vgJouPHr77Cqg2rAKh7uf2egsZvkbsR0pcG/k0z0pdWjqwD9HWz/BYAWC2N&#10;60rR6AKKaHhpD0kXM7TEHdYs04t8ohcR65cgK4iBjsc8CvoAPNUlgTn0o4uWxxKBCZ2cyArR2Op9&#10;hTooEBiuQo+lijHaO4p4IhG0LM591AUy/VsHc5jjctFvpKJ3eZSfqAaTQl9utZEo2COaajUHU1By&#10;CFiBrg+gk4Yypk4JbKlkYbqJCHAiOJSiSgoV+npKJ0sBWAUAK0dJIbKjUGQM3xdNnymzTxq8OaSJ&#10;0iyWAMJmauAzWgFLmqgmcisERTOAamiIlB1RmthE2iflvAYs3ehGXogQGg6sKHrpe6flIU+KWUzk&#10;TEhAnvTkS5QYj3ItcT0RxX59J1Q81+H1A09Az+tmz8xgDwHWbdRgd8OUP/bw2/bKk2Nt1Euj7cOh&#10;w23uG4Nt2/tDLGnqCMta8IYVLgdYG9632q0TrXHXZGvbN9U64mZaz+H51pv8sfWnLrczSastfv0e&#10;mz4/yaYuFMBmbu4bP2c7K4Jo0s3Yabs3xFsm7rqLZ62xN0bNtcefUT/gXfs1KP+1iAxP+UYCAqKa&#10;Ihtf6wSSg4glgEF06AhcDjJFL797ADBRpXeSIio91F3GzytEsZd5U54nvD9mjz/1qq1jLqyU/pSk&#10;WlUQCQJYF/NR3QxPtjOI2K3NKhTMPzBhrYazfEU+pQ67DF3fC0XfIi8IwNjIzypNrOff1gOqJpqe&#10;DjROnXwCdeEJGBFFrxory+uswBx6PyxqMMcuuKDCULom9QJRxo8uvkBehPopRAsBIcig1CsKwt2g&#10;A+RiF0nA0e9xNYQDTFFN2kMd0i2lk0pBBS79nx4xQ0R1AHtqGdTzHrnEHLpVG/No3myG4XM1R6Tg&#10;d5o+ahHo93qrIDCKkoDpdQXhr8ZXYk3x67IvrwEFMmpD1WwlpGYewSAxitEDFpEmivVUCp0po0+Y&#10;xCzSRJEdWtvaAF2v3pbG6XuJRh2AqBnmUHVYLRFMUaxOUYy0T26+MaObMzCJZyOrNqWHof4iTYRN&#10;bKhvolYtRdeabE88+wIs4oPc4J8nCAy0O+8ZavfcO9TufWCoPfjwSHuIvthj9MdeeGqkvfbsCBv2&#10;4nB7f9BQmzV8qK16Y5jteG+4HZg0whJnjbD0+aMtf8kbVrT8LStZ94FVbhpvDTsmWvPuSda6e6J1&#10;ALDuAzPs7KG5du7Ix3YhZZmdT1ljxzbvsWkLj5AiSuw7c1vfpJlIRaZtsfHTN1g+81n/1ZJrvy1P&#10;tL7kzZa9boktnzjP3nh9kj319PvUZzTkSB/FvDgD43VXxCCKrfGoFY7AdRPguonIFf4sgOkodHN3&#10;Ue1FDXajAKY7zm3P2X/e/Ii9PvxN24yjbzG6wFoAVsMFcJILoYOI1EX91SEHVlLA8wyHfgfB8RNM&#10;4pcQHlfYaXZJS/hoMndrHQ51WBPRqpEoppRQKaP+3EyzuhUSRNFNACtXfaN+Fz0xV48LYOqNRaLd&#10;ML4Rm5WK7uox5tBTxutRTjWXIprqG/W2fOQEkDjFzqMv4daF7bVXqNtiU8H6vqKaarBiLtwAMkU4&#10;RTpFn4gU0eICb2YHAbCrNMQcetQSwGTdJts3AEatWeSrUkNN5iLgqEEdVCThdzoD6mmuRk74WlHb&#10;e10hgqmmDG0Jvd5wUxGQSgFVZSXTwAIYdZj3wxxgrGvVTq5sarEsIiB+hHp9tTUnXfSrsXpnE2XJ&#10;BsA0wqIarBawCGTNUnYQxdxs9FqKGJY+xAAmuVQPEa6O3qjq1EQWP7zy0jP26H132qCnn7SRr7xg&#10;7w4dYFNGvE40GmoLxg61Je8AJFK9zUSmHR8Ott0fDbKDkwdawpTX7PCMIZY6b4ydWPSW5Sx+ywqX&#10;jrWSFWOtbPVbVr5hnFVu/IC0cIK17Jxobbs+sq7dU6z3wCzrT5hr5w8vsgvJK+zy0XWWu30XA8NH&#10;bNICADZp2pa+yTO3UfNssolT1lvW/n32DwD2l/qj9kPBdrtydIV17p7LfzTJ4qa8Y0vfGGvvDhht&#10;g55/w55+4k3uCmOh2OkhUCSqx3CjqHonMwjNSgf1SLHpBSfR60aFbI9iFKGkiKq/fg3AfnX7i/Yf&#10;tz7DnecJGz9pqm3ZvsWKEOLWQs8rglVTi4lF7GIerJMjydRZpkq/+uQTp+o1D/YpFt9yk+qX0w8k&#10;SCfERhNuuE00mJsl11G6SERr4t8LYHWadOZCL5f0R+CSogNywy8i1x2G43/2Kd6oP8SFFpTz4Y4f&#10;opfkQxpiDCRHHimXaigtessTsLjoFJFCX0tgCZEp0PlBbhQAFqvXAri0S9gj2i//TkDg/1RqGawB&#10;1EQO0St4IgpYYfdwibaGqAcWHdc4qhGt33kNVPqa/ysWSf0mEY3gCGSeIgeNoivovSURqHyRC5UV&#10;eI5UaeS+mucrgEVUfQ5Gnywhz6IOyxddD+jK+DkBKmY3fVpLxmETNYzpAOPUcDTK0opCowttopjE&#10;HrdqU5qoyBU2XApgp6jjaqpqeY5FlpSYbCMGPGMDH7rTJr72tC144yVb8+FA20LdtGvaKNs1ZYTt&#10;mT7CDkwfbvFTh1sCJ3HaUEueMcyOzhpuqXOGA64xlguw8pcqJRxjpSvetIrVb1vV+nFWvfF9q3OA&#10;Tbb2nVOsa+tkO713up1NmO0Au+gAW20Ve7bZvMWHQw02adrmvqkztwKwzQBsg+VgPPMvAPbXhmT7&#10;oWSnfZq+2s7sX2BNGydZOeEyG5QnfPCy7XjnZVs9epAtHD7EpgwdYW+9OgrQjbDnnxxijz1KWCYk&#10;30ZovunuofYrotevAdqvKDqdOlUTULUXxMatgOv237xkd937nN1x18P21DPPMgu21Lbt3ObzWieh&#10;nqupw0R2tJDSdUJYdAIuHc17STIlD3rZtsnw5hLDmOcZZzkrQ0soec2DqeZqglFsAmAewbQDiu+f&#10;lMmnLmhdQJoF83mwQCs7VS0GTYBzXV1MhxjqEREcHql0V/c6LcyIqXHr82AOLrkWQQq4NCqwh54G&#10;eh2mCz2Id8OoSpS2KSX8xWiK/xuRHpH/hfpinipGAmMNNupIXS/xrxvhqLEcTVS74l6LvmVeCuD0&#10;c1KBKLV0DSRgCTWg6Hn9bn1PKaAa5hqkVL0lcERUvcgNpcgR2PS7ygFWJc5M5YCniFosjyiWy2xY&#10;tnpheBGKScyF8ND7JOW65sN6oOv7cV5S6ic/+EZSwpPUYSepwep4FF0v6ZQEwKrDBKjQB9O/Ebmh&#10;RXzoE6nhqoii+fxfyZgnvfHa8zbokXts8utP26K3XrT1E16zrVMGAbAhthcwHZg+zOJnjLRD00fZ&#10;ER6Tp4+01NmjLW32SEufPdyyFo6yHK7zvKWjHWAlywHYqnesdt04O7lpnDVs/cBatk+wLkDWs22K&#10;ndk93fri5tjFRACWstQup6+yk3Fb7OMlhwAYLOLEaZs8gk2YShSbtsmK8Cf877Zc+3tDkv22eLdd&#10;PbGaX7DAWrdMtoqlb1rurGF2jJCaPHGAJX70iiVMeNniPxpg+8cPtO0fDLJN4wbbqrcG27yRg2zS&#10;kIH21oBB9vrzg+yV5163ATwOePY1zos28PkXbQhn+Isv2MiXn7PhLzxlzz1yl7395jAWP2y0LTs3&#10;A7Dj+IHIcAeKF5ejZr726MVQaAcpYhd11mWo+Z+++przlV1l28oVPOku4Drl4yryQpcNHf+mCVAF&#10;cEFy8HUzke2kfBh0JyYdzIGa1yyYz37F7tixyWYHUGxcReoMiXkDo+aEh492SBAbxLAOAKVdRJ98&#10;LmiNRPi6Uo6A5lHJI1M0liL2jTt/TBb1y0eXRCl66WIXGJwJDFFOwFSqGVPVqw7zfphcngQmtyyI&#10;VB1RVFM9JhGx2MMYwRHqRUVP0fUBYN63i1jDmHreBcDRjcVvLno+IjkAV1VtPQBjjqpcAKsgupei&#10;AAmKjkwimE6eRvS5WdTVIQRAHa+JZAFG/S456qr2qkU6JaDVN7U7Xd/Wpn5YIDlE1fuh96U/n+o+&#10;C0XfwVgVEZwbXApzhSMHPGeDH7vXpgx62j5+8yVb98Frtn3i67Z76lDbN2OE7Zs+1A4CtEMzhpMS&#10;DrekaUSuWSMtjQiWMXe4ZS8cYTkfj7Q8TsHHo6x4yRgrg9yoBmR1G96zhi3jrBmQdeyaaKf2TLUz&#10;e2da//45dv7QfAfYJ8fXWGsiuxWWx9sEemEAbLMD7CMi2OQZG63i8CH77448AJZivy/ZY19nrLXz&#10;CQutfctEqyJ05s0ZaiemDbSjUwZY6uRX7ejkAZbEHeJI7EwdbEemDrOESa9b/KTBFIzKdYfY1g8G&#10;29YJg23Th4NsAy965buv2JK3X7YFb79gs954xt597RF77en7beHcmciothHBtviWluBoVUTfirVF&#10;2Bd0EIm6BS5YQm84kw5+j6Ljx6/RJGI6Ksu2C5LjYK+txRWdRLkW1VzUY3oUwGQh0CC/CEmMNJ0M&#10;Wxmil3o2mn/6JTsYaHmlN0pDrqkcVOyrFtH3/WuRArrTRwp6B0QgLXw40iNVIDDyxbRFwlhXfjjZ&#10;oKgiBYYiUGjcCoQe6dQA9t8Xc30S0KJZMnkfXmMQgx+GFPjFldRDgKqQOqzIZ8YklxLpEQFZtV1E&#10;xvicmNdmUe/N01GxltcnArw9EbUpXNgcpcdiEZUeCmAVNViUV9QAzkr+bTnvI4oOvDKy/FDXQnro&#10;varmZ9tI/bTjq495LtVRbUSqxkYWjAtgOo3sP8OrsKVVPjFS4UcsIkxiIDekBjlrrVgQlCjyKoIR&#10;HIa9/KS9DsCmDnzGAbZ6HBGM62735GG2d/Jw2zdpKKXOUFLEYXYI0CUR2Y5OH2LHiF7pc0faCYiN&#10;LKWJi960wo/ftKLFb1ox6WI5tVjNOkC2+X1rAWBdOz60U4Ds9J5pdvbAbDuXONcuJi22T46tttNJ&#10;m23dqoP2kQD20YzNfRNnbiF6bbBpM9ZbDYag/7uryP7emGJ/KNll3xzfYOfjF1rXpql2cunbVrRg&#10;mOXMHGQnZg60jOk6gyyNcxTQJQOylCmDeRwC4AZb4hRAxvcO8rgPwO0DcHsnDrKdhO2N779iK997&#10;yRa/84LNHv20jXn+fhs96HnbuGEtwt8dtnPPTnooAIyLowrTHfkyngRg7TCD3QKXJFGkef2ASMOX&#10;P6oO+5w6TIsDAVg/DONp6jDpEjsxvWx1n0cABsga6MfUkTJVSVWui0Wj8T69GxT0PmDJ3Tc226Ra&#10;y4ElMDmgrvfDNFgoVs3/LqL09TuUXikV9McoHfS6RzWY1Bne29KflTJGukOPaJI+aTQlgMzBQsrl&#10;dH6kgI95GropqIx35IMoRT5gUgomUqMEgOloMtejFke1maKdi4f9BJGx+yA6wAKR4hIoj2RhxMZP&#10;RM3HWhIhPVYNqEUVLJ8AXOWcMgiP4lLADW2e5w1nopgTHQAMkOVwkyqT0SeqGvW2+nGGkqpDK4oU&#10;tWob2ohibUQxemP8WXS9POmVDnr0ApD+KBZRAENmVaSJam6Kh/ftISt61AYCsImDnrKFY16wNe+9&#10;ahvHDyKKATJdf37Tp581eSjExjA7LJARFFJnAjBSxRNzR1vmgtGWsxAGccEIK1w8ErKDSLZsjFWs&#10;fNNOrn/XWqjF2rcDsl0TqMEm29mD0+184my7lPSxfZK6ys4DsF1sG52oRvNHU7f0TZyxFRZxk02b&#10;ucnqmTb+vyOA/a50l317fJ1dJEXs2jrNGla9beWLR1jR/GGWN2+I5cwdYllzhtiJ2YMJsa/bsRmD&#10;AdrrljKVM51INv11i5tK+kg6uW/CQNvDC93J2fwhNPwHr9iK9160xWOfo4n3hA1/5h6b+uGbtmfv&#10;Dtuzb5fFJeyHeMhwar2asfhKpYk4DLfimttFBOuOAHYGI5IvLl9k04oazl/SC8MTHDHpuQhgPfig&#10;dwGyNoEMQCqKNcpSTD0hRS+lhG7oopkvjafEel80k7WgTcebrxxn0ELj2TV50eRuLIqJ6HChbCRp&#10;0sUkoIbaJrCDHhlcmRGrd4KKIpAYQdjrUUsSJIAWNH6kk/4zoYflKSI3B/k2loncULM5UnF4w9mp&#10;emh61V0iOTyKBUZRNdkvJ6ODpYDmysIwpjObSln1XDWvFtV7ou1jNxndNLwfpnpQwOWGVclQayUO&#10;u2XVJwF0FVGaKWEu/Jw8ZsOov3T03rqTEzVTA5Hn9Jkzdk50PWmizEUbmBGrJYrVAa56QNZAFBNd&#10;Lyq/GzAJWGpQ64ji76UOa0E84KwnJMohJjIGPfswALvHPhzwhM0Z+ZytgCtYS8a0efxrtmPiQCLZ&#10;YNtHyqjs6tDUIeEQAER0pJEqnoCez5gz0rKIZjnzSRcXDrOCJSMg+UYBsNFWs+Zta4RNbNkxnjRx&#10;gvXsIYodnOZM4oXDi+3ysVV28dgmi9uw3ybTC7thEgCbCsAmwSLOmr3JOhmM/H+6i+2f9Sn2u9Kd&#10;9mXGCrvAP+7eOsXqV71plR8Pt9IFQ6143mArmDPYQXacx3RAlj57CE+ScEuem8I5TK4bP5kI9tFA&#10;2z9hkO0GZNsmDCBNfNXWjHvZlr7zvM0f+4x9+PrDNvKlB23lkrnYB+xjndE+POwP+7hKE+qNWi1l&#10;wFGqFlPNVuRS3UifTmEo2kmK2EPj8lPqrh+pw37EO98lU5jenMfOuBd1vbw5TrNYoBPCQ/pE9b8E&#10;2irVMuolQcvnI4/K9aNIJhU5QFEUc6VGVHNxYQtsfmF5LyhEOD8S40bEQOyOnw+wXAnijWg1Z9Uz&#10;i2amvB8WGsdOeMjqTBe0s4bavxYpPK71wsJMmOqxUJNFRp+qvyKSI/TAgpOUfAlVgwlk2s5SoshG&#10;JqCUUbpBB5gDKeggXTLlTedwE4iNxvjzcwGwGtyALSY6dnCFG4XqvYpq7S5r8FNO+ldCFCukH5ZP&#10;FMsmTcyATfSFC7qByUsR8NXW4/3C6p9+bYYkinVTTzW3dBHFpLDXnBi6xNggZkcAmCRSMYDFQNYM&#10;U1ysupcb5F7mCV984n57TQB79TGbPfwZW/Lmi7aCcmTtB6/aVkC266OQTcWLmqfEOQQ9f4QIlgLA&#10;jlGHnZgLwDhZ8yA7iGTZgKxwyUgrWymAjQRgY6xh49vWsm0c7DpkBwDrOTjDeg8tIIottktHV9nl&#10;tI12bOt+Gs0AbIoANh0WcfJGmz9ng/UVpdv/00OKSA32W1LEq8cBGCxJ1+YPrX7FaAA21Ernv04U&#10;e516bLBlU5Md9wjGEcBmDrVjhN0jpIkJnIO8mAOc/dw19nw4wHbAQG56n9z4vReowZ6zWaOfsrEv&#10;3mfvjXjJtm/fzL7mg8yJHXJfxUqEvq0QFPVamAfIVI81Y9rZhVfdKeRQShMFNLlIqQ77LXXY1+gT&#10;r9ALu4h1Wx9Ex1kmnEV4nGKsXAY4DVDztVxoVaLnNZErEKA4yJaFQAQy2ZMF9lD6wxC1dNeW9jBE&#10;NUW3CHxRtFI0E+mhWkk1ikczaRY1fOjSqtCcDXd+CX9DBND3nB4nwgl0ua7eEGsouZS+J0JE9ViI&#10;ZKrVYiSIR6pId3jdEFVRSuBCH+hRK9Rezh56HRbZxqn+clo+pnlUZBRwY60E/u9IPeIRVx4bSsWu&#10;pcnB4EZ1ZTkAq8R+uqKukYUU9URMASyqwwpL3TwmkzQxg1osk96YXltFdZ3btGnsX2miqPhG6rB6&#10;+l91DGL68TpM6nrpEq8ziaGHpih21lpIEeUUJoBtXrPKnn34Lnvt0Xvt/Zcft+nDnrb5Y563FW+/&#10;ZOu5oW8nku0aD+FB72vPR68SyQZY3KRBdmgyGReEx1Gu3TTAdWI+EWyBADbK8mAVixaPhuwYBdkx&#10;yioBWP36t6x587vWRh3WtWeSnd4/1foS5lCHqdm8wq6krbfsXbts5sfMg02ZsqlvmgCGzH7Zgk32&#10;eWWm/b9P5dMHO2I/l2y3q8dWWt/+uda+7j2rWzrcKj4eZmXzhlohJ2/uUEKpUsRBlj7jdeqyIZY+&#10;jTRx6iDyWp44d4f9E18j7x3AC3rZdgKs7e+9bBvf5a7y3nO2hOg1c/BjNua5e2zBjA8skUVqSUnx&#10;eHwkkVIcR8ZU4ESGlBcCRh3zYPVEtDYcVk/ho38K16hT2HxfREX/HbZtP5Mm+m5m+XNgIaB+mMCl&#10;xnOPvNABWB3+4zVccBVcGKUaunSABVsyN7iJbNp86FJ9L9VV/IyDRCDzea9wYiljeAw9setkAED0&#10;SMi/49G/jgTC/u9Vn7mwNgKvz5XFxlHUZxLwwsXvzWlFLtkBuBdHUGg4aaHvub1ASA1DGkjUkjaQ&#10;nwk0ffieFB7uQhXzSYwGPiXaVVshn9+hk8d74xpIfT/qeYXRldBkdtcod5IK/Tz1tqoBWA1N4ioe&#10;lSYWYHOWC9GRLboeW7fsHNVivA/ZGneRA3ENahuGY6nDzrGFRPZrTUwy1/E9rSQSXa8j8a/0ij7F&#10;LKKDNFG+70EwjNQKF7QSiQK4Oa7BrPa5+++wIY/cZ+++9JhNGvqUzR39vK0EYOvGvWIbPxhg22C7&#10;d44fQDY1gOtykO0nZYwjECjbSubaTZ0BiTdvpOXOH2MFRLCCBcOtCEaxdMloADbSKkkTa9eOtfqN&#10;71rzlg+tfcdHdmofdVj8DOs/ApN4dBlM4jor2bfdZiwRwGARp82ARQRgq5Zusx/q8h1gf61LtJ8K&#10;NtkXUI99u2ZYM/VXzccjrAKSo4warAiA5c8dbLlzXresWQAM0uMYpEeqajDltKSGh7hD7B//Ki/m&#10;Fdv24UtErhdtw7gXbR3Ra8Vbz9rCUU/ahy8/aG+98pjt2rDMUlLi7Fj6YS72Y0SQDHezOkUK0AZB&#10;0Sh/PfpgDUSwNja/SG/YQ/11mnMBIH2NCc5vv2Y2DOnUF59ccvu2s1rtSYoogJ3CYUopogBWTSQo&#10;V9qjekkef/LH8/QwFrXCoKE3l11RHwYrY7KowBqGC81VDTpKBX85R0WBn4t6IYcLS8ryTKnL+Rlf&#10;vM3v0lBiGD2RO1XUrI7GUmKDm06AuAIk0PoiPBxc1GUugZJKIzLF8X5YNFjpNLyillJCajDvgQls&#10;8l6PxMDOakYGOko/3RpODXEiu+bMXLIVpYHeC3NiJ6TI7nuo+TWObA3KsJ7WAoU6AFZLFCsHYCUo&#10;OwqJvNmAKSuX9DoHkAGwLAENwKkOqyf6XJNNARp5z6sfVgu5UeNkhxhFDWHKp0N9L5ykYBD7YwCj&#10;BmsiLS3CiCmPFVpLFs6yp+67w4Y+ep+Ne/ExJzrmjHzWlo99wVa/TU/s3ZdRcAywrZQo2wDZDkqW&#10;vWRWB4lgCV6LDXZW8TgN52yiWO4izsKhVrBomBXDPZQuG2lVq96wGgB2cv071gBt37LlA+smivXG&#10;QXQcnmcXU5fSO6YXdnCrzV8mkmPGNmj67fYhANu6dqf9qaUAkiPb/nwy3r7P22ifUrid3T7FGla+&#10;QXqo6DXYSuYPBmCDHWA5s1+3zNkDHWBHAVjS1IF2eBKyE9jCg9wt9pL77oAx3DzuJQfXes6ad5+3&#10;JW88bXOHPm5vi9wYC+MYtw3n3zi87ZO5OzIugpuUFkwIRB2kgU3IoxpR0asmk1/+Kb7fC4FxliOq&#10;XmuLpEn8iXMVsCmCiejoRZZzhiPpVBuzYep9qbksf8Rigcv9D8Md0AFGnaDI5TWYs4IRPe3giXpf&#10;enS5UClRiYvH663QDwt3+XBydecGZEqRMkiNtOU+K9p0r5H6PL4OoAw9rpjHYHDHjQgRLnRvUkfE&#10;h8ClusePwBWlfGXeaA5soU4pU9uqv64dJz10woIDKTvcREdppytLgso/1tj2NNR7Y9eBFpNquS4y&#10;SodLSSnV/6quxVoaiZOimOj6Mr5Xop5YIVEsrwRNIq8fosNvNLwveUS3mhqYYJrMZ0kR+/svMivW&#10;C7vYTZrYBdHRAbgEMvphHsECk9gbA5jqMf7chPRKA7O5+CDOmfaBPX7frTbo8QfsvRcesykDiWDD&#10;n7WlpImrxj5va2GsN5IqbqZU2crZCy+g/u2eCa/afsoYRbJD1GNHZw+19HnD7DjBJAuA5UN0FBFc&#10;SpaQwQGyGrBQu/Ytq1v/Hj2x8Z4m9h6A6EicBcBgEo+vohe2xVauwJMDih6AbcaNZ50d2r7H/quj&#10;xP53e7b9qfqAfZe7yj5JnGfdm8db3bJRVrVwiJXPH2jFc1+zwrmDqMEGWTbpYcasgZY2A4BROB7+&#10;6DU7RH57cPwrtgumcCfA2g5buAVQbSRyrYPYWP4G0WvkUzaF3tcIALZ8wRS2rhzy1LAg7ziskDww&#10;WLoHu3Vae6JpGLfAHDZqvguavhk9Yhc1mKRScphSKvg5aeEPOPxqfEVpojwSFcF6IDq001kL3dtQ&#10;EFRru6Tmo1AmyDKgQAOBShEjW2jvhUn97b2wwALqzh27iwsEHsm4u+f6I5FKR14USiMjUKpe8yNN&#10;Hr9HYleN0CuaaYxD0S07Sj2DYiIQCb9Mvbw+UgSL5rWkSXSdosb0fUwkrAzyWswJjshNikinGS3p&#10;AwU0pY0iPnRUn4lZVG8sgEikRjQBIEDx+5zCj0Dtin89D68hAykTTmgzSDMZA5g0hAJYJUSHAFZc&#10;Xk2EriA9pulMBFOKqJPNDUfA05h/C9Gpl6nkc/2XnMSQwLepmRmxBij7OgDGYz0Aa3MmEScp6Pk+&#10;fk6nl7pNLZcCJG7ZbFOZ+t5b9uQ9t9vAJx6wN198lAj2tM0Y/pwtGP2CLYXsWIWyYy3lyab3VY+R&#10;JhLN9vC4xyPZIDtA1pXohAdEHeXPCbK0rPlDSReHWeGiEVa8CIIPRrECLNSuGWuNmwEYdVg7AOvZ&#10;j6Lj0CxqsIWoOVZbd/JW27A6QVKpTbCI22w8OsT0Awfs/z5VhpIj0/5Ysde+zVxtV0RwkG/Wwh5W&#10;LBgMwTEIgA1wgOVTf2VD0x+Hok+l5pK64zB3g3juDvuIWjuot7bygjYDqo0QGmvefNZWjH7Wlox8&#10;xuYMfcLefv4edI2P2f7tG3ynWC51VwnGptp2UoAJjbZSngEg0hUqLWyE8NAQZRO7kDsx5j9DD0zr&#10;lvqx/P4EQH2nrZc+gPmFfcIKz7MoOs5oy4pUHfxsC+lmrfZrqV6R1MiVCWFMJU+gcltoCVMl6wlq&#10;Da89ojTRTTqjvpXLiSLRqwCm+ixb5IcinhrSAhzA0KiJ/t7rLqnyI2vukFIqtQz20/mklM4yOtkh&#10;giMWuYI+MXh5hD5ZbB+Xp4HRiWkPlUaWREcgKwFg3gsT4aGdz167RUyiHG2jOszZxCglFfXuTW5Y&#10;QF/o4I3ukBq6/6HLtvSoBrnqO5QcpIhBrNvM16SJ+LeXlNXyb4lieRAd2UWBTdSMGNR9foFIlxqm&#10;nPFLBDSKYCI8VGs1SDZF7VVTJ2UHrGJzN41oja5oAXrEJMo8h5RSa5JkWJTOOqwP3hppT9x7hw2A&#10;SRz98iM2YdDjqOTJlEgTP6YWW+GpojIpiDYdOIEtkv2RLu6hJtun4ADIkmkxpcKGp3FtZwC0GMBK&#10;SBnLIDwq6InVwKg3bBhrTdvesXbYxJ790+ycJFP0wkTVn03ZbNvXxgOwGZv6Js2g0Tx9vZWyq+v/&#10;01OCmj7N/lC6275JW20X9s21DnLO2o8HE72GWDFRqxj2sJjaKx/2MItwmgbik8ljEyE0DlJz7Sct&#10;3A24tpP37uCuseWN52zt6GdsBcBaMoLoxYueMvBRG/3kXTZn3DDLgJIvYHlfGdtZ5H1fDMAKyavL&#10;WDLRy+ZNRah2+lhNWkgdRTGZ2yi6nQFgfQDsMrtx5VcvC4EfWGf0Gb2x8zj89mnTpRZV4zTVwgzZ&#10;SXpglRrx0FxVzCbaNYcCWvBi9yleDRUSYa4rNwKBcU2M66P81CsOshhtH7lMxeo1Zws1fClCQ2lR&#10;ENGGWSv9vvDvFSWVaubBuAlgsV7YNRcpp/A1kCnHqTCUqcgRSI1QbymiaXRE4JKqXSRHsaIX9VEJ&#10;4yQCYBlEhwYjffqYR0WrMNQZZsF8hi363YpsmrFyJb96c066BN/DmC7SaXqa4GUApZIUUVPJssOu&#10;rtOCBKRT+GSUlFTzPpbBIBZi5YdHPEfpck6BSBst6WMIFn+Ovn6xidqWAl2Px8ZJemI1ShFPwiSS&#10;MrbyPTGJse2WUtV3Q4pU8/rzsNxLxor9rbGj7ZkH7rTXH7/f3nyeoV16YTMHK01E1TGGVJEb/Mo3&#10;aT6jIFrzFkJgVETrETuEaPaaHUAYnDBpoB2RaEJ8wszBAIyerziHhcOtGBlVCfKpMpQdFSvG2Mm1&#10;b9B0BmDbxnvDuZ/ZsPOHF9glxlbOJW+yvYx+IZXa0jeBPtjkGRusFTPQ/29Pqf2z6SgU/Q77kgGy&#10;s7umWxNNtuoFg6yC5nIJ4CoCWAXUX9mQG8dhD6XiSJoyEFKDJ4lKYw9F5I73XrGt3DE2vwm4xjxt&#10;y0c9ZUsA1oKhT9qM1x+391+k9/X0vbZ22Rwo1jTcdtN9NZL73mPRXQTYShm01ITyRRZMa/um1trW&#10;oYZXFJO5zWnqr9O+16wTUqPPDUh/+O5b90t0ogNl/TmiWD8GOWeYEWsFpDWaZJYOTwCDvCiSfjC2&#10;VUV7sKLVPT4L5Y3jSOgbq8diyo1oFiywfVJtxGRFwSogKD5i4Isay17DBXpe0VF1m1ucEcFE43ua&#10;GUUHb/b6yIrAFbwV1VjWZLIziVEj2esqV2jE6PmgpC8WwAQsr8U4ziLG2MUYwGgGu6eIIrMExPx+&#10;aj85Rekx1ptziZciqivuddBYqo3gHpBao4SJEHWX0kMtdahRFKshTQRghaXVvLZy6q9COyGqXnUY&#10;kSw7TxFZa3FR2NDnkh2AemJiCls7TjuoauraYSdJEZsYymzXIr5A1Z8lpZTpaCcqfGU5BbhMJ2GG&#10;+97Y8fbiw/fboCceRBn0qE149SkAxjU3Al0iaqElY56B8HjOlnNNrnoDoAG29QSArZAfu8a9Cl8A&#10;bU8WljDlVUsCYGmw4gJYNgDLpxYrjMiOkuUwisLE2tHWsOntADD6YX0oOs4xG3aB4csLjK0c3hwX&#10;xlU+gqafOXuj9WEW+v/rKbO/oaT/sXCLXU1aYr3bJ1kDUpFKmsulAKwIYOVDbORQe+WQGkoqlQq4&#10;kkF+omhPwq1qLz3pdbyAFaNQx4980hYNf9LmAayZA6FPYQ3HPnGvjUMvduTgTsCVhjUbe5h9sQQ7&#10;mTnFShUBWy+qeMmfevDaaNTuJpQc9RAebayWOU1d5VGMGkt+HFoAoW2XP3/7HdsumQ9jGd957N36&#10;2RWmVLNDKSIsojwES3zkAzCQAhZqXEXNypgfoLtIhYgTq6OUwhXAiLn8h5NH9FEE8lRJ0eialEqA&#10;k30ZBIg3pbVxRGlg0CiqAa3fpRovRt/rUW2ALI5YRkUJRTGpOBRR3Kc+cqYKu8C0UxlSAxKjjBRJ&#10;LGGxDl8X8Vgk9YZkUgJZdFx2xfeKAF2Ry6iqwkCnG/TE/D5CyqehST+AzOuvKB0MNxPGUXTkgRg1&#10;zxWJyuhrKXKdJOUT++d0vdJE6jBFZhE8xwFWOpEsg3QxO5fXVCgShu03CH1lZNMHXS+D0fbOM6w8&#10;6vL6qwoW8WRTJ4oOHMPQJEp/KHD14sXRidC3VIOiGNse3pdo749bYC8/+bgNfvIBe+OFR+zD156w&#10;Ka8/ZbOGPk3NL4ARxd4QwfY80SwCGtfoBgfZS7aNs5vsKw7x+mGY8FQBDLIjW3UYhIeIjmJaVaUr&#10;hqNNBBOrx6BNJIKJqmc2rH8fVH08wl9wc+koJdfWg2FcBZDZovlb7LPSTFLEYu+B/ZjPn2mcdW/+&#10;CA3iKCuHNSwiPSyYM9DySQ9zaSznzKLJTARL5ckcIXdNULFIv0F113qi14pRz9ki9SIGI1t5nXA9&#10;4HGbDLjeJ3yPfOROm/UBNCi0fBkW25WyZ6OxXEbUKmaLSxErkvQo8HxOutdzusNXK9WrDgNgrQBM&#10;VP0popgUG5cA2JdELSc6vvvO/eqvoOo4z/iK7Ny0TraVbZcCWJmkRhLOano3GkuJWUJLHS96XoCI&#10;SZ58elckRKTHk5Yw1gtyVYUYOEVEZ9zCXV7kQMy/Xo1l92tXKhhjD0WgKGK5EiTIsFyOFdHhMRLh&#10;+jaV4NYb1PKRw68od0ibEnqERQKXwEbTNxAbilyB5FANFuy3A7hceuWiYwmNI5Med71STSZQ0ySW&#10;z6EAFtVgoUkeTm50xKLqZiIFfQWkhqh6+cyrflIdpmZyqaJYcSXsaQnLFYowoSVVzAp0fX6Boi4r&#10;guh9nUKP2HfuomsN2wFRUxtpIo3mao2wQNs3SFkPASKAuT9i5MUhsiqbzGvf7nh7b/IGG/jiABv2&#10;1IM26oVH7R1SxImMrcwc+qzNHfGcLRyt86zNG/UMOkXKFb5eqj4ZDOO6twDaOwDtg5eQ9b1MA/o1&#10;5FNDARhyKdQcXofBopcsgUlfDh+BsqNqzRuMsLxjTdIl7vzIelHX98Uh/D2CouPYOsvZvYcUccaG&#10;vonTNtpqemDf1+ZAcuTZX04m2ve5G+0KaOykwVyzGNTOGWAFs16B2ABgkBs5FIGZ1F7p6A1TJr/m&#10;oysHxBqqkfzW87aayLWMO8f8QU/Y9AGP2jTOpJcftY9gd959+kEb8fhvbP3H060U3/pKIpXAVQ7I&#10;dBTFtMWllDTxFEumP//0CgUwfuYoOBqYB5MVQCtfa4+ZjkS98uLQPJg2rfz0/Xe+rP3TTy/ZRVJH&#10;0fUCWAsAq0NFXylqW/WGR7DYTqyo7xVzpRVNHzV+XSKl1E0Xod/tY4xfxP5FjWCvmRRtHIxB/RBo&#10;/kCYKGqJPcxVBItJpzwSxgTEkUuwQOZRLPSjHGRKD/naZ77U04rEu6F5LAIjRDFPCVV3Aa5iThE3&#10;lEKxhoCvkL9TJAuT0iJMVHMFf49gWRAssK+7CMcAppZBSAt1c3GQOXOq2kwL0KudEZSi3relALLa&#10;umYEwI08zzp+JiI6Mosgs4hkTDg7m0iaWACYa4l8MsDRStizkB2dpImqw+qIhjURwOpgFpVKXgcY&#10;oyo0mYtgEDOPJdu2bQfs/em7bOjrb9mQpx620S88bu++KoBRknCTn0MdNg8OYO6op202KeM8ypWF&#10;qs0IAosB2nLxBJBxG+jV7oABP4BuUT2x9Nny4xhFT2wE/TDqMPXDkE6VkybWCGDrx9Jwft+6Adjp&#10;PVNIE2fZucMf2yVEv4X7dwUWkZEV27Zmh/2pqdD+r+4c+3N1AgziOjsPM9LGHEw1v7gEar5g9muW&#10;5+khoZP0MI0a7Oj01ywJTZfmwvbw5DZDx6988xlbOgI18xBeHMCaAqMz8RVCNo/jnn/ERj9xj73N&#10;3SVl73arYrdzZRkW2ex/LisHXGWKYgIai/4AWDd7or/GWFQzXlpo3gjA6qnDWtAjtkPVaxvnadJH&#10;ESGfkBJqsvkn1WH0w75SmojFtnzrta+5WSQHK2irpduTL7sGJN17QsOVXNRRTeT0OYW4awmjKBOj&#10;3Z1Sd5o6qOVdU+hpHMxbdOEKGEGzGDaNZEeiYE8V6QFJlxiW1V1X1seYwqDckFZRhEe44AUGH2VR&#10;U5e0sVQ0PKccsJQTxbSnWU1kp+O99xVqryIAVqgpY0UtTx1Vl3Fia5A89Yxei98kqMkU3fg/9Jqc&#10;6LhGcAQwKWIpcmndj9JEZxqJYKrDKqm7NPrfgDWeyI6qmmbqw0bAWUVLQr2wYjuRRYoIwDJJFTMB&#10;WD4kieo1bbk8jZqjnygmr8NWWEONq0j8W8ujANZCVOtSBCM9lBdHC7KsXOzP09nSs3bDAXtnZpyN&#10;fnOuDX/+SQD2mI175QmbNPBJmw7RMXv4U0SuZ20+jOIcwDWba3MeUioHGd9bRiRbQ9a1kSi2HQZ8&#10;P6ziYYi7NOYfsxaMtOxFyKZQdBSi6CgBYKWSTa2C6JBsCkVH544p1rN7GgDT6MpCUsQVVnZgBwCb&#10;QgRD6Htw0x77Z1up/XfniUDRp6+0syCyfhWsyYKBkBsDSA0FMPW+XrfjNJbTZhBGoeePUH/Fgfrt&#10;4+hzIX9aBqGxcNgTNgumcMpLD9lkCI0JLz1s77/wkL397AM28rHf2LKJ71gFfvU1AKuKtLASYFVW&#10;FND7AlwcBxxRrBO28FvSvcswgp3tje536MOTmu8CZAJYD3VYH/Nfn1CrfYlHh9bK/uR7w67alUsX&#10;iWD46+Fb34iS/iS+HJW668uX3esukRzRrJdT55GGUAyib29UKvNL5UZQM3gfLAKYpEx+MXq0Ufol&#10;9XvQ+Sm10nSvjgPLa7kQAWPKkNzY6Iqb3IQL3Ic1ZZQjELhaPjSSA8DC9HJ59D15b5Spv0e0Cur5&#10;mF1AiGZiE2Npo2qyIjGIfsLMmZ6vz6hRd+UKZFrm4LNo4agedMMebyPINUrRLABNjy7LoucmoMhj&#10;XgCrw025BlVHRTVKi9JaonZZoOqJYBlEssxsRMAoPPKKFIHRm7Kk45SMbc5dQDaFqqOzF7B2kSKS&#10;JgKyk4CskeFLbVfxebBTfVg+1Foe11BaIiuIVuy3t2Ye8u2TI199hRrscXuHCPYBAJsMsTaTG74i&#10;19wRz9hsgDUTgAlkc4c9ZfNJGT8e8xypIgCDO9jxIQCb+ArKjgGWIvnfPCadFzHCwslHk1hIs7l4&#10;+QgrWzXaqolgTVvftw7U9afohymC9TPdfOnoGquGX/Aa7CMAdmTXfvs3Yyr/1ZaOin6XfXlsmfXg&#10;oNNAUVc+71XvfeXNes2ymQXLjuRRx2FapDtMpPbaRe216W1SQwrJxRAaswc9ZlNfAVgvPGgfPv+g&#10;vf/sQzbumQftnacoQJ+8x7Yumm0nocPdWBRLgCrAVcVQpR6lQaziVLCStoNaS32tyyjmO1nQ3gqo&#10;HGREsma+bkOL2AnAejHAuXShzz7XYj6Ijh9/wPEXSzfVYX0RwFpZ3ifb7CrR21qIR/QqVvRSU1nR&#10;yqVRWvqgr+U0dR1gIjhETvgISjRo6fVTpIz3hqwA5ruXVcdwJNR1skMrfQLIQuQKLKOPc6h/JpGv&#10;axMjmZJUFu6hcX3KOVD04fhqIm8mq1nL8m4iU7kiF7VYMXIy1WRBwaFIJoDVBLqeNDGQH6rFlDLS&#10;pHVJU6i5/AjcfmJT1xHAVLNdYxCvg0ykRyEDlkXlNa6k1zSyxk6kihebWAF9X1pOP6yokgY7USwD&#10;gGUAtAyGMflzLnWYhjRriXzaXqk0sZc6rLOLOqylO0QwyI6TjdTgNJy1PtanmemJ1fD6srWxJz6B&#10;1UQH7O1pifbe1IM2Ztg7sIhP2lsvPQXAnrLJQ5626UOfsRnDnrUZtIn09XS+N23wkzYN8E0f9qSD&#10;TAyj1EbbPnyZxvMrzDIyTCwSj17YcUS/2QtHWj7zYUU0mkuIYKUArJw0sXEzyvrtAhgpYrxqsEV2&#10;mRSxLm675sFIEadvtEymQf93d6H9oykVDeJ2JFIfWwfTm7WLh1jl/AGkiEQwAJYngGnYksfUGVIi&#10;06ATa/gOiuU3aebxROfS4JsCmfHRi6SEzz1o7z5zP3XXA/YO523OaAC2bMo4K/cIxnoiAFaNJYBO&#10;FfKoShQcldQG2gPd1FDJIOVngOc8agzZKjd4w1n9sHqBTLWY6HrYRm1Y+RRC5Bvqrx++R5cI0NQP&#10;O0cvTCxiG8sfmnwZH1FA1LQziAKS0sPgreGjKtoMotEKNUU1H+Z/F4AlOt2VGdITRmqNmHg3pIsS&#10;zHJRerM20Oyqp8LPBt2itIii5sVICmiBsRTArpuRul+HL2wIJjWxJeZuhe0bLIN6QzbZLuiNZr8k&#10;gyohkpWK8ABExaRuRQ6kKgeTHgu98RxofBEfBXKD0g1B7YAoPVRU001DtVesNlO0KiClUwTLJfI4&#10;m6iDRUAh4l4xiTUwiPUCGKr4WsS6VQBMQ5iFRYAhl35YBkY4GfleiznA8hT5ayBIMIRl6FLbUvr6&#10;L2A4ih0bEasOYJ2UqkPzYaSJ8krU4oceAFbFcz5O/bVvb4JNmHvA3pqaYO8CsrHvLiCKPWNvvMwS&#10;EQA2Cap+6hABTAewcabBD0yhPps4EKaRSDafOmyx6Ht6YxtRH+1CP3uQa/sIQeQYfMOJ+UQxmMR8&#10;emEFiC6KltETY3yldM1oO4kQo33bBOveTS8sflbUC1tiTfFb7f8P/MWvaY0BT+4AAAAASUVORK5C&#10;YII="/>
  <p:tag name="ISPRING_PRESENTER_PHOTO_1" val="png|iVBORw0KGgoAAAANSUhEUgAAAQAAAAFACAYAAABTKqIKAAAAAXNSR0IArs4c6QAAAARnQU1BAACx&#10;jwv8YQUAAAAJcEhZcwAADsMAAA7DAcdvqGQAAP+lSURBVHhe7L0FeFxnsjSc797/8t29u+HEiWOS&#10;mTGGxI7tmJmZmZmZmZmZGWVmZllmkG0xo8Vy/1XvOUcaycOWstnE2WceeQWjmaPT9XZXV1d/8snH&#10;//5QV2CHu/u/v5o4MqtP797lX1av1dS7SInePuUqTvWpWG2Nz0+V9nsVL3XRP2/BmwE5crv5Z87x&#10;JCCzyzP/zC6PAnPmcfMvVPiGd6myJ7wrVNnhXbH6ct+yv4z3LFW6y+tmLev4DBtY7MXkyV+NFfmX&#10;P9QF+/hmPl6Bf7Yr8GLatP9706RVfu8yFer6/fhTP5+CJRb55im83y9f8Rv+LvlfBWTPExqQLW9s&#10;YPa8EpYll4RlzimhJo+QH3JJMD4f8kPO9x7a9+VS3x+Gr4dmzSP+2fMlBWbPE+WfI2+QX+6CT/0L&#10;Fj/vm6/IDp+S5ab5lC7XxatarUq+bdtm8fA485//bNfy4+v9eAV+11fA+8CB//Zs1qygV6lyzXyK&#10;lZ7hl7/oEQYhgjwyDAEekzW3xCNI47PklmgE7Fs8IvBg0DPAg808gvA5S4+U73dRPxuiAMFFwn9w&#10;Uc/L548FgPD3xeH3RmfLIwE58ol/jnxBfvkL3/YpWHy7d4nSQ19VqFTTt2vXLL/ri/vxxX28Ar+3&#10;K/D06dP/8KpRt7B3mXKd/QqXWB2Qt9Bdf5d80ZEItDgEexxObgZhuH56M0itBXRGfs0Ai1C8hkg8&#10;CEAGMIRlByi4FAgMyFvktF+xUjN9fv6lwatWrbL+3q73x9fz8Qr8w6/A0/a9v/AqX6mWb5HSc/3y&#10;FbkdkCNv9FsEfAICnkEVjhOYp3lGBnN6PjeBgaAQgewhjtkCMoVwZCv+OfMH+RcqfsqvVLmRXlVr&#10;lb55YPl//8Mv/scX8PEK/COuwJs2XTN5/1SppW+RUpv9cxZ8FYoA4ekZY3K6p2dQ/qOfiwDGLCEW&#10;GUwcy4bseRMD8hW+41+q7ByvatUq3T127H/+EX+Hj7/z4xX4za7AnbFj/+ZdsUo9fwa9S37vyGwM&#10;eqT0rLP/iU74DwUTZggsYWL07CAoR17xy1vovleJstO9atUrLR87Db/ZPfnxF/0GV8C7aq2iPsVL&#10;TQ/IXehRmAr63BKl1/AfGkx/hJ8n+LHUIakIMjHRN3+R874/V+jzokuXzL/Bn+fjr/h4BdL/CrBV&#10;5/fzLy388hU9jBPubbyq57XW2+8jaHPhdfBhvB7+20V//INeIzKhcDzYZYgBUAbkLOjrX7TUyje1&#10;6pVP/7/Qx2f8eAUy4Ap4oB/uizZYYO6Cbkzxydoz3c3woEfgBPHxPR7f6Y9MCOhvXSTwG/3Bf3+b&#10;Ew9+TPvQP8/vNb4H/w7Cv4P4PHxOPrfxezL4PbFMiMLvInAG5sib5F+w2Amvnys38b558yNxmAH3&#10;7cen/MAr8KpRo7y+xUvPCciZ35epLOvbDDvtGYQMSCPAGcz4dyC6BUHZ8PncEPoUyC3BRfNIcJm8&#10;ElIhn4RUzi8h1QpISM2CEloXj/oFJLQBPhqPevh3nYISUgPfUwWPivj+n/NJcKm8Elw4jwTlQ4bg&#10;gkcWAMX3KeBBgAn6Dg8DHDIAGMLwvthNiGAnIV/h276lf+r5pn//Tz/wT/bxxz9egQ+/Aq9r184X&#10;ULjEwsCc+UN5WrG2T9fevHGqM8CNkxkBEYhgDC6IIC+LAK+KgG1YUMJaF5bwrkUkok9RiRhUTCKG&#10;FpeIEXiMLiGRxmMM/q0/IvAxYiweJp9TX9O/N2IUvjYcPz8YjwHFJLxnUQnrVETCWhSWkDoECQBE&#10;SYBDXpzSWXNJIECJmYXKGghQfO3pCAgEVHZJYpFZBect/MivbIWBj8eO/fzD/4ofn+HjFXDwCvi0&#10;bprHt0jJxejZq8CPTFVPf+CNz9M0E4KJ6ThPeZzqDHaeyKH1CkhY28ISgWCMHGQS4AxmPhC8EaPw&#10;+ZH6gwDABwPZ0Qd+LnwkgMR4Lj63KVjw//M5+wMcuhaV0OaFJLRafgn+Ma8E5dH4BaPUSE9AoDqR&#10;GRaBICBP4WcAgr7ssDj4J/z47R+vgONX4E3Xrpl8i5aeFJizQHACUn32ttPllGPQG3U5waQA0vcK&#10;+SW0cUGJ4Kk+uJhEIrB5QqtAN4Lc2eB2FAzMfb8BLgQIU3AYgdfXr5iEddAyheDSAASUJQQBghrB&#10;LT2yA2ZaqnvA0iBv4fu+FX9td1Pk3xz/q378iY9XwMYVuLth5v94ly7XJyBXwVdUtkViYOaDA98I&#10;eqb3OXDKl0Q6jzqcaXY4Tnem4tqpztMcJ/EIPNIjcDP6OQgMBCij1OD/7wtAaAVAABcRhGwmOTtI&#10;BzBgaRCLrOAtZhKCChY/86ZKjWofb+iPVyDdroDXr9Vq44S5GgMFG3X4H1Tj40ZVhB3r+ewAkR/z&#10;SAiIuPAeqNsRmMknPE/Vf+Tpnp4gYQIICszAKYQzOwApGVQwjyIvFXeQCdfjA3gDlgYkCyksCij2&#10;4wafpk3zpNtN8PGJ/nxXwKNp6zy+BYpuDEGKyRvrg1h9nSALJIAUyQPGvYCEd0dqP5ykHAKfJ+Yf&#10;JeBtgQfBTZUyBANkBu0ABpWQGYA3CCT3QTBgduRkeUUtAecoAnMVCPYpV2HkzeUfZw7+fNH7Ae+Y&#10;phfeJX/qFZSzoF8CVHscrXXqZuTPqdMeN3ROsPYVMZ/fHgQe2Hl10jPF/7MEvSUOQQcDVe6ATAxt&#10;UkiCUAoFst34ja49cBII2JGJzY65g7xFLnnVqlvpA26Jjz/6Z7kCr6vULBaYr+jRt1nzqpaes4Gv&#10;2G/0x8nek7lnay6ZxPstg34YTlk+2BLkY4gdD36f8XP8aOtET6+vj2RbsqT6feHgQZgVBObESa7K&#10;A6oUHf97sFyLpwFKjnwJPiXLLng8YMDHtuGfJZgdeZ/LwR7DDmtoUI58oTz1nUr3Wd8z8Jm+lsgj&#10;YWiLKfZesfZ6yyy9gsV4HiNQGdisrQeyZ8+PaM3h3yQTw4fi3wyqUfg4Fo/xeEwE5zBR+6j+PQEf&#10;x+PBr4Nw5M/wtauf5/Oo58Rzs/VIXYABEun9fvh8unaBGVJ472ISUgvlQV6UB0qV6DgIEDg4mkzy&#10;NjB/UXev6rVrOXJvfPzeP/gVeN2wYT7/fEUOs6/s1KnPVJ+Bj49seYW1QZpPQo8iG6a46RkkDDwG&#10;oBGUDFCAQPg4BO8MBPISfFyPLsIuvAZXANDZQhJ5paBE3iogkffx8RE+PsXjeX6JfFFAovDgx8hn&#10;eDxBpvIQH93wfTfw8RJakKfxOASB0TY83xo87wI8puB3jMaDwKK/DgUMBKH0zhgInLiO4SwPoF4M&#10;gsLxQzICzhmEuORPhCfBjJvLx36UFf/BY9vm2/P+qWLHoFxarU8W2aE0MznwkepDMkuBTiROT3Xi&#10;p1earwIep7F+AoePQOBNxmMpCMRteJxAgF9HwCJ4Iz0R1AF4hOSTyFA8wvEIM3nwc/yatQe/hw/T&#10;n+Pz8HPBePjllygP/I4HAIvLAIfDAJn1AIh5AAZmEAQFI1tIJ0AIN7oIBFQoHEPrF8RJjozA0BQ4&#10;WBrQYIXuSgEFil54Ua9RSZs3ycdv+ONdgTdjx37qW7jE8nC9tedQ4POGI7nHGr8YUn1IcNUpPzYd&#10;mHyeoAwcnqx8oPcfPhMn+zoE+zEE+20EOgIwCoEeFYoHgjMKwRqFoI4KQoAG6o8AfEzPh/G8/B3B&#10;eVMAJhxZEwHFJ79EMLNAthGxD6CwDIDA0mKIBggqQyCYfWg2xG4JgQDSZM4uBOXWMwIHuwaKG8gC&#10;gjBXwXCf8hW7/fHu8I/vyOIVeF29TnH09W9SyUfnW4eCnxp3njw4gUKb4GYno/+hqT6DfjBvaqS6&#10;bIvhJGUA8XSNvKud7FEhOHWNE50ncUYFujOgwddCYCAQGJkDP8fSAoAQvgMZwly8J3IL5BH4IMh9&#10;CBhQFcnrDoFRyK8FJBByaVUaOJjFceIwCgIivxJl1vBQ+Bg2f/Ar4FX2p7ZBLvmCaMrhkKCHBB8D&#10;Pzuccmsi/QXJpk6iD6nxjZOedTwJubUI+jNI51GPRyGAonC6qoAyAt6Z4LTyM1EBOL3VI52zBT4f&#10;ASAEz21kKL4AMHALEYcKSfhCZAckJA1S8UN4AwIBxEUcguLkIweSHO0Y0AKdh0FQ/mLXvevXL/oH&#10;D4E/59tzF/d/9y5aak44iD6q+Rw69SlOwY0VXDafhHdDO8/Q4jtxgpGwU+kw6+TRCILlCPrTOOl5&#10;WgbzlEfQ8yTliZpOgfkWQR4bCOvwoNySEJxbEvHgv+OC4DSMB//NzyUG51Jf5+eiCUDp9PvV++D7&#10;0XmJKH+8z/sA0X3IDOYADHTeIGKIk50ScgSUHWMGIRSTikH5URY4qCEIZpeABGGuggFvqlRv8eeM&#10;kj/ou37aqdN3/gWKHeCcvkPmHKgr1amPcdfQ5iD4OORiTMA5GvwoFVRrjjXxLKTDBxD0YNyjgrQ6&#10;XgU9T810Crq3gVAv6gH/Fs/r41NU7r0qK2efVZK9D2rIxnt1Zc2dBuqx/m592XG/jhx/XEWuv/hZ&#10;XnqVlLCAAgCGvJKA54gBeKTX60oGA2Y24QACcAckMcM3kkT8wKyABKzODwRXhYYAYiLlV+AA4Edj&#10;xiMkR74kn1JlR8Gb8P/9QUPiz/O2XterVywwb2E3h3v7JPkAAMGYeedkm7qxnGH2keYrVpxk3gqc&#10;9heR4nvhpmcAhOK0T8egZ3AxWBNwkrMb8Oh1admPYJ99vYUMOt9ZOp3qKa1P9JWWx/tJi7SPE/2l&#10;Fb7W/mRv6XW2m4y/3FY2ABiuvSgvgb6FFRAQUKIALOkKBixvFImJa/IMRCJLBJCe4arVqXsaOAq2&#10;JAoB1GEdikgQzEwUiNtNEsJ4BF2CGMi//YqXXue/aNH//nmi5Q/2Tt+Ur1QtOGd+H4fqfV3MQwcc&#10;Tq8piSoHWBy9CfXAjxiDm3gTngdknlbX6zV9Op30RjBGI/CZxgf6FZGTT36V6VdbSdczPaTFiX7S&#10;EsHd5mRfaXeyj7Q/xUdv6WDmwc+3w9f5vS3xcy3wcwSEERc7yla3OvLMs5ReNsD/IJ1ffySBBYCo&#10;ro83yqFzAIJFWnmgSENneAKWBQCSkOogCSktdiAbMHgBP+wx8O7T56M56T8bNniXrdAxNEfeKBpH&#10;2J0C0toKJ39w+bwSjlNfkXyOnvrGiT8Wp9g2pvls12mtuvQ+7RmEBJVEnMwhfgXF9VFVFayt9OBt&#10;ewonOgK6g3qYD3rLn9d+jqDR6mQ/aX68v/Q4013W3G4gzz1LZkxpYIAK2owKCMAVRFxFecCWoi46&#10;chgIdA8FzmDQJk1lA3Z2CsgLJLBVCPXg02YNi/yzxcCf9vV6lfxxMCb43pHs4/SdPQCgJLw50NqD&#10;AUckNemO1vqs8RWxx8CHLuBJQS3oSXylc5pvnL6xCPxYEHbXnpeXcUjZGfh8aEHvaMDb+n5mBhoQ&#10;sETYeb+WBPmhNEC5ka5koWlmQeKQXYRAlAcEgiUAAnAozmQEnLhkSRHySz6l31A+hnbeGyqDzF3Q&#10;y7Nq1Qp/2qD6p3jjIG18ipeeHgWmn9pvu4LfIPpgoElbK4dPfcpwGfjDUeNvQKoPhVwkBDoZGfgM&#10;ODL2AajN19ypr9L0FgjMlMA3Tv30/thbOgJYWqNEaA4OYdzlduIGYpGlR0x6cwNmgEAB30WUBlQd&#10;0vNwkINdA5RykZAWh2HikF4MjpQElBAH5yoQ+ubXavX/KWLhz/Yiz8iZ/8+7eOllNO0g029X8HNG&#10;Hy0+Tp1RX6/ae47U+uzfc2AGstzI28gcqMbLoFTftNZnq+6eRzkZdbG9NEed3hZpevqf+LYyAoAO&#10;fneX0z1ln3tNRTqynZju3EAaIKA2IsoXLcTjUBtyJoEqQ0dERdBtRGLikLqBoEKOlQS0HwvOWSDG&#10;s3KN1n+2+Ppdv1+PM2f+06dw8bVs89mt7KMjT1as0W6EOp0DJ2SO7Q1+3nA89achY6Bwh/r7DA58&#10;nvoMMH4ks9/5NAg+nPrO1fe2g9seQOl4WisL2FFgp+GVVwmVmbAFmZFAEMXOATkCD5iq7EBGMBJ/&#10;BwKBI0QhwR4lQfDPEA/ZaUDCQ4VlZUiO/HFvylfu9LsOij/Li/PGhlmfIqW2c9STzK09dZ3W28fC&#10;DrSJHGrv8QajXJfefDuR7r8Gs0/hDvrlGXnDU8jDwHqNAJt7o5lq15Gp14LfkQcDv6d0BHh0PN1d&#10;f3RL/ncHnOYdTvXSswl7n7e3Kj3IDfQ/10XOP6uoOgUUHmXkNVHPbWRc6LAofoBtQ7YP7QVydnco&#10;HqqN4SLdvMXW/UMQoHw41CX/O88Klfv+WeLsd/k+afWE7bo745H22xX8hpy3OMqE3nq9b+/NAq1+&#10;OL3x52vpflQY9fnpJ9wxHyz5dQVfHrn0/BcZiF4+A82xWh91uwr4biq4258YIm2Pj5fWx6ZJ66Nz&#10;8JgrrV1nSttjk6TdieH4nr4p4OAIGCAbaIWSgF2DddAPBPsVQnciAwlCvTRQBCGzL3YMjoEo5Fi0&#10;I9kASwJkA6EtwAvAmNVeXiAS91KYSz7xrlCpz+8yOP7oL+rp/Pn/4VeoxFZ68tu1WZdkH9J+euur&#10;U8KBel+RfHTlpXqPmvYMTvcNMGCtH+JfSDbdq6d69www+098nPbqlO+BwB4pLQ8vlab790uT3eel&#10;0c6b0nDnXTzuSwM8Gu50w+OONN59RZrudZUWh9YDECZrYHCmq8oa7P29bUkQ4nWOu9xG3EkQKlnx&#10;b5ANoGOgWofwOwhfqZOEHKO2B+DR6mUmGNa5sARC/6EyRDs6BBoI5BfPih8zgd8UbyDR/FfvQsXX&#10;JeDkt8u5Rx8QCcHSikhjttyeG4Pjqzz1Ocl2V2/rsf5MbxFMmueLRg2dhJT/yZsfZdKVNqrWZ2DZ&#10;rss1MrDjKZz4p7ojiMdLswM7pNGua9JwxwNpsOMRPrrjwcB3S34QCNRDfe0Rvu+hAoSm+44iQ5in&#10;ZwXMIFhC2CYcmaHwNXcD+Bx6WENpFagizOjrptqtVBUiK+DodNgYB7kBHAp0IOJKtSDMElAHYB0I&#10;oLiEajAkZ4F3bypV6/CbBsGf9Zcpw86ipZfG2nvyc5CHSI3dd8qWy97pPd1KKwKjrFHe+ihuBvXz&#10;TQOD9TNbatTl9zzTTW/v2UvaoX7Hic00v8XBzTjpb6ugb7ATga1O+XsOPAASAIIGAAVmBW2OTVGl&#10;gcYT2Pd62C6kLmE+eAtP7+IK1Dh9mOFAYGQD7igJFkCTwZLAXi8CgxzkZCEyAdsgQE4ALUKX/LFe&#10;lWs0+bPG5W/2vtnn5+pou9h+tvkgAQ1ritR9DMwm7Ql+RfRxPBenB3T7VPGpQR3/jD35GRjsp/v5&#10;FpWltxpBs08FHk790/YFWwec+h1Q57dxnS6N95xH4D5Wp75jQf8+QKhMASDSCBlBi0Pr0mQD1l9b&#10;e7x2SovJWww+11mugMdgJ+M3IQipkmRJQKMSELZKUswpTHsyP5KDAIwQKELt8RhQ3QEcMiE580d5&#10;1qhT8zcLhj/bL/IqXnrQW73Pb7NG48kPk4iwVgx+OyW9hppvMYg+WmxFZJyKz/QUZI2cEJxHbr/8&#10;WUZc6KgChoFj70mrEXx9EaBrVW2vUn2HTnt7MgNmBI9QFhyRdsdHIxswuAH7AEopFCFYIp9BXoP8&#10;RoZnAkanACAecR7ZAKcNmQ3YAwLIFiPxfSGVoBy0o01IEODi0qDchYJf1a5d9s8Wmxn+fr1+qtgu&#10;LHueRBIvtuoyZdcFRlct0bRXz0+Wn6O6202Ivgyu9RkAPBEjoCPYDWltZ7DuHMKxN/C1ll5XFZAM&#10;TNbvDVW6b09AO/M9KCO2IxsAp9D66AJkHFo70Z7X2xHZAAVLBLeJ4DUevyn922gGmLlRl8BsAOPX&#10;SkVob5eAHQLIwkOqGiBgnRwkCMThEZC38JvXnTrly/Cg+LP8gleVqtSC+CLmrT2DPTz5sTqbwx/2&#10;9viV9TUcaiJPIviZ7v8GRJ/W288tHujtz7rWUk3ttcEpbk8wqe9B8PHR6sh8BORVBD9SfofrfGdA&#10;AD9DQhFA0+zgdpzqg/RswL5MgN0MKgh7YrCIw0s0HokH7/FbZANKpYlRbGViyglDe3gBAIACgerw&#10;F+BuAjvGijk74F+o2L1X/fp982eJ0Qx7nx416haGhZefSq9sPRj8PPm5fYcnvz2pHk6DMLjsRt5E&#10;vc9TIh2deCzd1KyBSfadf1oR4pmuOBUHOJjyg+hD4DU/sE1n9D+81nc8a2DX4JE02XNGaxmqMsQR&#10;grCfmilYfLMJzEqKKTD8TQhCcjowYYnYT16AXox2lATMBFASqLFiO0CAVnP0n4Dp7DHvj2vJnMcG&#10;Tzj5IJ1yVwsf7Ql+DHiEY8+cOvltBb8xxDMX9f5jKvoyluRTo7sc4kHKHwSRzHo48bRDTcza2P5T&#10;nyl/NyXaabL3lF7rs4Xn2EneaNc9abTbDX1/7cF/N9qF9B6fd+y5SBCiZbjrtrQ8tDpZRGTv+zEI&#10;wqHgPWg8Eq+Gin6DbICuxsgGuDOB05tqutDW/UKpOB5sJSuXIRulKC3mKVDzKlVulfMR8Cf+yTez&#10;Z/+XX4GiRxOz2hn81PVjIYd9wc9FE0j7l1POC0UfU8MMrvfZ2+cp9/BVGRl3qa2qhTmvb2+wUNTT&#10;4TQ4giPLEay3UIuzV29/wDLQm+y9jw4BT+57Um/LHam94RYeN6XOplvSYNtdBQL8nib4HoKEvc/P&#10;coBA0GzfISU66nimC3QIhqTYdmnAkoAqxW1utSUcVmQJUBBm9N+DmgGCfsQNkIPcimQDBLhZiV2k&#10;SDxCfkU5YAcIhP1AZ6F84lm24tA/cSg799Z9iv24iPp+m0IfzHWTfAmDlNOemp9pn1L2wYOOSy7U&#10;2G4GBz9FMPTlO/yomvRAIKeW81oPEAYSA6rdiWFQ8u1DoCHdp2DHruDHCY9gbrLHTepuui0VF12S&#10;EpNOSYHhRyXPgIOSs+9+cemzX3L1OyD5Bh+WomOOS9lZ56T6quuKTyAYqMzAzt+l2oVQE1I8ZMwb&#10;2AtwnG2geGjq1dbyFM5DBEuCZob+bQyHJmxMCp8OuzZ7OgQ0GMH8gPIVsAMESFoHu+RLeFOt5scx&#10;YnuhwKtM+e5R8GSzuZWX8t7vXSSMJh72tPoQ/GGYI6dPPetA2lZnZH9f9fZxmtGQc9HNpmD4+6Lu&#10;Zcpv56ANRDdk2dscnYnAuqj19u0k+lSKj+Cvtf6m/DjljOTqf1B+6LZHMnfZLT90xaPbbsmC/5+l&#10;2178G4+u/NouyYyvZe25VwqOcJWKiy+pbIFAYC8IaNoDN2l+cCt4igH6DIKhILT+vtVQEbIBGo7Q&#10;1oyCqLjA36BdyPIPS03oUGwfCIAYHFpCuUQr92Er5SkPp2iAQECeQkFvWrQoYG8M/Gm/7021auXh&#10;yhppc0cfgx+ETGhdzIbbE/y06uLsPqyoFcufwUy/MucE0XcDte3Q88719tufwqjtoQ0q+DR5rn1p&#10;OVP4+kjpS884IzlwwmfuzIDfI1l77LXrkaX7HvmBQIGfKTjiqFRDRtBkr7viCux7DZpmgDxFG/AV&#10;HaFodEhByGlHCKGWQxDl51NEIwgzWoUZBp8BjBdHLAAngPLQ5mgxHaNwP3EJrD2zA+Sx/AqWuP56&#10;6tS//2mD29Ybf9O1ayb/PIWe2CT9dOPOkCoQ63CDrC2Fnwp+/FEPFtKUfRkc/Ozts5bdjpq240nn&#10;evttj4+FBPeYQ719VcPvc5fqa25I/qFHtNPegcB/DyC671XPkR0ZQdmZZ1XwE1zsAwG2C6FLAF/R&#10;8vBKbUZBdQpscwL8Ho0gHABhVAcIpH5SwqEMJwjJBYETCocQzC7BEG3G4B0ZiBXwtqYIVWcAJa03&#10;NhDZioM/5dfp6ONboPgetk9sMf5Mu4J/AoGjEzNWGVz95OeaLRX8Gdjme6usunLLC5hmTkdvn/bb&#10;9g3x6CmyEtawt79QiW00RZ99p25j1Pk8oX+ee0Gy98Kpj8DNigC299S39n0sFfh8hUYek5rrb2nZ&#10;gJ3ZCPkK8hbN9h9Q48adAAK0FbMXCOhoTDvzXRBKRahdBRlcEtCq/Y3uL2AHJ8DSM7x7UQnKBbLa&#10;xuryMAwOsbT1qvBrzz9lkFt7056lSg+jnZct0k+lW1jIyS2xNl18jJMfXvNcpJmRwU+DTvb2Tz+p&#10;JH3PdlG1rD2Tc1oggOiDoq/9Cfb2d+hTeXb29sHWs0avs/m2FBt3HKk70nfU8+kR+KmeQ88GXPoe&#10;AJl4Ge1DdBTsLgnQLoSCsPHuy+AzZul+AxAy2QkEhk35jGstFLhyqChDXYfo4uypgYA9nIAaJUb7&#10;mQ5TQZw8tcAJkA9QpGDOAhGedeqU+ggC+hXwqly3UnCOfDGRdvT6uaUnvBfqNKZf1nq3ZPsJEvu1&#10;k19tzs0Atl8b4sEMOQw6V8Myuw1ttFHD2ntzd1REH3r7rpOVqEYb2bUvzVatvT3uUmX5Vck98KCq&#10;9bOk06lvCUAUuCAjKIluQr2t8BBANmBvSWDwGC0ObtIJQs4T2JcNUEFII9K+cB0686Qy3JC5+SgD&#10;NQMsB5AJRGCPob0gENq4EJSCVAtabl1rcmHwAQWK3X0ztv/HZaTPu3X70j93oUc2635O9rHX30FT&#10;+am+rKWHWsOFr+9C8HPjTAbV/MYyDjcYdI6hQScVfXbN7Ws3vVETtzy0Sh/ddYzoI0NfZvpZyQZy&#10;z5lTPwt+jg9HswWShOwY5B1yWCcI7W8X0oBEEYR7TipnIu0a2K8gpHCqDQB2FcCWoEvwzTBbcoLA&#10;K3AC9nQHdJ+JUK4ks2P3QCL4AJ+SZVf86bMA70Il13H5gtVNvWT80e8PhYGnLYlv+DBOfOHk36q3&#10;+rhwMwNOfmXQCWb6wMPq0pUGnUz5YYtl14kGQY8a4jkxAr39AxrDb29vnyn/Pq29V2ikq6rNWaM7&#10;GsQ/IFP4quNO+bLDTvneyZKBvztbr31SbvY5lQUokZFd3IA+YrzrhnIqosDJ3qEiRRDqQ0WjL7aT&#10;uwBfTlJmmGaAno/Y1hw+QzcXsXbwkIyGwjS4tOYlYI3LCgcfEIa15F6/Vmv2pwUBn/KVW0dky2e9&#10;36/7+IVUhn4beuxwLui08kdQvn1rEPzcQJsBnn1Gyu/pXUwZXbC3rxl02pfKajZd3ZUfX6PdlxyS&#10;8yrpLoLsl0UXlYiHKb8zRN+3+LlvOu2UgWtvyLyDDyVv333yBYDAURDh9xN8yDsUGX1cam8kQWi/&#10;ipBmI3w0O7AH/McwfajITgUhwFbZksMHYR9ckqMykiDkEtMHEAvRI8KWpwDbg33RHuSGYhuryGgz&#10;HpinsO+bjh1z/OlA4HWDFtkCchbwjral84ePXxBMPJX3uw3rbiXvxT65SDr4UOSTzie/WrGN0+bK&#10;8wpYttnJsbl9jMMqoo822nDrIbvvUG8fgVUfNTeVfGztOZPyM2C/aL9T8kP5t/niS0lKTIS72ju5&#10;/jxAqk48IZ+13SGZIQpyGAh0gjBn/wNSafFl1Sp0iCBkSbD7AsxJZ2glAScd7QRUgyCck2xLDtVl&#10;OrsOscSIIgjcQiZAmzFbA0TsDHTE3gH4UVgjBZkhJKLrhbX1B/CH+Jc/DQhw7bJ3gWK7bLb8ONef&#10;EwM+PUn62RjwobwXaVrkS2gDMkDbT316mH9B2XKvjjK2SD23b0PZR6IPVl3tjo9Db/+4NrprZ8pv&#10;6POrrb4h+VBza0Sf4yn/9wANBniDmWfksV+EuF18LPs3XJCLx+/J0c0XJDgiRoZALvw1MoFvmFk4&#10;wQ1QYUiCsNTk01J/+10HFISa0KkBzExoSNoBAijNcMQeBSE1A9qmItqSXzBsydOdIMTMCAxilLEI&#10;XaNsLCNRTsMNYDfO1qCVwSG6Wb/FvIDXL5W6/2kA4E3ZXzpEoh9q1c1Xl/mGtjAGfCw7vKp5/vEI&#10;fnjApfdUn+HJ/+T1jzIZOnXq1R1J+TUfvV7o7S9Bb/+GLuyhos92f18bynGTn+awt79PqfOcCcyv&#10;O+2S70HaTYZIKAyBfnj9ealTcKTMH7NbTh24LVVzDZFFo3dKeHCE7Lz2GhnCfpUpOEsQ/gAAyTf0&#10;qFRfTQWhIwQhSwIqCI8BLMfq2QBLAju4FWRYJAg5YUlbck5camvS07H7o5uOqhXmLAWsLSLRB4eC&#10;y1MubJ0PoJ1YYJ6CAQHt2rn84UHAo2nTLAEuTP2tr+8KoCEjpq7Ukk5rG3rZ68devogrGOmNSN+0&#10;Xy24QPvwxJMqSp/O3r6l1drvp6xGb38Iatxdmj+fvR59Rm9/0x01oPMhRN9n7bZLqaGH5cQDPwn2&#10;CZbp/TdJrfwjpHru4bJsygE5e+Su1C00WmrkHS79Gi+U53c85BEyhLrTziBj2I6SwPFsgyClFIS9&#10;98nPAC+CmOME4XVMPi5SEmJHCMK2+jwBl6W6vy6jugTpShDScBRdpfDN8BOw5SzEexdlKfkANUJs&#10;pc1NIty3yI/7/vClgE+BYlvjs9gY8cXFCi5CsY+Nup8z/ez1H0G7Lx29+rXlmzDoxBDP8tuNVG+/&#10;NYK/o51DPMYijjau03DjnzNR9NGL37qe3xji+XXpVcmFiT2e3M4Qfd+BmPui/Q7puPSyeIa8lTvn&#10;HkrXmrOlVoGR0qTUBKmNjwYA1C8yRpr8OEHqAAialp4gRzZdlNDIGBmPwM2E7MHpkkANGe2WImOP&#10;q5HjpkpBaDvz0a4RbcxBEO7fhZJriDZPYFdJoGULmi15d9iSV4NoKH/62ZLDYkwthMF+QkqGbWoE&#10;UAqEtS+izGktuwlhKzVLAXYFKlX549qLe/1SuUk4HH2tpv5UUoE8Ce+Ci2tD7BPeH8G/CWPAbPWl&#10;k9AnJoAGnbnljsdPMkJfvqn19u2b4NNOqz4wyFirnHQdJfoabL8nP+L01Xr7zqX8X6K9l73HHll+&#10;8imMTd/KlvlHpWGxsVIPgd609ET1IAAsnbxfzh29J/WLagDAzzcsPk6BxOwhWyTEL0QO3fWWIhAZ&#10;fcaSwAmREX+GIMbx48pLr2heA3YrCKkZeKxcjttgk1EH2Ig5sqSEk5etjveV+ZjEZNdG0wykU5aI&#10;zVARbA9iQanVLcXMXskH1ISbEAltK3xANOzFYYDj+aZ//0x/uFLAp3fvL/xzFXzKNcsWUyF9yCe0&#10;LsZ7bZl5kvSbD35AMf7pU+dpOvP8svdBTSzf7Amiz0j57Qh+neVvd2I0+vSH9cC3TyVH8w3q62uu&#10;valm9VXK7wTR9wN+5lOk7ZXHn5AbHiHi/dRHRnVcKTWR8jcqOR4BPuk9ADjvmhoACAIEg1r5R0qP&#10;unPE/coTeRkYJc3mnpfP2u1wXDOggwa7FnxPBLf6Do0YG5OQtCVfixKMq8uYDdjxN8H38PtZug26&#10;0El1b9jF0YaK0kEfQkORmwAB7oq0RgrCU5D+g+xmBdngA7jpyqf4H1Ag5F2k9AwafFgT/KhFDKXy&#10;auSKtQk/tGHCx6Pd9xBAgTHODyV6opRbD5dvlpTZ15orht8xok8b4qERBg0x6jsyxKMsue5LhQUX&#10;JUdvfYjHCQaevf2vO+yQQejFB0XGyrn9N6X1L1Nx0o+Spj9qp77pozZIwKWTD4g5ADC+r27h0QCO&#10;cbJn5SmJjIqRmdAMUAFIUtEZMlIpCPE6Cww7ArC74ZBmQBsqepjGltxOzQBKAoJ5BxCEm+/VlVAS&#10;hOkxVGS4CqEEVYtJrZGCbA12xdBQduutwXC1eDRfglfNOpX/MFmAT/U6xYOz542KsKb1p9Q3B1pt&#10;mKxS5h6WxD6s+7nz7RyCn779H8jyqt4+yL6Lz35RbSTl1qMUffY8NDlv+5MDMcSzVWP2Fdln59w+&#10;GPJ6W+5K8QknVV/fmdFdMvWfo9YvgN7+zmtvFJO/dNxu1POjkNpjpDhN4CeXAHYAAL+3UYnxKhuY&#10;1Hu9BHoGyelH/vLjsMMqG6Ca0GEgwM+wm5EDBGH5eRe1oSJMMtriRrSv6wrC3Vel9ZEF4GQgIVaa&#10;Adt/K64y52QmV5krW/LXmi35BxOELD3BMVB8pnwErIjUVGsQ/hXWBEIpswLFr908cOC//+lBgHv8&#10;fPMVPWK158/Un+YeWN9ly9NPMa/bkPpzuu8DTCIMoi/Er6BsuFdfM+h0RNGne/K3PTYBAzEnHVL0&#10;Gb39qiuvS15YcfFUdaa+1nr721Vv/4l/pGLwyeTXzDdCGoPosxT8igOwEwBSSoIR0qnaDLlz5oF4&#10;hUZLhyUX5XOAwHdOtiY1MdNuKTb+pNTbfEfTDNjpQ8jxYs4UcHIyxZbcvmxA2ZID5Ll2zfVxVZQD&#10;2m6GDzlI1Ji5B0Bgmg2loC4VDirBjUOWpwZpKBqbI+8fY/OwX/lfmkeq9d1W2iBk/UuiLrOV+mPA&#10;J5wuvh9Q90cgY+AoKdH/IU6BCdhiaxh0cnmFPQo0jehDb//wMrS4bur79+w79Y12WDl472XruU+z&#10;4HIw5SdByDT8OwDHVPb2wdgfRG+fDD5betYC39EMwPS5SCI2KDYGpKKrRIS/lSXHnyrhz1cdnSsJ&#10;2N1gSZBn4CGpsuyqygQa2+1BCMDgiPHeMyAIJyvhECcr7fr7AQS0vYV9ZQltyb2L6rbkH5BRsgVN&#10;g1FbfAC7Ap3RFbAxOkxtAMxxfLy6d//+nzYL8Bg79m9+uQs+jLFG/FHwA9Y/oouN1J8ky2gs77gH&#10;pR8HNJxM/WnQGY207SjQvwdYZZ4Gjvb2250civbUXn3jrmNEX+2Nt6Xw6GMf0NvHqY+TtxTS8JMP&#10;/SUIvf1p/TeCuR+hGHx7gt/RDMD0OUkm1sw3XMZ0WiW+L/1ArAVJebyfT6E3cKokoGZAH0YqPZ3j&#10;0I65DmmmKbelFSYq2aZ1yHVIHyqiLfkNrGVjKei06xD5AFqNw3JOtQZt8AEhNXVnYStlMQlB39I/&#10;L/2nBQCvEuVGxuH0t0r84fTnwgWrpp6s+zneC7JFrXhyIviN5Zu+6O0vvtUEfX3NoNNudxrl1mMs&#10;37zgmFuPqnPvS6UllyUnzDmdc+vZJ5nQ22e9z94+0/A7Z92lS81ZqkY32ngZDQDq+dklALnYrtI0&#10;uXL0jvhBXdgTqr8v8doyOVkSKHNS/GwBTDjWXHfTKYKw2b6DUBDClpwyYqgv7ckGuHyVpC/5BNqS&#10;h/k77zpEfUAUnKY5j2JVH8CZFvoJFkJXwEopEEHzkFwFYn0bNSr5TwcCLxo3zhzgks/fqrknU/8C&#10;2I1nQ/CjbLyXIvVn68aJ2X5l0Ine/k2g/HBj+SbQ364bJHlun8s316nlmw0dMejkEA96+6WmnFJt&#10;MGeHeL5Emp0Dp+XyU89Vb3/zvKNIx0ejt29fyu9MF8AWmJBkZKdg1dT9AOYoWXvupeSEZNnZyUJV&#10;EgAEXPockF/QFTGWlzhCEGquQ/MAACjTzjgyVITpQhCEU6+2kmdvNFtyp1yH2Bp059AQiGprQ0N0&#10;EWpdWNMFWNEGJCB79i364/5/OgDwK1piIVMYi6c/iT+4p4TCz9/qjD9bfuOQ+mOxozMLPJRBJ1B9&#10;JzzlOqnlm7Tqsq/WN6y62h2HgGYfxDQOLN80iL4aaHflH64ZdDrV2yfRh/T61/HH5earYPT2vWVk&#10;xxVKzssWna0g/dAugK3nb6xKghEytPUyefPIS+68CZMqmCz8FGWKszLiLMqyfLcUn3hS6mKBiWO2&#10;5DRVAUGobMkHOri3kCDQX3pD9n3iMWzJ4TpEqzeHM06UqBFHwAdYaw1CIKR2Dv5s3TuAPoJwyX7n&#10;U7dBjX8aEPCs3bBgUI58b5nCWBT90NizLC4UmVFLM/4q9QeSukLqq1p+9os3iN70jnvhWUJmXG2B&#10;P6zjc/va8s0FukGn/Z78TPfZ3io/74K4oN2lUn4niL5v8XNfd9whg1VvPwa9/RvSusIUpeJrYqa3&#10;bytYHdUBOPJ8dQqOkpY/T5LTe65JcFQsXrM2WUh9gqPvXfkMKNeh3ZJ70GGpsuKaVhI4pCDkUNHJ&#10;FFtyR1yHUBqyRFxBW3JfJ2zJmaXCjyLZXdjSLAsdrTHpyva3tbFhumX5FCpxyd19x7//U4CAd8ES&#10;G7kh1eLpb8h9IYxQwz6WeqdM/WHMyMDnAIa9SBwLMoeDPOeeVpJ+NOhURJ+9Kb/u1qOWb25Xp4na&#10;xmOX041m0MlTqxjUeGxzOePWo/X2d0oBzNfvvIHeflCELBm7S+oUHom033Jv35GAdaQNaO/z8rVR&#10;f7AIrzU8KFx2YLIwHyYLyVs4AwL8GfICmi05XIdAEDo2VMS9hTfhOrTcMVty8AJKQYj7ZsRFJ23J&#10;KRW+j1KAuwetqATZ9g6pbV0bQKPcSLQFvSr++vt3D/Ku3aBscPb8ceHWRD88/eGdZk3wE84pv5FI&#10;/bG2yV7iL2X5ZmFZg+Wb3EffypFNPGoNF4g+tJUa7zntWG9f371Hg062tb7/wLn9hujtP/WPkGe3&#10;X0q/Rguklh29fXsD9UO6ALZ+B/UHlB73a7JAnt/zkMe++mQhypjMXZ0QDumuQ8qWfJSr1MI+Q0dc&#10;h5JtyfftV7bk9GWwd6iIhwZdhzrjvtjlXksdRFQQ2u1ByK4ATGmt7hiAy1UEstwgcGFB3DxsIW5i&#10;8XnfAkVv392w4X9+11kAjD528/S3mPpzhXdumHxgoYI1hx910fYUVk4s9lxwKrr4x3F/VVbGXm6n&#10;ufUkC3vsUYqxtw8xEJZYsK2ktZfs7O1TxEKDzhno7eunluMn3j7V2+fgzLT9em9/3TmHevu2gjNt&#10;CbBk0vvDQI48h7XvpR6hWZmJcnTjBaVTGAsVHycL+R55jRy/PhpBmNNZW3L8PRvvuQTXodmaLTms&#10;xOxREPJ72uIQYadgJmzJX8KWXBGE9gwVcUbFG1nAbG4gtpzpRo4tLqFNYR4C30tLhCDFQdGYFvSr&#10;Xqfz7xYAvH+tXjY4W554a6d/4Lc5JKQe7JatrPBWBh+zoAvwtGfQJ7/Eg+XnyOdhjH52V739fg71&#10;9rmsov3x4dhuu9+h5ZvaEA8MOnEqfahBJ0mzH6GRP/XQT4K80dvvh94+TlJHevuOBG/VXENl4bi9&#10;mAa8Cy+AYUIyz5Gft+d7TScLQ/1D1WRhYUwWsiRwRvmoSgIOFem25LRI4xCVvUDN7k0DtbdwE+YC&#10;MN6d7DpkmxRWewtxqPQ721XOPtVsyVlq2ixL2ba+CkIQw0AcCDJb7pooBK21BWMBArATd/ffseN/&#10;f5cg4Fuw6E6rs/5McbBGyWrbj8TfEGQHl5j6Wxf8GAadXj7FZMGNpkrZ5cgQTweeAjToxKnA08GR&#10;5ZuaQaeb2ribs6/mye/Mqca++Rftt0unZVfEKyRabkNq27nGTKd6+/YEJVN0lhM968+T+zdfSihm&#10;B6YP3qwcghoUc76rYOl303ugJnQKPevOlQdXn6rJwqZzzqnOhrNuxNQMMBvgRmNtb6H9rkMap/NI&#10;WbO1PTZOBwH7FIQqQ0QmwNJy9Z2GEuhnhy055erIBCLWW9MG4H5nW7AtlotQMWuBPCcXoGUBNX9/&#10;WYB37dqo/fNZrv0NvX8zfY23BeIvfACY0VUg/jhkYWXGn719tviuYfnmYPT2mzHlt5vo04d4TvWH&#10;QecmdSo4MrfPZRhcvsnlGMoV10lb7S87oLcPgmvF6efockTLprlHpD6ktqZz+/YEtX3fM0kNB9Up&#10;PEpmD9+OmzcUYxraf0mJSbJn/QVp8dMkqWNhetC+3/H+1KHxc8Zk4d6VpyUCk4UzDj5Q5Y6zk4XJ&#10;rkOQU5ebfV6tKrN/qIgjxtxbeBNdnqUoB5yzJR9zqZ3ce2WHLTnNap6gFEA7O2KwhVKAnQJ0w9gZ&#10;s2YhFkMuoFAJN9/fGxfgU6j4Fm3gx8K8PxRPwUXh8oM0KNLSqC+JP8p9IaSwZuzJwA+DDfRWtzrq&#10;j5faoNNWOkeLKRp0cvnmcceIPj3lrwbVmzLodLK3z/44T8Aq6BTcfBUiXk/Q22+/Qpvbx/Tdhwbb&#10;ez+PliHHglv/MkUObbsi7969U4HPj8a/+f/db3vI4NZLVfah+QdYDmjHvzYpebJwMiYLg7wC5TSk&#10;zJQ0Oz1ZSIIQxCJtyQub2JLbM1Sk7TbEiDEeypYc8m6NILRTQahGjPtJF7SKDzyojqnCfMLJUosl&#10;AQ1FD9ggBGGAE97JunsQuYAomIh6V6rW8ndTBnjWrl0wMHsey+O+uugnjKIfa6O+JP520t4Lqb+Z&#10;ST+SgVT0ecHdZQaWb/LUtzvlV4YdkPOiH9zq8GL09q/rwh77RlGN5Zs/qeWbzvb298m3JMLg2DME&#10;u/yC2dvfe13v7Y/64N6+uaBsVBxCHegGhndYKc8eeCaf+kbwpwUBDvksn3ZQDf04qzK0Bg6G2Ujn&#10;ajMhZX4gnpA0t198SZ8sdM5/0BgqosyacmtNh2Hf39UYMW4MW/I2ypacJq72Kwi1oaJ+suxWYwmG&#10;zwDnCczqVUgIgtOKmIFSwNJuAbVdCFnAz/lgHGJZQ8OOgF+B4lefHjnyH78LEPAtXGoZVx9bZP4p&#10;+aW3v7VpPxJ/k8CWvrRM/HGC7/Gb0slyXkd7++1PDEFvf5dCfc7t27vhVi3fhGV2kXEf2tvX5vZ3&#10;3/CUMPTJF49Bb59z+xlQezMIjbR7LWTD0W9j9eDXTn1LDwMhSA52ruHcnIE92YE2WThWtizAZCHK&#10;n8UnnsD7cI9Q8uwMl2JKEFJ2XX+bRtDaTxBq9wNtydsrW3LHV5lPg4zYF3wUNxWZzQTQ0Yo4A0KQ&#10;PpaWhoWQBXBaMMiKhyAnayNc8otPjXoN/uEA4KtcfvMHc+upWQDg59HeCGuJKSlLp7+NYR9jdv8+&#10;WnxcDkmW3245r758s7XrFJwKZx0m+sgyVwZBR4NO54Z44IkHjuBzePI3xgqtp5jbf4refh/09pny&#10;25rbtyeY0n6PRvSNlO6w9Lpy+oHFU98WCHi/DpDJfTfCO2BUhhCELDPY6RjTeTUmC/3lygtOFh79&#10;sJJA31uYf+gRYammVpnbO2Kc7DrkKu2O0Zbc/qEiHkbNsBty3KW24o3xYs1xKI1ylZwWFYJcOMrh&#10;NnM8GCXCGBZSduJWnITjOSNQpOQR7tj4h4KAb7FS4+KsnP58E8HFkdLbOv1nou3nhQsU/D7zz5Pf&#10;/VUZ6YMWjNrBZ6eW3/COa3lojertOzTEgzSSBp1lMKJqnC7OnEyclSfZNf3AAwlHyn9g3Vmk+uPt&#10;ntt3FAB4qtZFVjFz6DbxQzvR+M/aqW/+a0nqRxPiE2XXmrPSvBx4BDyvo6/H5veDn6AJafJkYXi0&#10;9Fp9DTsLnZ8sNAjCHL32S3mUbA2VLbljJUGjXddAEC5SHgP22pKrDca4P8fDY8LPp4h5oxHOCVzR&#10;24KWsgBKhDtDImwlCwijYMglX7xf/SY//sMAwGvYsM/8c+V/QY9/c6d/MGt/nv7Wan9eBNZEp8wv&#10;9SCSPof4YuD5znrw2xL1gARMXr45EkM8qGcdWL6pevtYvsmRVM2gk249jtem7HOT3PoRg0CnYKMV&#10;6BUsU/usVwRbRvT2ORvAk7pV+clycMul94g+xwEgNUHIluGAFou1rCXdCcKJqkNRF5ONa6YfAAGM&#10;ycLzLzBZiFVmTu4sTN5bmGxLftsx1yEShGpv4U4QhIP1bMCeTUXMBPrLdHBUodgk9Z5WgHsFglAK&#10;rChiWSGosgBIhMvltWoiypa7b6ky6/9hAOBTrlyXGMz7sz9pDgBo80V//0gl67XQ/lAuPzj9fcD8&#10;p2n70byDwxhstzQ/McBOX35j+eY8pPyXHZzb104KjqK69NmvefI7qFqjyk319hH8XeBy4w2S69Zp&#10;d+lc3ejtpyezrj0XOwcMzKHtVsjje68/4NQ3zw0YTxgeGiVLJu9TNuLcJWDzdHewi6BNFo7EZOFS&#10;NVl4+3WoVJnAnYXOLyjRRox3SW7dltwgc+3jBjQPQu524I4HbTcBNQPWDyFDNLQSw0S0HHtvrBgk&#10;t3IT5kIbC+IgyuTD20MXwNiCaY65+OKwnX/ugmFh3btn+81B4Oby5f/mm6fwhVgrSz4IAGGNrfT9&#10;1WIPnP5ncfqnMfiMVuq+fLIQlk1UYNmT9vMP1B4KrxYHtyDdpzzX/iEeLq2ox+WbGEHNQoNOp3r7&#10;+0Bi7RQX9PZX6r39jXOO6Ix6+geMRvSNURnFqlmHcQ1j7CL6PjQbOH3otnQEi++MEYk9oKFNFk6W&#10;M3tvqE7JMHRMvsF11RaU7HMYlJMJQoDBj1PhOoTSzhGCUGWQu2hLvgb3IW3J2Smw3m6mJoU7CbiY&#10;JDHt/AA7XMwCVtrIAqgL+JH+geZnBDhsR8Mdn3IVx/7mAPC6YvVfIft9Z3HJB5ciYiUSBx0sav4N&#10;jz/f90U/bPexv9oCLRbbbL/W2297fAL+sCf0U98+iag2t++uFGWaQSfn9h3XqqvePog+zsLfes3e&#10;vo+MwImc4smfvic/FXYMwK61ZsulE/fT/dS3RRC+eeEvE3pvUKPJGVHSUJXITUWL9cnCfTe9NBkx&#10;Mitn/j6mI8YFhx0V+jQ4piBMa0vObMC6ZoAtwq5oKXI+hfezaWdA2Ydx27C1LADqwFCYhgTAN8OS&#10;OjAaWYBv/mLPXkyb9n+/KQhAjbQhzsrQD1ErpI4Vzf8wpDg4/SPPvG/zxaWOJP26wdGlja1pPoXG&#10;7O0vTTbotGfxJlNARQxx+SbY+Ww4tZ0z6ERvHycTT6ihem//rNHbx0lmzpPfnlPQ2vdoY7cjZdrA&#10;LeLr+SFEn/WWoMVMASvF+V98XIJsh7KPQz88tdP7vRrdjD4N5svjG8+VjLgFPBaUGzFq+w8ZKuIO&#10;BtqSa3sLHSUINVty6gU0I1JLJQFIQWSv47GnkHxAKr9BPQsIBxdg0T6MgjkuFEEZbclFmOU3hUF+&#10;lWs0/80A4HWLFtn8XPKFRFoa+WXNkhPrvfrg9Lc078/TH1NSkT6p13pxqo8OPlOutLLB+NMAsjuy&#10;A3ryo7dPq2g7V25TKUaij/vqiugGnR/iyV9wwH7Zc/ON6u0vGm309tNnbj8tEPDEpfHG3g3nJRES&#10;XlNFn7OpvbM/Z6Qd9649l35NF2UYQcjJwsalxsueFaclHJqB+a7QDCg34p1OlQOqJEi2JT8hdQHc&#10;jg0V8V67j1Jzo25EakwWvl8WGHwAx4k5RZhqNRklwtcLIsit6AKYBTTEpKAV70CSgX6FShz+zQDA&#10;r1TpgbFW7L6oZQ6piDdnxexDmXweT336G/1+TvVRZqml/uYfDP52J4apVdKOD/HAoBPGmrlguKFS&#10;fgeJPt5AWm9/O3r7Z+VZgN7bbzjfLk9+ZzIAbUHHCEh1l8nDO69+s5TfFjgYLyQUpiULJ+yReiAI&#10;tVkG63sJHL0GDUuMUwAzvtta8X0FzcDzYKmIpaNKRuzkBmNjU1HuAYfk1+XOuA49hDv0btyjFA5Z&#10;zgSYxdKBml6DqXYQsCPApSLwu1TxYE4XQANR7MAMymPZLyACwqDAnPmjPZu0KpThIOBxZu1/+uUt&#10;dNPijj/afKN/SU2zReEPib9p0Py/AfNv4vRD1t8Lrr0DznXWjTzMES2a9XN7FfxcyGG/VRdrPrV8&#10;E0QQ2WHniL69ygefzLLR29+/5oxy5bXXk9/Rm1+p5oqPlRUzDsIfIfp3E/ym4GC8qFMHbkmHKtO1&#10;LcT6wlFH36/FyUI106BpBi4dvi2BID0HYhSbmYCz1mNKM6CXE6WnnVW+DvYThNpkYfP9e5AJcIGs&#10;5alClgJLIBeORYabKgugiSgmX9W2K4vqQLQEq8E1yII8mGQg1+75lP55SoYDgOev1SuGZMubZJH8&#10;o/CH+/3UdJMFVKPm/yA0/2ksvkmUbLlXxwrrz+DvAaZ/AAZ5XPXgt23aYSzfJPFTAASQs0M8Rm+/&#10;NHr7Zx4FoLcfJFP6bsiwuf0mpSCSAdFH62/u8HNe1ONkrW9FMmwuMzBe36vnvjK2x1qTXQXpmw0Y&#10;bsTLJuxWdmk7r3tKQWRzn7dzboOxoRnIjKGigiNoSw6CEAtXeN/YbhdqrUJ2nrRZE/PEIM1p+LV7&#10;HpwezJVCCPIA9Msn4fOsqANHo1zuBnlwNgzaWViwo8jAfEWePJ0//68ZCgJ+BUsstuj4Q9kv2P9Q&#10;jPxaPP3VYk+c/s9x+nOlku7xTw+/V14llCMr2VOzbT96vZ/pBXEGa377HHu4jpqDIeXnY/kmevvO&#10;GHTyBmFvn773XZdfEZ8w9vbvZ2hvvwFae5zRn9J/k3i/CvzdB3/abCAuNl62LDulSgGy+emVBRjP&#10;o6zH4GvQr8lCeXLrhSrDmsFn4HNMWX7nVAtX6/zQ14EaEC5rVXsL7RoqAghAONTqyGKLJiPcP9Ec&#10;Ze0CrCqn2zAX0iZ3Beh7cQIxwzLAXBbAgxQ6Go4KB1loCXJKMBxeAV6/VqudYQDwomPHr/xy5n9j&#10;0eufrb98GPrhCc/axVxNg3n/iC2Y92fwm0z8cYBiG8Z7Lff8NbPOlkeW6bP7tplbw6CzOPbPObN8&#10;U2OZ0dvH3L4LVGmrzmBuH9NyG2Zjbj+51k3f9h6ZdDLqzctNkt1rz0liQuI/lOizxQHYahfeufxU&#10;+nJfYQYpCAkulFbvW31GIqAZmH34ITwadulDRR+gGaAtOZa2UhvCQ8RmJgACmmvi2h6nyYixvjx1&#10;CUsjEa6df4CVdPFBabKAV2gJTrWyW5ArxTBPE0hDXQtzNzyYsUNgY4YBgE/Zn9tEZc9r2e0X5F9o&#10;VbT+LA39oKXB3WmR97jWO+X05xw1N/YMxA53busxd/rzoraFP78a491pW+DTFPV+jTU3JM/gQ0B1&#10;55ZvGr39qhAH3XoTKp6Y21e9fZw8jUqmb1qrFH26x/7AlkvFHdLb33vKbwscjNcfEhAh89HPp9SX&#10;wJne2YCyHgPATOq5TgIwwHTxWaCUH8N1Zdxg7LiMW9MMaNkAh4pqrdc2FdkCAc1p6Cjsxkhcm+cD&#10;eMCtvVNfkYFpOwL0wKQhjkXbMEwRauah5pWBHMjzy1MoyGfgwB8yBAT8CxTda9Hyi+QfFh6GY5TR&#10;IvvPFGc5Wn9gPk1Pf/r3H3tURWf+zRF/FPr0lKb76dlnK/XXhD1VVlxVqZyzKf+3AA329qlCoxrt&#10;zG4Mh0Bnr/rd6cxwMyBI9NENaOnk/ULJrfbfb1O72wrkD/26AQTH91yXdpUziiDUhFEdqsyQa653&#10;xT88Vvqilv8KQ0UkCJ3WDOBnOQlK/oiHii0QoPpUDREluw+nvp/ZEeiHiVZPeFqkmhNgRozlNzTE&#10;sWgjzvXiNfKr+QAlEU7z4OxNNDUB5Sunv2WYb6tWWdXYryXdv9rwC/JvOBDMHPmnZL84/c+l9vqj&#10;TprtP65kourP0unf+ugstR/emsiH89wM/qqrrqn98/Tld1TLr3ny75BC+KPvveWp/O0Xjt6hhDfp&#10;5clvegJyiIeMeSfMCpw9cuef/tS3VRK8hEJydNc12mYjB5aZ2ps1kCCsh3VlKzGzEB4SKduuvpb8&#10;/bGbAENFzioIeYjkQauwNjoONvcSQDbcePd5tbZcrSd7b3K1j9pO5fqoKhbXmKgDuVwUhGDEaivC&#10;IE4JdgUZyM3CFuYDOCasNAHpPSbsU6JMt2griz6p/AtraEX3T/JvOlt/3O+XQoAwFeKabtZGbc16&#10;+jGV6oupPrL+XPtkmZllrVZrw00s4NT6+44GP3v7HDxpAmXgc8ztP7n5Qvo0xNx+OnvyGzdzQ7T2&#10;2NaaCEmtl0fAHzb4U1yHNAVhbHScbFp8XBqzdYpgtTe47f2+xijPyDkMaLZIXtx7JU/8IqTRzLNK&#10;t/G9E4eCMV6cH67N9IK0taGI9ymXkVhyHeZI+wxYjL/lqnpTe3G2BC/DNoymuJbIQPBqwaW4VNT8&#10;fEA4ugQBuQpGenfpkjtdywC/fEWPcEWRWdMPopEL0v/eQC8L5J/y+d9dOFXtbwh/drvXVHPUmugn&#10;dcqkFnW4zlQbeqye/pB0NthxV7Vxvnci+L+CVRf7wTNhVsm5/f0glai3z4gblDcyS4lmZSfIzlVn&#10;JD4+4Z+S6HO2NDCQ7ubFx9KL4qkMMkah21KzMhPk0LrzUBDG4G/7EH/jXUrH4ejhoMRfKAtLTj5l&#10;MwugKrXJnrO4lwcomXrae5o2dj3OdseYewlssDLJAtgShDI2fJYV2zCWAVAGKgAwQwZSExCbLa94&#10;V6zSL90A4HW9etn9c+QNjbAEAKhJgn9C+s8tJ+aYf5J/astP6gWfakwSDimTr7Q2WdppqvzjbH8P&#10;qK322qz9efqXmXHWsZMf+n/utCdZVGYEevuPAyTAE719nMi1CjBFTV9jzGYIfI68slYd0Gyx3Lv+&#10;/A9/6tsqCYL8w2TuqJ0KaJm+23vK2/t9xm6CKfBiCPQMlHNPAqTcSM11KLODQ19UDtIFuvLSKzZI&#10;Qa0t2ProXJMsIOW+psKVSlfXx1VSawKQEaghof0kAy100agJ6A0y0MXyPkEe1HALOo6bK33cgvyK&#10;l+7C9N/s3L9h+tHciuUXdf9c740RSNOZf/b+n3uWwjKPHvBaf7/3T2FFu+OjwPzfUA6ultJ/1mUk&#10;aWjW6cguvu8g/KAnfxes8/IJi5Fbp+5Lp2ozVPB/6PJNczdo/SJjcZNjwm3iXgkLjvzTBr85BeHR&#10;nVelTcWpyr04va+94lmQZXSqOkNunHATv/AY5TpkEISOZAMUC+UdrJcCVqzGSFbz4LJkMMoyYBE0&#10;ASQCU3UDSAY+gDJwlAWvAGOrcDkYh1ooAyJ+cBG/nAUjvDp1ypkuWYBP/qL74yzN/bMvaaz6smT3&#10;Tfb/pPmpv1NPKmMTq/mRX9ZQrQ4bfX/ztT/VWhRrFIVhpyPLOWg5pXr7Z59LZMRb4dx+RvT2eeob&#10;RF8H3IAn99/8GPhpFIbGBXn+0EtGdlqlKQih/bf3lLf3+9hpqQcAVq5D6LRsuughefvuU4tY7QYB&#10;SsgBAj/POW89C1C6gKtKsm6uDOA9PxRt7wDfwpgSNBEFkQxElyximRVlIDUBENvRb8O8E5eLxKBd&#10;j25Atw8GgJcdOvzg75I/0JLppxr8qYC0hem/OfafbkAT0Pqj8o/WyLryj/U/MwAu8eRO9vfZUkoq&#10;ewJFdUsvC+QfU/9qYP2N3q2tPyQHR5j+VcXc/m3M7Xs+9pLh7Zbrvf30Tfl5Yxop6Pge6+TVM7+P&#10;wW9BXsyWJ/+LgXvxejgFNyoFJSTMTuwNbnu/T3MdwlBVi6Xy8v5reeATIfVmnAH5uw38gH2aAXaX&#10;8mBtOVeTWSYE2bFKWwak8FvtoBXoBGXrfYy9pxoQYnxQIo8DU1nlmSMDwbOF9y0qQblouGteE6Ds&#10;woqW2vfBAOD3488tIpn+myEcAvX0PxSef1xzbF75hzexrohEhaTu/bP+59jvRMxKsy3yHgBQ8w/0&#10;bKRsvayk/zj9i8M2ytbpzz4wHWXY2x+O9d2qt4++dEv09umll96z7IroAwnVBJqBrZDEUhqrM31W&#10;bbmdJdb+KD9nIOQ17AzoUW9uMkHITMreILf1fU3wXPybNyuL5aWbL0oYNhVNRo+f5PFXnezLBqgs&#10;/WXhJatZgBoUOrjVrMU4DURbYpXdMfAANL1NZSPOgxIHJg9Os5oAfX9AyE9wDrYwIKSJggoGeI0c&#10;+f0HgQAWEKy3JP6hLDEwd26Lm37pBKymnC6+n/7Hgv1841VM+pwDy2+2/uea7ul63W9e9svUvzba&#10;ftT4WxsJVb19nPpab99LwgLD9N4+7a7Tn3hSRhaoOftgRfadK08/nvpODhX5+4TILKwx4zqz+hnw&#10;d+K8RW3MW8wYsFmCfYLVpqIyGPRSI8Y2RsSNdeU0FLE0NKS6Adg+xTa2OWUgM9+1dxuoZSKpeABK&#10;5KkJWAtezRIZSJ+AppalweTrIlkG1KjtvFHIm/79P/XPVeDlW0vGH2T/scVEtf7Mpf/s/U9B+v8a&#10;K75Nxn6Jdkx77nj8pE5+pkPvtf+o+8eqbmu9f8ozf4btsyUnH576am4fAyJNMCjyHAMj7O33zsC5&#10;fSVEgeR1wdjdEhwY/odS9P22WYZmdoJ0SQ5tvaJtT8qATE0Da0xcYgkKF7N6h75VA19fgRfgAJgl&#10;BSHJ5hwgnUk+WxYHgQfYfQW+FcPNkoHMfLnhiuVw2nXjalL2PMxCrJUBvVEGwHgn0JIoCJ4dfqXK&#10;rXY6A/CrWrNycHYLvn9q2WdOCWtqefJPtTI2vj/4QwCgO8qpx7+qtUpMh1IDgLasUXP6sSD9BflH&#10;9C086pjF1t/XnNsHAMxC/zelt58xnvzKlhuinva/TpfjMLM0/rMvaFL29Nn3/X8MibA979W4jk/u&#10;v5Fh2J/IzcaNMoggpBR7PcxVI8KjZP2Fl5IbatIvrBCEtslAWs7dRSY7yWwZwHt/+IUOEggikCa4&#10;75UBHtAEcFsWDtL3yms1IQhRUBnL3QDa9fvlK/LAf9Ei59aJY7JoApd+UFzwHtvI9D9HLgnvZcH2&#10;S6X/eJFqzXcK+We8Sc5E77hf2woB2Eef+Tev/lPp/8Zb4tL3QKr0n4jN3j7TuNIjjsrZx/7o7QcK&#10;F1IanvzpWU/yuQyib0y3NeLx1Mex4E/ST7rkn0oLBilfsCdg/pDfoxOEUZHRsmbOYXQIsEMgAxSE&#10;xjDWsDbL5PVDT7nvHS61pp6GTgQKQjOuQywDisKViGPD5lvUGhHY6uh8s6pAlr69UQJ7YAw+NjC1&#10;aaialQEXEL7eiiZgbHEJbQCjEAt2YWH0DnDJnxjQtOVPDmcBuO3+xT9f0bMWnX+Stf9W0v/JSP89&#10;Urv+EABY77DuWXm7kYXx357QUg9UaqoGFib/mP7/ipVdSpyRLOjYh7SNvf0d0g3DQD5wz7lx0g39&#10;X1hYK4ea9COSDKJJuQBhHHUzpK2xMXFa1mrHEI8R1tHh/vL03Fp5dmGThLx5gFXdmirQ+C8uOkq8&#10;H7F1mHqj7x8y0G1wBcY1uXLKXbrVmaMIQqo1bZF+jn6dpUYLjGMf33ZZwkAWT8Bhk8nMKnMSgXkG&#10;HlIjw5bWj2my4BVmAYDal87oBNAA971OgN4NiMDsjDpIzXUDOBvQDRuEaBRipgwwbMP9y1YY6jAA&#10;+LZtm8UvRx6Lwz9BQJ1Q5fprxfVnLdL/NOy/AQDReINzbjQ3v+ePAiDVAbiiLfI00wIkAJSddS5V&#10;+s8tMi7YF696+5jbXz8brRr0fTWPuvQNfkNv3guzArcuPrHv1E8V2li7FRctcW9Dxf/ZJTk5p6ls&#10;7Z5Ljk5uLO7H1kpMRIj67sSEeNk7pqUcnNRRwnx/P16A5sQ8ad6efdfESYLQD5uWpg/eqjotGUHk&#10;8jlZ0s3G7wj2DZHj7n5SMs0qc/IAFJ9Z4wEIAFw4am7ZKHcHkP+69qKCvkswTaasugEoAyYgyzZX&#10;BuiuwVy+w3g0pwmIgz2fX+GSBx0GgIByFRtHWFH/cXspt5hGYJvpe/WJse7LjOU3AYAtwAgsTpyU&#10;LAFObfypFIAnrCsAmXYVo9EH0jA1t4+Uv9ok9PYxt/8Gvf1hbZeh3zs849ZYgZmmhJVSVtv1fkpo&#10;RAW/lFdX1sitzT3l7Jw6cmJ6dbm4oqvc3D5edsJFeVWjz2R5wy9lR//K8vKaq/rBS+umytRS/yYr&#10;W5cS91O77fh9Gc8RWAp2fj4+PlYSErRsKO1/6ZW58HmTUD7t33QRY9qTMoQg1HYvjJButWfJ3fMP&#10;1SrzTssuqwyTmaZhJcaV5Jb8ArRWIOzCYAqq8VymkuC+6ID1kXNPK74nCValsuoGaAtELC0T5Qah&#10;EHhwWFoeEsV2YO6C3i+GD//KIRDwLVxirkXrLxoSwJhApSbm1H8U/4xD+v80tfjHqP9p/U2f9DGX&#10;2ytN9PsdADj+KvMPSoDfr6+0toubGvwhW/s1e/tIw4IjY+W0PrevGON0PvUNoq9tpalydOc1uwLR&#10;+Ka3Qc/kietoOTerhBwZlkn2D/hW9vT+TnZ2/142t/9aNrXPIps65pK1rbPKqubZZEntL2Vx3cxy&#10;33WzPL/iKvOrfyczKn4p0379RlwXjZDYtxHqqdMroOx9HtOA9n/zXK4f3iyHloyVfXOHy745Q2Xd&#10;sFayvFdtWdW3nmwb3V6OLx0r90/slBCvF+kOCMYTPrr7Sga3hZiLI8YZsLewHgRJDUAQbsKa9UjY&#10;ktMZythbSB6AC0gt2YorADiwzeyCUZLfraAFOA4yPO3ikBS7MHTZjmFC0JJdGFWBbdAOtLA8JBQA&#10;EJoDq8Rr1q1hNwDcvHnz3/xyF74aY2n4h0s/oP5Txh/m2n+G9p8IZmL7lQIASFl8C8nISx1UF8Bx&#10;AHBTY5nfId0v2O+A7GNvPyBcFozcqaeE6S8jbUhbbkhUR3ZZLc+xt872qa/V7EkJMfLm+lK5sqi4&#10;nBj7tRwfnUWOjsgpB4bklD39XWRnTxfZ2iUHACC7rGudXVa3zC4rm2aXFY2zyaJamWRJvexyevFI&#10;WdassMyq+r3MqJpJxpX7m6wb2FCCvTTXIP4mewP4Q77PeM9vHt6S7VN6y8Q6eWVImU9lUKn/k8E/&#10;/g2P/5MheIwo93cZ/dOnMgavc9zPf5Mplb6SJU0LyqHJXeXR2X3i9+KBREcZLVLtWVEJOPUejNfE&#10;tWgrZx5W7skM2PQGf2P/4gh0Iri38I5nqNTAZODfWm2VUnCZ5mo5c6WqBgDb9QwgtWGoIQY68qia&#10;ZQDgbIC7bhRibo8gFLjh/YopPY5FVSAdg3/6ZZrdAODVtHVO/+z5wiOsLP0MbQJ234L1l2r/wfXX&#10;HPtPEGDLI9CvsIy46BwA1AcnUGnNdWm95Io884+QJ9ga07vBPNUiyghSiIwzF1NsgEQ1GlJV/Za1&#10;fMPq3/E26JE82NNSzk//Vs5M/kFOTsgpR0fllINDXGTfAAR/bwR/NwR/xxyyvm12WYPgX9UsuyxH&#10;8C9tkBXBn00W1vxeFtbNIfPrusis6j/IdDwmV/leRpb5q8xrU1YYjL9FJsDfERsdKa4rJ8uYatlk&#10;YKm/yPCfv5RRFb+T0ZW+N3l8J+OqfCcT8RqnALCmV8+sXvfsqt/K7EpfIJPJJIsb55Y1PSrL4XlD&#10;5MklV4mJTCmjnH0vBhCcP+YmXbAuTe0tTG+C0GQD80kML4VExcrILbelyPjjUgd24s4BQD859Ki6&#10;+RKAZQAX5sI1OMKSa7A+HBRc2rJHQCzi2L9IqVO4RvZNB/qWK4/6P6/56T+yjdlzSVh31CUYTXyv&#10;/ufo73Ck/7eR/pv4/pn2OLkiiQAw/GJHBzMAN6mFVL/BjjuyBe099vb3YjVVEwRnRrSFSPTxRupZ&#10;f55cP//I7lOf3xj84pDcWVtSLs78Ws7PyCGnJ8H2bExOOTwMwT/QRXb3dZHt3XPIls4usqFdDqT+&#10;CH6k/iuaZJNlDVACIPgX1wEA1M4qc2ogiPBg8E+tmlkmIbjGI8iGlv2rTK5XQJ7fvpihmQCfPNDz&#10;uazo20AGlfwrAv+rNEFvCgCZZHzV79Rr5GudweCvkUXm1coii/B+FtfJokqbxbW/Bih8JtMBDKs6&#10;V5RzqyZJwMsHdl1jWyPGPq+DZCrUfXRVJpmXnm1fZhaKIMRzzxu+TYKgVjz/KkQ6HMB+SdjHNUhD&#10;WNvOAGwAADNojgjvgN7GkiqQHgF1sD3IiizYP08hv9eDB39rVxaAvX8zLdf/6C0WQf1P1xJz9T+V&#10;SzPA/nvS+ef9/j+BwBkAqA+Erbb5lnQ/+lDcQMb4wUGHJpCs+zJiOSWlp7QBm4U/coBvqF03pvFN&#10;fveWys3lOeTy3O/lwqyccnpKTjk+NqccYeo/2EX29HORHT0Y/DlkY/scSP2zyeoWSPsZ/A1x8tfP&#10;IksYLAj+ebWyyuyaWWRmjR9kSjWe/pllAoJ/LB6jK38nQ0p/qlLx53d0EHCQVbdVEvA9eT29J7Na&#10;lUbw/8XMiW8a/N/LmMoAALy2SXidU6sBABD8BID5tXUAqIv3B4BbifeqMp7mWWRO9a9lys9/l0UN&#10;csv5VRMlOizog8sCrk3j+rTmP03KkL2FzC5473VHO/IeCEK/mHiZfMlDquMerbP9bnI2YA8AHHxo&#10;JQNQ7UBMC15GOxDcmtl2IFeJd4BVGDN2MzM7aodHjrxJvnXq/GITAHDl/9U/b+FzFvv/QJmQighu&#10;nv5m6n/larqe7T/z9b8BAEHJJYDhBJTCjmo+AGMVCdgIg0B1UO/XRKo1F/v3QrCQ8jK2wtD8UVtP&#10;nb7tPW6zYfuHs+mHt19Rab49aan6nqQE8b4+UW4t/06uLswil+bklLPTcsrJ8Uj9R2qp/97+OWRn&#10;rxxa3d8BqX+bHFrd3yybLG/E4Mejrnb6z0fwz0HwzMRjGoNfP/3HVcmE4McDqfdIpOCDS/9NJtcv&#10;mO7lAN+Tn8djmdGspAxCbZ861dcCf2TFTDLyl29kxC9f4+PX+NzXMv7Xb1WZQgCYBeCaAwBbgPfC&#10;97SkXlYFciubAvTwvjeg9NnY3kWWAxDmVPlGZv/yqWzuVU18Ht+2XWpZATsDjN1ve6h1asqDEDxO&#10;enMDaj07hEmKIIRQ6cDLYGkMkromMlWWBBoA7DAhAVN3vFpBDnzwYQ3LHAABgLH0AjzARAvDQcb6&#10;sLzmTUI0lyA4b9ujBwhq0yZTgEs+f4vmn5hBDmvC6T8L/f+BJSQyzc6/VBJHPQNQAHCJJYBlAGgI&#10;AKix5Z60wPbWE15hEgGTx+WT9moOuhnQ2zf2743osEKeur+x69Q3ACIpMVa8Lg+ROyu+ketLssnl&#10;eQj+GTnlxMSc4jo6lxwa6iL7kfrv6uMi21D3b+6E4G+XXda24ilI0o8nI4IEAbIYAMCAYeDMQvAz&#10;9Z+iBz9P/zE4+UdX0mpv1uBDyn2tiLhZrcpiqMXDLsCy5+R/Gx4ii7tWxXP/NVXwj0LQDyv/JR5f&#10;yCi8hvHVcsokuNVOxGNCNRfU/5llYmWc6lW+Qv2fSebW/CEZAJaitCEArAIArMF7J/exBddie3cX&#10;ZATkPLLK3Eqfy8rmBcXjBstW50lO4w8YERYly6cdVK7LGaEJaVRSsyUfqROET9GN6n/8iSoJ6m1P&#10;BwBQZDragTDVMdsOJA8wAu3A0pYXhzCj9ytWepfNDMDz54q/BGXLY371F+v/rJD/wpnU7NZf1v9w&#10;Mom8jwzBZOuPWQDwNwDAfBeg1bHRUn3LFRl+5qW8jo7H9peXyuRRGXSiNk/vuo4cAv+Qa+cetY/o&#10;008f3mRa8A+Uu6u+xumfXa4uyKml/pOZ+ueSw8OR+g/SUv/teuq/Aak/636m/kyHVeqP4Gfqv6h2&#10;Ni31R/CzhtaCX0/9f+XJn0K8jamcWYb9/I0M/PFLFagrBzQCWafZitsKclu19L55I2Rgyf9NDn6C&#10;zdCfv5DR+LioWQXZ1beHHB81TU6NXyonxq2SQyNXyq5BC2V9r8mytH0vmduklsyuXVDm1siEjsa3&#10;yGxQ2jADaIQSAGQnAYD8x5ZOWkm0p19O1Qnh+59f9StZ3iyvvL577oPKgXfvUqTW547ek84Y+qmd&#10;EQpCLnSBm1HrCpPl1I6rEo7x7+VuPlJrC3ZY7EUbMFkHkDL3wi4AnYG0DCDNSLDum5GqHbhPbwea&#10;sd2LhB4ntFYBWIabFwTFoDSAsvf+3Zkb/scqCPiULDso1pL+H6d/MPr/akLJUv0/EwSgN9lLE5eT&#10;NG+GHECQFQBoeaKjtD42UjY99pTImAQ5sOastoMeqq/0TuHUiimUEt3qzJXLsAQz/rMneLS0P158&#10;rg2R+2u+ltsrs8u1xTnl4myc/lNx+o+Hsg+pP+v+vWj57eiltfw2IvVf15YpMAIBJ+FyBISR+i/B&#10;zb8Ap+AcPFTqDxadqT9ZdbLrrPvTpuJjKn8vA0oBAH78Ao+/yuEl4z745Hx26yJS+kwyojzT+sxI&#10;8b9Rwb+keQW5PHGyPFu+W54uOyxuCw/I9Vl75cK0Pehy7JbDY/bI7pF7ZcuwvbJ2wA5Z0n2pzGvV&#10;T+Y3qIDM5gdZVj8TuhwoAZD1MPshB0IuZEcP7RodGJxT1uK6LKqTVRZU/0rWdSwpwZ7aSLU9fxNb&#10;oMY1a5P6blQkHseB0/t+IkFIw1cShCF+oXLRL1a6HNslzY53wNBbaoNQhwHgGleJI/bMtQMBANQD&#10;BH3P/YHvg0A4bMICsEHYq3XrIlYBwL9g0S0WCUC6/8CLLNKS+w9ZSph/mJP/pu0CpJQAKRlAeyxP&#10;bObaSQZfGiPukQ/FH2zulD406ByZIUQf/1h1ASozhm4TP+9gh4Ofyanf7fHivv5rubs6u9xYkhPE&#10;X045j7r/FFp+x/SW3160/Hah5ael/i4q7VWpP07BFQx+tvxAjrFGZuo/F8HP1H8aamie/ir4wawb&#10;db+5Wnz4z99Kn6Kfoy//hQrWh5eOORU0/KFEzCOsHtRU9fUJLsMBAqOQdRwZ1EX81u4S//WH5fny&#10;veK+aJfcnrtDrszYIeem7JDj47bLwVHbZefwrbIZEtq1/bfJ0j47ZV7P3TK900aZ3nKUzG9UQVY1&#10;/l7WtvhB1rUBAAAMCYq7AI68TiRKDw3NqQjRpeBDFlb/TPaPbS4JsdpW5A8BAaNcS8C6tV1wfeb6&#10;NQZrevNI2qEyQnrWnStuF55IQHyIzHFbLM2PdYLyrwdGg1OyAI4E25UBKB4AZQBlwSQD02YBdAmi&#10;WWhO8zwADX3eYneg36/VWlkEAPcdO/4d7YIb1gRAbDdYXP0FAVCka+H3tv5a5wA0AGh9oru0ONZZ&#10;lj5aJSEJIXIVbH+nahjiUURf+g588A/OdI2bfg5uvmQ30Zd88+lQEeS+QB5tyiRua7OC9Ufwz0fq&#10;j7r/9CSk/mOQ+ie3/HKqGpd1/wbW/arll0O7yVXqDxBQqT+CH+2ylLr/e5X6k1Ufkyb1TwsCIypk&#10;kr7FPpd+xb5AZ+BvMrfdz2gfGWy6/dJgvrVHV04g6L+SUb98K8MrfAUQyCzXJ4+Q6J2uErhhv3iu&#10;3CXPlu2yAADbdADYImv6bZUlvbfIvO6bZXrnrTIeOxZHtVonU5p2l5Ut8smmtt/JZmggtnYFAAAg&#10;9w1E8KNcOjkxlxJJLW2QRVY0RNuw1hdye9/SDywFUq6BgfRuN17IgOaLM2xvoSIIS46VbQtPSVTU&#10;WznsfUytEW9xvEuy+I1COJskoCELxsfwRSACqQpMCwAk5CHBDy7G1WHmvQLj4A/gW+bnmRYBwLdp&#10;0ywQAAWZJQA5/49HWFvO/5vv/0cMBzpZ6f+bKgE1IRBJwL6YCOws3c70l7OB5yUChgyrpmSMQafy&#10;6KMnHNB5RMdV8vS+p0OnvgYAGi0V+mKrPNmaRdzXZZHbK3KB9UfwI/U/PSUXTkK95afX/Uxvt3Zx&#10;0VJ/nHpG3b+8YUrqz+CfB9KPLb8ZYM7ZQyeTrrX8Utf95jIAfq5/iS+kR4FPZXCZr3B6/1VcV0xx&#10;qBQwImzTqPYyuNTfUAJ8C5b/W7k2Z5TIweMSvnmfBGzcL37rDsnr1UfkyfJDcn/RAbkx9wD0Dgfk&#10;FNaaHYIRyk6kv8wAUgBgEwBgk0zosFFGtNks/ZvvlKFNpsuSVuVke+fvZXu37LIb5Oj+Qbhuw3Oh&#10;a5JLzqCE2tgBoqgG2aGLyCQbOhfFMJRHumQBRibAJ+MatiXYIpRRBKFSkOJ+G91xjXg+CpTn0c9l&#10;5NWJKtNtd7KXssM7YA8HQBBQegALLkEkAtGZC6lo2R+Axr5+RUsdtQgA3j9X+TUY7QLqh9+bLCIB&#10;iPQiHC4kZpd/cC5gMghAmBhY6v+nkgIDAIZeaCcNjnaRibdmiFespzy/6yODWmSkpnu0cpvdtPiE&#10;hIMZdqTeN05//kzcW195vr+0PNjwLVL/nFrdj5bfGaT+x/W6X2v56Wo/nHA86ZTaD6k/CTCy/kvr&#10;AwDY8mPdj5OfrP9MMOZa6s/TX6v7NdY/db/dHA8wpOzXCgD6FPlChpX7XCbWzi3+r+yvn/nefJ7d&#10;l3HVsqu0f3DZT+XoxG4i168oAIjcelA8lqyX6+Omy+E+A2Rb+w6yoVVr1Oxt0c7rhmnGMbJ74FLZ&#10;NWK7bB0ODmDgLmQAW5EBpADAyDYb8DfeKD0a78BSkKWyqO2vsrvn94ogZf1/dGQuOYHy6cJsFzk6&#10;Gu1BqCLZIl1S7wu5tF7nNpyUDZsrH4x74MJxN6x7n6WClRuL0pMb0GZIRkmbX6Zhx+RdiUgIl3XP&#10;NkvL412l8bGesv+BHSSgAQDnQARaGg9WS0MKWcwA3sIfwD9/0RceY+f+zSwI+JYo0zsGaYJZAxAS&#10;gEUwxUcCwhwBiPZfxBIQgIZ8MS2LafL/SQL6++SGG0pb2eixH0RflBxce0Wal9VFG+k8xGPYPvWo&#10;N0/uXX0uJIJm4yY1zDscqSvV+Q/i7/WZDnJn5bdyY5mLavmdm5FLTqHld0y1/HIqqe+u3jmTW34p&#10;qb8e/KruZ+qPOpepv5mWHxV19gQ/wYC1Okm7vkU/k54FkQUADJgF7Js7zD6g07/r+OrpqqU4BMG/&#10;Agq9d+5XJfb0cbkzcaxsblVHplXOLyNLZ5IhJT7D4+8ypPjf8Pi7DC36dxlV5CuZUBKS5V8rgyzs&#10;Kyt7LJVl/XbJ/J47kQFsVhmAAQC9m2yQjvW3SbcGK2RFp8pyYEBm6CTIm2jXkV2Uy/NyoWzC9cJs&#10;xMom38kmdJ/C/dIvC0jWeGCqkOPFXM82beAWpQNpkM5LYQgoFJfVxRTpwlF7JRT2dFdDrkvnMyNk&#10;h1sFOGTBw89KzKgxen0uIII7A8zwAJTmh3fAYJAFQVA4JcE5878N7tAtv3kAKFh8WTwAwNxcMccN&#10;Q8pbJgCV/h/piSX5b8qbgwGi//cSEvirvI65JT5vwmU6akVe9IYZctFp/DhK5mBQKBgDQ1dPu0vb&#10;StNUy+/NC38nUkotUryvT5Xri76RKwtc1M16Sm/5HUENux+pv5L6qpYfUn8O+iD1X2W0/JTOny2/&#10;rKruV6m/3vKbWu17xfpPQAYw9teUfr+tDMD4+pCyX6lSgHwAtfqT6qI3rE/iWQM6ldnEvJWFnaso&#10;8m9CjWzyePtCcVs2UxbVLCnDynwJUPlMZQYU/5AUVB0JAA8fVACOA08xHl8f9+PnMh6E5KRSudHG&#10;bCizW0+T6V22yYROOwAAG5EBbJDejTdIlwYbpD1AoF+ThbKl949I/7MozcQpcCjnZ+aUm0tzgRR0&#10;UQCgMqeGX8jd/Yuc+JtZ5kA0QH8nE3qtlxXTDoC/gphnyyXlGFynYAbsLSRBiFZ27/oLxP3yK3kd&#10;GyBuPgMlOiAzAMA6CChfTS8QgdixGTHYjAt3sl24ZSIwjERg5ap13gMAXIf/55ev8ClL+/8Cv80h&#10;ISQAzdl/G/ZfZ8zbfxnBH4E3GOGXTRKie+PXecpl1ydIu0wHNyalX+plEH0wkzyx96aq9VbNgHsL&#10;DDsJNgQBT2cAQD8pX10YI5fnfKNafmemou6n2k+X+u5FOqtN+bkotZ+q+3kDo+XHHnhatR+Df2b1&#10;LEo5NxmBPxFpv1L7mfT7bQHAGD0LIBk4ssK3AIDPZOhP30Al+H9yauNcm1wAv+HlvSsyCkE9AgKf&#10;+c2KoVNRVYbn/lSG5SMfgNfzq6UyhCTldwq0JuM9TIN2YSbalzPAH0wp9ZlMKoGSpnItmdR8hoyE&#10;b8OglpuFGQABoFODjfgIcGg7Rg4Ny42JyewYnNJaqTeX5ZRL6KqQNCUArG76jRwcW1sZqajATQfZ&#10;s5Eeje22TipmGSgjOqyU18995dkDTxnUaqkaMOMugfQsCfhcdJLiDMu2xeclIQaTkYmLAQAon/2z&#10;WM4EKAjCdi2L/gDMzIcVk+Ci5geDDEWgf/nKw94DgDf9O34akCv/C7MOwOQEwAGEtbaw/svY/XfP&#10;0gAQSgf/H7DxpCj+ahtEKbOmnsgw4kWNbsIMZDiUWa+e+8nzB14ysOUSXUQ0XvEAbSs6BwDajZck&#10;D/e2koszMsm56VT7od8/Ggw2Ulgt9cfp3xWsv0ndT7Uf+99qyk+X+mpqP73lh4BJbvkh+Hmivj9p&#10;Zz4AGfwjIM4ZVgEnMqfzcCIzE6A4aCjGdRdCzReP091a0PBrp9bPBmD8RQ3zjC2LDkAejPUWQheg&#10;4NcytDQGgNANMA9E+H4CAICLswrULsxEVjMX2c1CSpoBDDPLfAZTk2wyvno7Gdx8jfRqtg2Bv1E6&#10;AwS6N1ov/ZpulDV9WqB9mkURgJfm5AIA5JI7q1BGddcmJde3yaKIVL8nmhdDegLAhF4bVGeI2WIr&#10;/dDgfaoODbhKZaTydFTnDfLiCR2gLktMWHUcksgG/NOYhBrlAYnAPRZ8AtW+ABCBGNW3tDYsIUse&#10;KALLrHkPAPyaNSuIBaDRrBPMEYCBmAAM7w4CkB4AaVsQtP9W/n+pV39rJz+EQ3hDMeGN8AbvyYNb&#10;ATgBsP6J7q4ZgKzcDd+g+BjZuPAYgOYtLKUvp6Rz+tzAhwJAdPBzuba0qJybllVOIl115ZQfUn8G&#10;P9lsbcrPtOWnD/og+CmF1er+bKrfPxuknyb11Ug/JfV1MPUf92tm6f3j19Kl6JdIw7UgpVx3UOkv&#10;lZBnJDKJF3cuWQwafiEpKVHWDGoiw3/6G2S8eA1FvpYxhb+R0QW/kknFvpMVDfJr6b5ZMlIHALwH&#10;vg9mALMIAHjwfS6Fp8FSDAAtgix4dhmQk+V/kgH150inRjsAACAEG62V/k03yPSOs+To2KKYnswm&#10;l8CrMAN4sJEzFBoAKB6l+VdyZ988/b18OAgYGYACAN1EpkExbCXCv+eibAyBtfvV0w+kYzUShOnf&#10;km6aPHsyXVx3PwSoBUhi7DAAQDY8cryfDdBgFz6BFu3CuS8AVn2WFIGxmXOJf6FSlFf+ayoQ8C1R&#10;vlYYFgmYXQD6HfqK+RDIA6xMAKI/yRQmivPLOlpF4E1E+OeSd3GTIC4JlT3rb6dMZ6Uz0WdMZ3Wt&#10;PUduXYL4widUpg0ioTPqPRHRhwKA543lUPp9q035jUOdaiL1ZcuPwZ+c+iuDD6b+DH5N8KPV/ZrU&#10;l1N+U/VBH9Xys9HvNxeA45Cat8r7ubTJ90UyADBYh0EcxJJgCMw6TqyZYRUAQvzeyPRGBWUsXIfG&#10;l/sWpz6CvxAEQPm/kIsjmknAmr6KmxjBUuA9ENA8AAhghgcA25nz8R4p61VkJ0Q9vA4rm0DwVPlL&#10;mY6tNv1qT5CODbYjA1gnA5utlolt18qOoa3kwswsSlNxC+3VR1vBr0yEbFpXDa5v9Y2cmNUSdbsm&#10;8f3QLMAcADBFV/cTDqnu2E507/oLRRJO6rtJgUBGKAi5T6JuEdrMHQJXxQ7VTsRSKXgB/JAaBEgE&#10;umEwSPcDfO8wBgCEtdQXhpg5zGkRhmE/jzdjx36aCgD80QGItdQBSHYAtuAARAJwMwhAvjgMLUQG&#10;5FGn/tvg8ngjx8XndaRMGbBTamWY/FLb8MItMvTou37ukdJ8W5oWdBYA1EkJ3f/dzQ3k9MRMmtTX&#10;UPv1z4kpP6j90PIzDD5Mp/yoajPUfvNrYfKthqnUl3W/NuM/RtX9ttt+RhCO5SwAgrzmd3+TjkjX&#10;xyEFN77GEkINCwEANo7qYNzr7wUNv/Do8jEZi0m+iZUyydhiAIBCmPDLAxUeGPp3JxbIuyMzZX3r&#10;ojL4J0qD044Af5fiAaBGgOEBQABAiUMPAAMAKHxa01LjRFbU/UZmVsgp/WqNlS6NtioAmNRutazv&#10;Px4ZQAG5tjCH3Eb6/2Q7+IBZ2sg0r+umDj/Izr5ohflqq9XTAwD4HON7rE/OAEzrfW3ab5xsWXpC&#10;ZZT7Nl6ALH2CquHTmxdQ3SqUrr0bLpHbl73x7p5IXGQbxBJBQJ8VoCKQ+wLQcjdrFIoMPQzdkqBs&#10;WtmeNpsPBwBg2C/KN20nwL9QyXmWJMCqAwCBgbIAMzOIoPzKjhgOQC449bNIQlR3vIE3cvG4h3Su&#10;CbeejBrAoIUzZr7p0Ucn4HUY5rEl6vgQAAjzugWGOg8GYLKh5UfZqmbwwSk/lfortZ92YmlTfoa7&#10;D6W+RsuPpz9T/5R+vzbl5xjxx0Acj4DvVPhLqfzl/0nvkt+kZAAmQUpl4PrhbawCwJn1s2Dj9XeZ&#10;8BP4BwT/SGQUy6qD09k9SZJOLhQ5s0LcprVEF+BLNYJsCgJ83Vr9r40AM6uhpoEAoEaAkfWQ++DQ&#10;E0VQ69pCF4HuyNqm38qsSrmlX72pEAdtksntVsjaPgvBAfwq1xdnlTurXeTZjpwYrqJ8WpNRb+nC&#10;+YFv5MmptekKAOMIABZmTYwp0VGdV4mnB2zcsaSkfzMoCDOSIERpsGXpFVjNw/sxYa7KAiL8s2oz&#10;Nv4AgIUWFIHMDPphY1AeS50ATPO6wCOwWs3UHoF+BYodsLQCnAAQWhc3gzkLMHYAhkIAdBkW4aFg&#10;MAMLA5bXSFREpKyccVq5p7AuT0+05CSgscRhKDb7vnzsLS8eectgLHTgH8UWt+AcAGjx8+riQjkx&#10;BmkoWH9XiFbY8tvTF1Jfpv4c9NGn/NjySzb4MG35QfBjqP2mVUfAoF4eh5pf1f0Wauyx+Dxre572&#10;7Pcnn/5I/Xn61/ru71IjE3rx+Lfp15Nbg8gANo3uaBYAjE9uG9NOxgIAxpfEcxRAP7/IN/J0Xg+R&#10;04sk/thCSTy7RuIPzJB1LQvKoJ9MHYFMCECUCHw/HGIiALD+1zwAOO2YDSPAmudh8ggwrtnGFt/C&#10;57CkDEErcGL7NQCAJXJmUhu0ALPKvbUu8nxXTrRb2UrVWqrMsDZ3+EZOzW4Cy3R9D8MHdAOMLMIa&#10;AKh7V9/81PqXqXL64C3VVVo2db/qKjF9T8/7O3mrNA7NMd02Qa9Cy7QLEh1aFSCQGYt2kWFj45ZZ&#10;hyBDEsxOgBlJMDsBXB3uX6lK9+QS4OmRI//hn68wZgDMEIDsAIADCG1pWQIcPgqspFsWrHaujxd6&#10;Wx7fC5QhbVZnnEsrLjpdWtfNc8WpHyVHMX7JLMAgcWz9MZwBAO1GSZLbm9tArJJJ9g7GDdk9m6b2&#10;Q8tvmzHlx5afbuy5XLn7aKw/U2HaYs0B6Te7FkmyH2Q8Arp7sa+lK8g71Vc3Q7Ax8IeV/07aF/xC&#10;muX8DN8PjT6+l4E+FgDQNv+XUv7T/8XXv0Ia/oPZ52Bff8dktl61/9J6+kfDk29ph59l/E/o3yPw&#10;R+T5VHa3qyDvjs1B8C+Q+BPLJP7sOpGLm+TNos5qPmFo+W/134X6H+DFEoYtTKoYOctAbQO5DpX+&#10;AwB5LWh2apB5HAEmaO5F6bSh+TcytVZdAMBqdAKWyLmJA+TWstziti6HPN/tItcAAORUyK1QNry9&#10;e1b4KWYXv0fnPzgLsBsAdM5KTfshU5g/breEBEUgw70v7atMzxCCkDMwLGPb/zpTTux/jJfqh5bh&#10;IGhtwK0dICdnfiaAw3rB3ByMgzttCaCWhWDa1698penJAODRuPHX/jnyeUdZ6ABwB0A4dgAoF6D3&#10;OgDQaE8qLEmhEyTxXbDs23RXWpTHIkdu4skAok8tcqw5R25efCxBfmGY5MNyCOX9Zv9op7MA8DbM&#10;U87PKY20PwtS3q9lZq3vZC9m2NWUX3LLT5Ouaqm/lv4aU34EgLmwxhqPQO8K1Vzt7/8ujbJ/hgDn&#10;yf0+ALCe7/vjN1L16/+VGt/+DUH+pQwEQadMOPi10t9Kxc//Ig2zfwE5bWWZWDWL2dbhECgC988b&#10;bhEAfCH/nQXT0YllwPzj9J9c4jt5s3yACFL/uGPIAE6tAgCsl4QrO/C5xXJrVE01IzAcegOKgVJM&#10;QDXfwhQA0Op/Sp459cjpR5ZGZPOTR4AHcFwarkhNfoDz0ABZ3WelXJg4Wu4tKyruG7PJiz0uEFvl&#10;RP2vjVLvQJmlyq1uX8uV1T30fUnOcwGOAgAPF2Par1eDBeIGQ1o/zyCZ2JtTq7Sno2YgHfUseC5t&#10;4SxB5whAhwThNom8UFrCB0ATYGZjkNoVUD2/xV0B8WwFFi65NRkA/Bu3KBxgqQXIDgBmACLUDEBa&#10;DqAY/MrzS/zpJeLnFy3Th+7V5qzVKuf0vAg0YgTRB1Ch2SMZfjL9XQEEzqyHchYAAp6dg/EFiKiu&#10;WTB19zk8+jJpgh8aexqpP+t+Tvklq/3gcoNaeAFOQ9pj9Sj6tdTM9Dep8PlfcaJ/ruppnuSmxN3w&#10;8lot3xetvSpf/a+Mq1lGptbJD4IQBJ06+TPL8F++A/H3f/Lz3/9bjg5qJM8XdFFiHQalCkwjm6j4&#10;vVL2nYDEV93sZjIA9zN7IdQBAVgKwz8Q/uxoWU6Sjs6SBFf99D+zTuLPbwIA7JTEa3vk3Z5xcmFI&#10;FXQEvkUJAgswvQOgeQCSAPxBMwFVGQDrf80DkKanWzrklh1d8iCgs8oOXDtmABwAOjDwB1nauJSs&#10;7jlbLk2aLO7Ly8iDTVnl5V4XzFkgAwDAMv3n9d7VJyfarVnBveSSwBfaIlZnyUD+LBeMjO2+1mG/&#10;Cc1EZqzsgDFtFPYF7FpzDnME4+3ORG1lqqZfpxiJ93rfJkvl3g0/eRfuLpGzakv4IJTeaQ9ltgIb&#10;wiTUTAbAjEC5BKMVCDjXWoHeFSpXDUZdoMwD0zy4ATioIGqOwWZagEORFYzEYsPnN2X8wD1SNddQ&#10;hY6OvDF7vpepfbNyE2T3uvPyNioGPf7jOrfgnP+7swDgcXmdHBn6naxq84NS2o3GyCxHfHn6K7Wf&#10;nvqz3l1MY0+95cfgp+CnHVpqP//tf6XK13+XLoXJ2Gv1s+HtN+Qn9O0RxItaFMPHzFI3819kc98W&#10;EnJ4icxCH57AQB6AXEGDbP8nP/3tv2RDlxoiJ+ZiXLeF9EePfQokvLPq5gRA6CBAz0BwAGe2LH4/&#10;UPSc4Nza6TIJXv4TigJ4UGrcn4aOwUkEP07/BHX6b5CEi1sl/uouSbh5WP07aesguT6mtkyslgWt&#10;xq+UDRjbmUoEhCzAEgHI+v/8sHJyYlAJDA9llT0DcqixaQ4A7eieWda0bw8AmCVPVlaSh1uyKAA4&#10;PYUAwNRfE1lRZq00F72+luvrMKz0AXsTDQAY4wQA8N7VCMKRwp/3fh0od648Vevn1VARYiFdnauo&#10;bkUsNMbHi+c9Qc4ukPD+KAXSAgCHgpQ5iHmT0LfsBBQs9sxjrT4U5F/4x7bRFlyAiCLBJcA8DjPT&#10;AhyCtcaTf5HAB3eka4Ml6U6GKNQDqde/+RJxu6ktwbhz9RkygQ9zAnYcALRIeXx0phzo/62sbPWD&#10;DEAGMKTUF7KiRVY1tmpM+VHtpxl8aPP9C5Dyz8e/OxX4Qkr/5T+lXcGsMg02WROh+afBB4N6UNkv&#10;1Om9rM2P4rZkgNxe0FvaFfhMdg1pK/L0rDzaPld9H1uErP0bZf+rVP7iL7K9d0PI9zAnf2EtXlc1&#10;nPzfyKP5XeTBjFZqln8ksgTl34eZgPvnDpmt//nJPeM7yOTSf5exBb6Uhb+g3Ns2RhKPz5f440sk&#10;4fRqSeDpf3m7JFzbKwk3DknCnRPI+lZL0pb+4jG3Fer6wjIWJiTjK30jSxrmhq8hBoKwwGQhsoDU&#10;JqBoA7bOIru655NXcxrLnUmVEMg5ZP/Q7EpKfXJ8VixIKSEXxoyX56tqyONtWeQFOICjozUPRWYM&#10;u0G40jpsPwDgwMBsSiTk//i001lAMgBAClzH2dYeApKH3+hua9XrCMHMCdfGcfCnfpH0Jwir5xku&#10;i6efkHfXtqAMgMqWY/imIIBSPbwLOgFZzQNABAEgZ8Eg37Zds6gMwL/sL8MtaQAC6QJkaQgI6Ufs&#10;/Ibyyu2RtK0yR/VL7TnR7fkeSi/ZzluKGXMyromYwEtAD/4kdP1MvdKahPD/22sc4iwA3N8/Ufb2&#10;/kZWtcoig4p/Lv0BAjNqfK/afmrGH3X/Et3bT3n6I/Xf0bGE9C2VScr89T9kdNXisr8/NPEoHQaX&#10;g8b+569lau1cCOSq8mDJQIlxxSl9bZts61dfdg5qKVgEKPLiFsZrW8rQcp/hpP1WGmT9H2mZ93u5&#10;OBkn34V1uAl2SeK59XJzamt5sriXAoSkfRNkW6cf0bP/SikBx9VwEd+X2l6D9wnAUFnbpYJMLQ2D&#10;T/T995L8c52tkX8nlyvyL+HiFnX6x1/bjwzgiCTcPi6Jbuck7sRyebdloLxd11suj64jixH8i+rn&#10;lBtj6olrr/KyDArAeTW/Qzb0gxIBGR6A69tnleODisnbVV3EZ0ETuTS+BLwTXeTMzOzgA6CuHNhe&#10;Xq6tJ892ZpUn2+gURNcgbbSawc/Tnx6LnLo8MPBbubIcHYF45+YDHAUAjvZSJJT2XuM2ogEtlkh4&#10;eKTEJ0SrssJ113XlLq34sHR0r2YWMHXYfolzg9p1KMj5YSjPTQGALsF9AAAW3IGUFiBXgdjA7t1L&#10;KADwK1x8gdUpwKq0ATejARiYTxLWdBS3K4+kSdnJyqzTnuC29j0a8zlCOmKl95lDd1R6F/U2Unx8&#10;vCUOF/YwGH+ysCkXdBIUVNgAzC3ARccoLbct+2dnAeDB4dnY5feNrIYmfXDJL6V/UZzc0NyvRG1L&#10;giu57seJPxcn/OEeZWVVyx/ll8//S1Z1qC5vVg+RDR1/lJVtAAQDasqtOd0lYOc0STqzBjLw7fLu&#10;xgF5e+2IuK2ZJPHX92M6544Ent0lk2vllJ7F/qrUfjMb/yK+W2H0cX2XJN04KAlX90ripc1o1y1D&#10;rx7pOtJ2OTpH3izuCqIyMzwC4bfftRr6ye8HCG9+v+dusqhhLgAACEAoCW+MaY6SYj7Iv4WShNaf&#10;XN6K038bfs9uSbiO33friCQiA0hwOyMJ9y9I3Om1ErdliLzbOkDC1vSSKyNroTSoI3GbB4nXgo5y&#10;ql952dAyN+r7H2RFM9iAwQtRlU3gUa5PqCBJ63pKzIqO4jmvltydUwwioKxybEB5eb66FtL/bHJv&#10;DQ1DsyvPQMqsFQDAOeggvAMODYMQC9OCR4Z9Jx5X1zuVBSgAwA6BMTYyABLaFAXx3uPBVBc7Ixrh&#10;wKNXpRr1xYFFbUBYcLgEBgVIcIjmxvTisY+M7LRasyVPJw9CHoBDYbAS9fCKRI0qBRBAS9AUAKgF&#10;AMAG54cWwEwrkH4fYS4FUrQAvvmK7LQmAgqF57xZDcCAPJK0c4hcOPEAF2Wc3SewJQDggg+i5QQw&#10;qp4vA1TwBwUHIfh9xNfXFwAQA6/+1ADAduDk/pvl/KnHcunMU1k201W1BK0NbzgOANpuAI/re1GH&#10;fi+rkMYOhgnnANhv9cf8/ZxamXHyZZPZqH+Xoec9H1t81jfLL1fGNJSeJbLK0aEIqrMrJBYndfix&#10;lZJwYRNOemz5vXVQ3ukBxRM18cElSXC/IO/unZR3jy5LEoZeduD074WZ+5lNysnN+UNw6m9EpxV1&#10;OE7hhBuHJenmfvHfv1SuT+kvgbvmSMLJJRIPoHp3YJLs6lYO5iD/LYcXj1Gv31wG8ODEDpkLP/5p&#10;pfAokUneLO2jACD+xGIJ2jlb3qyfLnEXtkji9X1a+n/bVRLvnpKEewSA85L48DKyg30Su3eyxG/u&#10;j7JggEQhI4he30eSji+SpFPLJHhNb7k/sbYc71sSDkC5ZCMIQALA9j5Z5OmsGpK4upskrugk8cta&#10;y73JpUEUwgtgckl5uQ9eC3PZYtW8FZj+m57+9A+kGMt1ZGY5N7sM+uOvHQYB/kAiPAJHdVljsQTg&#10;ic/AH9RmhRzafVuuXXopezZelg5VZyRnvaYAEKzuWV8Q42jbIWuNiY7FWrljOCDHpcsGK5LsPRot&#10;k8CH9yR6SkV4AyALMAUAQwtQ3PxUoPIHxOYvn1JlNH9AEAInyAy+NwREGzB0AcKa4xeYGQMmAfHO&#10;dboc2HFTXTx7U/D3AADpEc05m5SeINtXnJb4uHiJi49RF5CBb3xMCwAEjPZVZ4nvKx8M6F+GcvK4&#10;CNx6bl1/JR0wvGHJA95ZAAj1fiK7+hUEm41pOwIAZt77FQEZCF/+Sai1Z0MIw9p/LoDgzrj6ILrq&#10;yd1ZTNVXSyLS6ISrO+XdzUM4QRFEd5BG30UQMfDdEUg4TRn8Cfg3Hwz+0Au75cio5nJ30WCJAxEn&#10;dxDw905JIoIvkWk40/HrB+Th8onyEivEY0DYxZ0AAByZLXJkhjye2wFlxldye+kgkQfHJQljtMld&#10;AB0Qzi4bI3Ows29Kia9lcUXU/1tHSdIxAsAS8dk8XS6N6SnPQRImAay09P+YDgBn8ZrPqdec+Oiq&#10;+hh3cZvEHpgpcdtGSMzanvj3LHztmrzDz7xDNhG3Z4IErewmL+c1ltuTKsrJoQXl1Ei0qxY1lYTl&#10;7SURAPB8YlW0ULPIKswMHB5Oso+tP435p2sQVZd0WT48TFu2wnVrtBA7NvobeXAQAKmODfu7AqkB&#10;4H3Xad7TbDPPHw/jmnCo8vzu4lqCT4GD1cbFp1TXK20GQAAw7llfXx+J0HcfUqLeo+48TUH4AWQ5&#10;79921eaq0jt2Xj2c9mk6AWpfIPwBy1rWAsTA+SugYtW+GgeQt+jNaEsAABuhsLYWxoCRAbw7v1I2&#10;LLuohm6cSf9J9DE96td0kdy7pum7w8LCkhGUF9ISADDAB0E99vbNE4lf10NilraR2M3oX/vfllvX&#10;PDAFOMmsm7CzAJCYGC/HpjVBm+8rGYZJOwY/ycD+dOMt8SWGX9Dnh7pvZweUS6t7SegG3JCnl0oC&#10;6uh4nPrsoydcw0kKJj0RQZHAk9QtJZA0ALgo8Q8vSTz+HXvtgCoL5P4pSSJIPLioam8CBwGAARl3&#10;db/Eoz0n13dK0vkNqNuXAgDmSuLBaRK5ZZgsaJJfHi3pB25giST6v0gODi31TZTdw5rIfCzwmAyB&#10;0cb6RSVu3yS0/+YBAEAuXmamskPentmE+p+vm+k/gcvM60Y6mvD4usQ/uCLxeG1x57dI7CkQiACJ&#10;RHyNmcI7/Dv67Da5P6WnPBjfRqI2D5WQNV0lDCVA7MrO6m8YiN7+tq75QCxmUd0VaizY99+N4Fe2&#10;4aj9D0J+bZz+9F88NQEegpOzwZItuwQ905eJ2KkOtAUAzEgnD94h8dHh8u7CCpQrnSR2UQuRq+vk&#10;1KF7qiwgSKTNAIz7lh+ZDQQGBuDaJ6o1c1w3V4dTq6pd7vhmK+VPUG6q3L/6UBJWtoVJKGTCaTIA&#10;luzc4EUOz5IYCNzfpE/OnDnz//m5FPAw6wOgFoGgXgCj+N4YMIwH+Ivf3dylGEnHAUBL0ymlXDR+&#10;D2qnSHWB/AP8k09904uYUgJcSeYACACD26+VKI+Hkrixj8St7i6xqzpL7Aao3sKeyZZVACYdoU0v&#10;tDMAoG8IE7eDi0H2fSljQLD1Lfy5AgACwRBwAgSAeVD5PZnaWJJ2jZYE1OLxJ6GiO7MWAIAM4Ara&#10;aDixE24d1QKYJzkD2o2nPoIfAZ7AlBqlQDz+zY8JPF1RDiTo5QEDKuHuaUm6jToczxMPHuDdLYDE&#10;zd2KDJQLayQRBF7cfnALe8fJ/t6/iPvUZpJ0eKYkvHFPBQARgT6ytn0p7CHIhJHfL2Vvm58k6dB0&#10;vO55ICQXScRR8ApXtmOKG6k/X7cCgBMAgNM6cKW8bu0184HXj9ccTzB4BFBQoIYsAeVCEsAt6qqr&#10;eO5bLy+3LZG36ES/AygmoqMQh98Xj5Ih+tBMOTKwFMqELACC7HrfX1uqwtOfXouq9od1GE9/SrLp&#10;wswVbGemZJJb62oiWEPtLgWsAQAFOJ2gNfHBJKBcWy8xy9tJ7NoeEgfAkisAgIN3VZZJAKgHtp+H&#10;WCg4ANb/pvduSjbgK9Gxb5WilKUsfQecIQhZkjQE33b17AOUXH2hCGQnII1Ij63AGhgLtqAFSEDX&#10;z7dwqaWfvBk7+9OArHkDzDoBEwBc4APQ04wICAAQOaSgxLu5yhQsgSD5Zi+akcCj13/7X6fL6QO3&#10;MSqciE2/YbhovmaD3zQDOLLjml5ugHjBH6hXs2US6vFUErchTUYtGbeuF0CgkyQemSoRgYHSDyaj&#10;aWcRnAMAjQegM+0WTFtN+eVz6V3g7wj+T6Vvkc9laCmswYIUdnvbIqr+Tdg/VeIQSDxJCQAJOgC8&#10;Q/3+7u4xSbqLADYAwEj/9aBPCSYtqBQwJAfSOYm/d1oLRACA3AMTfGKT7OvUVGaWKCDHYaqRcHyh&#10;JBxE2r53vNyd0kxeT20gcTtHS+Jrt1QA4PXgGroW2dGqgxMRAMy1269q6o8lQMi+ObKqbX0YjJSR&#10;28smieDvzJJDAwAjAzAHAAYQ6K8dQZ8MAACvpPtn0d04g+c7CU7hIPgDkIsXQDQyS0L2QvA5N6Yy&#10;Wqvfa6o/Mv/o+/P059wFmX+OX7ui9ucoNv0Dz2As+xzs2C/OzoVV7F+Jx3n73ZBTAGB1KiGQ2hGJ&#10;e/rAdqxf97omMatxsICw5EMBwG3sQNh+I/lerId7sS82V4UQAPQSIC0IqPsY2QC/niQJyqhmONbQ&#10;Obq3kPFTF8Bz4uA9ebd/nERY0gKAu7MEAOT8fPMX3fKJ14QJuQKy5wkzawTyHQAgNwAA00XvOQGj&#10;9RA5Eq0cpKYjemyxm9wgE0rhxNju65QnX3xSnDx+/kJeerwSf3//95AzbQlgCgCKA6g+V7wePZN3&#10;+8Yg8LtI7HoAwIZeEoNMQF6cFtd995L/SAZAOQsARhZwZeNkmf3r32Uk7Lf7FoY+P+9fVQYwA8Ke&#10;a8OqyLtdoyQeJ3A8MwAFAGilAQCSbuwVnz3L5Pz4AeK1Dyc1gsGoo5PT/+STNCWQWBaYAoACjjsg&#10;Cu/CqvsMfPjbN5ae//MXafvJJ9Lhk3+V84NaYwp7riTsGS8BK7pJ6PxWErNjDDKA1ADw+OweaBW+&#10;gUw3q0yFDPhMn5roIMyQd5AA+26bJr0L55Mf8ZwNv/gc+w/mq7akVgKkyQAATmlBy/j/xutm5pLk&#10;Dh+KZ3AYvg/uAwRmAjod8cgAqDKkroC6gyRkLzen10cGgFKqZw4w/3rfX6/9D6H2d0Xtf1yd/rnU&#10;+jWe/lzBfm1pKbm2pAB2M2J01h+1uh1cAL8nISFBRmLSz3TFPE/2vs2XY/gGRN6B8Tj5eW/11kCA&#10;APD4qGxafkEdZLyv7AUAfzyfl7eXuD9+JmGR4RKFFfdr57qqBaMsJ+w6RDmYBM5s96brmNeYBTEQ&#10;lLppMoBIqgGbAgDYBTDj8q2pAUse+MS/c+cyAICYMHMcAH+4IFeBmVMBYgHIuLIS8fiWDICRgz1L&#10;F5UPGpB167JTYEbjJCQ8VO4+eCy37z8Uj9evHQYArRaCbPQGrK9PztbSfwMA1naXhH3jMDfuI72R&#10;JZi+PucBQMsCIoN95c6i3vJq9WB5sHiALGlSSvoU/BsWYWaWV7NbyDucvHH7p6QGAJKAYP599q4Q&#10;nwNr5e1lkGp6BpAcJKz/zQFAmgzAAIAkBGPY6W1ydcpg6fcp+Igvv5FO/99/yUSXzBK9d4ok7p0g&#10;MchGopZ0kNh9UyXBhwMlGkHG/+4eWAUA+FJJdGdBaHSuX20FAHIGZU6rmlLhX/9dWmXPIb/867/J&#10;xOpwCL4HIhGZCwEg8V5q8DIPABpwsaMRdGG/bOzXVVZ1ayuBJ1BWuCEDIq+A9mcKAEAHAQB4vKA1&#10;ZgUw96+r/lJqf+30J/N/ArX/SZ7+sA/j6X8BngFX4Ur9cG9ruTYfWcA5zQ3ZFiFoAABHfQ0AUDbe&#10;OP33b7uJQ+SsRPNgQVmp7i0CALKBdx5XZN74Q8mlr/0A4C/e6Gq5PXyi7vvX3t6ShJLg2tmHWE83&#10;J1lBaAsIWHJvXHERvMRKiIHMqwHD2sAinMFvBgDUrsCCxU9/4lezTp2AbLnNLwOlFTjGCtXAQdpV&#10;4Gg9RE+uJEFoRXRvtNSqCpD6AFqA9W60AFLJZ0h/EsXD00tdAAIAHx6v3zgMAEbtdfaoG2q0DSCS&#10;QNAoAMAfC48YlASY35Xt664kI7UatfwAT0B1Q0UEipxfi0BBjXwRJOTh+ViCWUCmIwMIXN5FknaP&#10;AZk2WeKOIAPAqaY4AL0LkHTrsCbweQqLrhfwtnuIINHZdEUAms0AUupolTHoGQA5AHlyRs6P7iut&#10;cVIva9xE7h45KguqVBL/NUMlcf94iV7TU96CeWdfPzHURw8IFRtyY+d82JN9iQEdTCpW+VbO9kMG&#10;4IoSwHW+DP2xkFT577/I3XPnZMuMmdIu2w8ScRZkI1J3ow2oZS9aJ0BlKWleuwFs755eFZ/jO6Rr&#10;gXwC5QkWl5SUiPO7wV0ABAkA5zZCcQgNAziAd/jdb/B6t8MHcFcfLgzNobX+4LdI5l87/fXlITz9&#10;4clIB2GuYr80N4s8OzFI3LdXlvubfwQXYHszkjkAaIB0nh4W/q8RnEemqfsoxgAAcADxG3FvvX4g&#10;I7puSgYNRwDAy8tbAcA9HQQePH0usWhxB/gEy4whGG7D6W6LIGQWvWzOKZDE28DFmVED0iK8I4xB&#10;fjC/K5ByYJL/n3iVrdQ2BC0Bs1ZglAGXggyY6UVaABhcUGLRw/W85yYdasyzaJOkrI4giZw/BuOT&#10;gREShR0A7k+eyW33R+oC8EEAeOHheAbAYCYSblqBsdBHx1TtH6cDQMyGvhK7phvS2bny+qmntKmM&#10;nq0uxPgQAFA1o98zkFZolSGo2C+XS+vk1txeMg3juH5LwT/sHi1x6IvHoR8fpwAAs/R6F0DuoI5G&#10;Le22dLpcnjZKoq4cQRCDLANJZq4MSCb/FJGGYEPXQAEASUA8jzw4ITdmDJP2n/yL9Pr7p/L8xk2J&#10;CfSUqJ0TUPfj+cGqR28CP4JU+11CbCoO4Pa+Jdi685VaU76kXiY52buKyOFpuGYLsNq7jJTDc14/&#10;5qrAYtcUZFNnMAMA/kIJgdiJeK+DoROZphkLXrc8u45twS2lIjKJJpm+l58/+X+yeyi8Bu67SsIl&#10;zBigxRl/cqVSHyahgxGwvj/q/lxYpgrZcJ8fUP9nVeSfcfor5h9GrGcwI3Be1f7cIYCpwXnfyeND&#10;ncTr6hTsbPhOIn0s+yCaLnphCWCaATCtXzYLLWXvO2hn9sCh0kcDAJSWvKcS94wU/2cvpEudBcmB&#10;6ggAeOLwM+59fryD+/8O4sEvOBAqwgQ5tOWytMTaOmu8Gr82axzKqFv7MKfDqcC0cmAAQDfLzkDK&#10;Gix3oYefeJct3y8MhIDZZSAEgDJAFwZ/WgBA7zFuQUN5fvuBtK48S6miTNMWg+hrV3maHN9zA6PC&#10;ieKDVgjfKN+w6QUgADx74TgHoAAAF2I6ttAkvb4pcWtx0q1Hiqb+WAAA1Gwx6A6883sk00fsTc4C&#10;PgQAmAEkBnshsDXWOvYATojNQyRy+1gE0o/ygn51BIA9kyTu0CycvIu1+hYCniSo90JcN8iGxrWl&#10;x/9ghh+n4aLKFeTtdZCCj8H060SfdpoyfUZGkEyi6QDA4AcJZ7QB3906JJGnN8m8ciWlGZ5vbg1s&#10;mblzDGTocLz3IfIW5F/MYQiEfJ6kSocZ1A+Ob5QDkO0eGF0N03pfybFev6j2IQeBbkztLVX+8z+l&#10;U7FSEh4SimB4KHGXQdiRCKQGgRqG5DLAAC9Dy5DyMQktTXY6+pcsKo2+/U6e3r4lUzt0gkrxJ+ga&#10;DkDFSAAgAbhcgWoiugBhmwdDMp0HLsuFIHmuJKfHlUIGkF2p/lj7n0xm/rGTQZ3+2sjw1QWZ5cGu&#10;uhL66pi4rYeE/cWu5JLH2tbghHhwAJ20EoDZKnv0d+ADKFfX4vTvqu6lmA19JHYjAADpv5yai7Lz&#10;mTRV6lfNMtwRAHj9xlPu6oef6SHIjPjpq1eS8C5Bra0b0ma5sggzp2yl7mbSoD0Se9dVlwObAQCQ&#10;90E5zFuDRaC9H5Cr0LNPfMtVnMj63xIA0GJYjQGnBQC0AOOXt5bHNx9j/p+LNlK807V9aCNldNc1&#10;8uqpryL6nrx4qVJ+08A3ffNPnr90uARQF55kTYsVEvH6qSRsH4QarTtufJYBAICNfSV6dRekrXvk&#10;jOsDxZwSmD4UAJKiIyHMQVoPtj2awT+/JZjhznJtRA15NL0FWoAjJXY3eIBDM1TqHX8K6j+muWip&#10;PVs3U/Z2balq9g4I2DZ4nBkHvcDLGyYA8H4gpTr9QQAm3MLpSWUeBnTe3UAb9fByuTi6Gyb5oMJb&#10;CyEO5vmjVw+UuLs4JfyeJ6f+piffG9Ty94+ulqvrh8uaFp/Jsf5lAVzgLiAnfnd0oVwFCCxoUk1e&#10;HkS5cwcCJtbsJO/YxsRr0IRMACT2+qkKfO9B4u88OICLcDwqj5Lif8Tr+TOJjIwCzTBdEikxRmak&#10;MiQIj1TJdGAqVpANkUdL20oYOikJaKPGoDPgtriRHB6JoSHV9zdl/rXT/+qiXLAR+0Hcd/wK55wn&#10;8nRfRQAABl51zsMaAMTHx2NX5Erl80dN/xC0lqPR7YnfOQwcin4vGQBAchkdgGP77qheviFJdwQA&#10;Xr0GAKQ5BI1YYGbs9uiphEchW46MljWzDiNzRbs8DUHI1zq69zaJfnBeIhmbQ9+fBwjvg23BuWgN&#10;9r4WIFwBQMHXn/j9/OuS0O9x0psjATkIhFVQZrcBo+5IXNNJ3K4+BhE3JRkJqehrhIUH3L9HCWRI&#10;RCiCXktxzAW/UQI8Rkrlr4t+zLZPdCmwaRdAq+fHS6uK0+WFO0QurtOQonXR0zUdACAuSTw4UQJx&#10;0bvWRcqGkuRDAYA3U9ztQxKPEyt6+2iJXNRWopd2EP95rcVrCQQt24ZIHHkAnKaqVOBQDWfqwQPI&#10;/SOyr2sL6fpv/4VOQlXp9l9/kZW1qyJNvgqhD055pQTUAQDtQe3/Uyug1f5JZOBxAsfrGgC20eIR&#10;SMJ5APASSftmSsya4Xg9veXtRkz1xUTqQfD+IFBkkBcO9kvyCkCyqdM34joYxq5bhuP5dkrsQcwU&#10;IB2XK5uhL+A4MIIVXgDxSsdAKTJbmVBtoiWpShIFAtrrTP634ivQ9nt6Ra4unSFV/v3fZXjd+qjN&#10;YWrxHHoBsv94bgIkQSf+MDImqAVjQaAmwoMw6QyAE8Ag4AfC90/CyZ8fAJBDbQ5SzL9e+/P0v744&#10;l9xY+r082lMLi0PC5PX5rhLpe9F+AOikAUBtHFxbV6N08DgP/gS1Pw4RdZgYAID7S16clxWzqX3R&#10;OgBaBoCDCLZmIUFhVtuA7HR5vHpjEQCMeOBh6QkCOwn/u3zCHSY42gIdQ0Go5gG6bJK3j6/J29EW&#10;5gHgGBScF5u+zABAmJoILOD7CbaEbAoFGlgEgKoWvAAhPkjc1FOun3WXhqW0QGQ/s1eD+TDr0Ii+&#10;V56eyUSfpeA33vBD8ALmAt+0DRgPooTmn9o0oHbhFRGIoD7r6g413EakbB21dE390ZC6oQRQwiDv&#10;e7Jg0mFtBdmHkIBUmOG2YkuNwR13cKZEou6PWtxOopZ3QjmALARqRNbfqhNgEIEoAxIvblan9cIK&#10;paXt//sXLLtcJ9d27pJVDWujP47gZqAzaPRHSlCBcVepPwRArL8R/Goun220yztQjqyW2D1z8Lsn&#10;4cRCyg8AiFnYTaIPL9VOfnOnID7HXQARAIG4t2FyfGp12dvnOwmAhDdhywSJXjYIrdSheA84lalj&#10;IIkJxWGCMRPAGQaCgOpkgJcgH2AAgc5TJFCvgNf8Dh/Z+7+1YoZsG9BVgs/DVOQ6gOvCZg0Y9fRf&#10;ASaUiOq6HpiuyitmWZwnCN8/GU7MBTE2nF35AzD4uY2Zexl5+nOHwK2lX4vHye5KaBP8DK83lss2&#10;rMuC+XWVAQAAGGDN0FV6dNcDYLoU9X93iU4GAJaUPTHvAMGZ5yMZ2W1jKmdgitoUAAQDAMwIgYz7&#10;mADw/OWr98pgc/FBEHgIgjCGsnjPYG1voe6sTW6tX5u1Ev7oprwdXw4ZANS67w0EFZeg/JgHMAsA&#10;zAAKBH7iU67iPk4HmQMA5QZcA5OA5sxAAQBJ2wfIBXii1SwwWjGXav8ebLnfQnP+gESfhZQ/7Ztl&#10;OsS+qI+vn8UsgEpAAoBrGgAgCNQCEbh24RmcoqeRAXRWrS+tbkMJgD9gDJBc7uyQCycfKrCgu5Cz&#10;m4FUKkkeAG6tcefWSAKIq7cbB0rkwtaq3RaDybgYAEDs9uEgAieqU41kYcKpFZirp55/r+zu2ESa&#10;I/Ufnb+ghOCGeHPmMBR9SOlxWqpAUg+N8GO7jYQb1X+Jd5F2Kwkwgh8SYZ7IsUchT902U2K3TEHJ&#10;M15i1gEAVqL2h0NQ7B1bslgNBPjf65t4XX2/kWcLG0nC+pHydl4viZ4NefWqYQjGuZolGDINlXGo&#10;sWCUH5Qin4dPACYS46/TJwClCTMCZinq9ULCzFLhFl7zbXQs3E/iAf4AQEJlpKr9efqDKI1DthGH&#10;lD927yQME/WTSABq5LKOKKNmyrszq8V3+2Cc/i5qRwBPf+5jJPPP0/8a+v63lrvAR/BbCXDHBCP/&#10;PnFQltqxRVgBAGZPuC6+as6hMqzzeon1eSnx2/F3xMGh7h91mPRTgJB0YJz4PH0pHavPSUV8OwIA&#10;T194WM0AUhGEyJwZHwEhwdArJMKW/KIadquWa5h0b4xBqwe35O2kChgIMgMAWNgTVMi8OSgP/YCc&#10;+UM+8Sn50wlrABBay8ok4O5hcnT3TZAhkxCY15Wgwtcg+txTE33mEM796TN58OyZuD1+KvdR93hD&#10;JWVJDGQNAEiIjMUa6njPBxLHE5+CDSP4N+EPhzou6eAkCULqxTKAxOEHAQBvLN44D8+i148bF2x/&#10;5PLOuGGhQ9gzEYHYDwEJ5n33ONS0FARpisAE1LpJV7dJ0MHlMrdMcemGmvjMXJBuHjfVaarIPQaP&#10;nlZrH7VAUqcs6v74a2idcQwYk4k8/WP2LgDooPTh6b9hrHb6L+0n0euGSGKI0fazvBxTUwRohqc3&#10;tvSUqxOLSPwGPMdiPMd8kKgAk9jtmPSDV0H8+Y3qdyr1HkoBKhFjz22WyF1TJOb4Sp0XQMBTLcgH&#10;wQrTg/ze+LMbkakg2CEvjj8E8vQgsydcO1dwJABIRZgiY4rZOhwlFeYEFiGjWmoAwCp5gJn/Y2Ox&#10;NsxE9afV/vAfwAqxW8szi/vWkhIb8UZ/R/YNBPGb4wgA7VdK5exDtPT/5TkV7DH4O8bw/tGzgBjy&#10;SZdXyfXzj1XGazrQYy8AMBNguWuJA2AsqAfiwe3RE/XRaBc+f/UaeXWCPLrzGtnGImlZebb4uN3G&#10;RGCl9ycC9cUhQUUsA4C/S/6IT3wKFb/K8UBLG4G5ZsgsBwD5YdyO4fLwnqc8vPsaRF+8PPXw0FL+&#10;NAzne8GPN8ZOwI3b7nLl2n25jk6C2+MnUEj5OAUA3NTSqdZ88QOysvcduwYnlykA4A8Yh4d4uynx&#10;RvU8wz4QAPQsIDxAYqn1ZzcA0ttYnGAcxY1dC+JoU3+JZRkAPQA/p5lrIgBwknJwJ/rcFvHcsVDC&#10;IONNxOmopuyoskPgJPGk5wOnZ5Ib6mycuNFHoJ0/hKC5hDT8JvX/+3CS4kQ+ifR/71wEKU7PLcgA&#10;NiEDwAkai+k7I1uxxy+PgRAd7iPXV9SRoBXtMZgzEqf/YADpaIlFgMcfBZcBAFPmIOjdJ97Yp8mD&#10;MdmoeAHVHcB74JATCUqWKepxRJ32cQfmSOzWiQAoEJQrhoKoBFGKgaE4ZEZxBFGQf3E4/d9uGAAA&#10;QPCDV3mL95GI9D8S8uRzU4vBNiw7Tn/IfVn7Y2koNzNfX8INQi6QK38tvrfn2Ez5014LAwCGgnGv&#10;Cz3/g9twnrqI0W36FDD48TDKgBgIguTJMdkGkDAUgAYH4AgAMK0nADDAHzx/LvfwMTlGHmhBT23A&#10;QyhkH73gQ/ueWwZBCBI6FC31rasuiNe9uxKNPQoRaMu/VwIMLSFBFuzBQ5gBuOR7+0lA3gL3zGoA&#10;SApyH4A5LwAIg6Jh5hiLsU/+FxwWCmGDdaLPFAQePHsuZ8/flD5NF0hrOKYsnLpLHuKNvkZ/1JkM&#10;gEhMRL5xAUq3ywgItG6I2ip90/+IsSAD5d5u1Q1gydAG/u5ObQc2psx4avL0uA97LJxeZLHVSXYN&#10;BNo+pONrMJi0DekzsoA4gIORBcQjMMl8J2HKTu5qgzwM8Pgr+/ARaTQZdgRQIk9Ozt6jpffODcBw&#10;HnLiSyQRXTEIdEDC9qFGRe2fcH49gGUFTmgMALHrABVizLahyIYgjlInu5XTP83X1N/S67q8Woeu&#10;xka89q3jAGKoyQ/i/bHtSX9AkHZJV7dL6O5F8nTiIJX+yyOUGg+Q3uPx7r5WosSDWOSgkuIpQPbF&#10;7p+tMpToxViFPa+PRK8AuLiy9YfMAuPLsSiXWDK9hamIKqdAqsbth5Hp2dUYR+4grjj9T6H21zT/&#10;qP2xOsyo/W8u+Vqe7K+Hmj/UqffMDKB/88XSB4rRaN+XkrAb4GRy7ygAUGVlb0nEdZ08cOd7q8Pt&#10;AQDKgDkZeB/lrur/338sx1yvqH9TG3Pz7gOZMHC9DG63TMb0XCMT+69Hq2+jLJm5R25j9Pc+MgOl&#10;nHV/KG+gJmTxlhTiLTFolUYOfn8kmAK+YHoCmNsPQADInjf2E3+XPG6WACDw25wS2gAlgIkXQBT8&#10;x+KGF5ZH/YrLqbWz5KW3vzrNLaU05lL/h0C9s2dvSfNyk6SqyzCMW26URy9fQA3o6RQAaDzASNmy&#10;Gqzv05NmAACnMYjBpKPTxN/jDTwE5kgLkD0fBAAGFxAVijp4PYJkBurx+ZIQ9FriUOvS5SYWdllp&#10;swDe8HEHmPIuxc2/EqcfZvgPrQRoLJXYQ9ALAAjIsvNkjYEfwJWWjeROzw7itwnZwqE1Erxrsdzr&#10;01EOFYLMcz0m/i6uU5qEOASROkXRQovBqZmUmGBTBvs+OGjZc9jzU1j11kfid0DPAAmxEjQhg4lT&#10;3Yy1sCHbLgHrpsuOTD/Iubo15PnMkfJ64US5P6i73B+MabnLe7QyBS1KVS4gY4g7Dq5i6yR0JwZJ&#10;9AKAM0qLmM3olOwHaDF7gl4hHhlU9GYsxsTpH7NjrCSdXilRh2fIeXX6Z8M+xhwQ/mQ3Of3Z+ssk&#10;bptKytvA+w4HvyGJjouNlz6NF8iKOQCx15fUvRKDDC5VBoAhsyTMmwS8fCld6i58z4bePgDwV1ku&#10;T/6HONVdj1yRjjVmyLGjV+XZm1dy5fo93JszpGbekSAY0fpDaVsrP7pqaLHzex6hlW7E0y1k2o9x&#10;L7959VLuTmgsUQCA6OEmrUDDFKSEhVXh9PrIlgcAkDXnQ8sAAC8A2AsbJCB/wdsR2N46GAaUPdrJ&#10;rPnz8WZQw+t1ijWmP20GcPHyXWlfbabUwpud0H+DSoWsqQGtcQAEgDoFRwMxkZp6uat0P9ogcJAB&#10;kJWP3TxQ4hGQ73zdIRzao9qWni/9Hbtp1Ima5lTF5xIjgyUerS5DbJMYFSLR24ajFEAdidNYZQHk&#10;AiDIiUUQxGyaBHCAgGg7WnY78Lld8/FYAO0A62yQaiD4EpHmUyt/ulIF2fiff5edmbPJ/jx5ZXf2&#10;nLL5b1/JwfxYxLoPwpnTOEVJoDGIdo3Bcw6XBN/Uoh9HswBmNtHuRxCg0BGo1w5XIHQzlKYBIJB0&#10;Yb1EHlgihwsUlL3/97Uc/vJ72f1NZtnwH3+Tiw1qqqEnzj0o/4NLaB+ybIAOIv4YQG4X+IpNY1W5&#10;Qs0BQSsWQ0uxW8mZ4HMA0Vj8vgQoLAkAj1Y0U7X/acz7n5uWQ26uroLUPw+WhYD8W/it3F2PvRRe&#10;UBsafxs9M7P3PfPn2K4e2nGFXGcGiTl/1UXCPWMKAIpIvrhcbsOOvhEyzrSGHvYCwBtdBfjo1QuZ&#10;O2GHVMkxBPzVGqT7z+Xy1bvSofrMVB4W7HZR67Ju2RF5jGA3jaP7j5/LuSs3ZNTQgfCRrCdBw0rh&#10;cNbtwXTdTnBJCwDADD9rrrhPAn5weWYVALAxNnJMcYkbUUT8hv8omwc1lv59e0nPHt1k3pyZIO8c&#10;BwCSf1dvuEFKieEHAMCoHqvF7clTefrSw6kuAAGAzH7n2gvEH8+RiOmtaJMaTgHAlkEShz+sPDig&#10;xiibYsHja0wj2p0mM90CUZa6rYb/b/o54+ZjaQDJb8wKDOHgJInbMVKlt5zRj+HND7Y+dstkgMMM&#10;AMAsiQUIxOxAECMbUK02+gbAhJMlwptFsENHcJ35+ge58U1WufotnHA/yyQX61YFqYgTmbP/SNFZ&#10;P8duQsYBbsDWAIyt4OA14XuNgbYgZhNamiA2CTBKqEOrcIIOUvMbNX6V+59llhfQkdz57Hs5lr+A&#10;hOyCiOgGXj9angls8+m9/gQKp+hZSMEPSFGSfvEEFgwsxW4HL8Cg47wCvieBTsdg/gMxVXlyQh4M&#10;/nwP9j+zPD0xQR4d6CmXZn8Pq7Cv5d6mnyXc56r2N0wO/LR/I+slEH+WprNLph2SEI9nGCAbCz9D&#10;XEc8jCyAJUA0+/+o/7evvWLW+0IBQGNdB2ChDag0AJh5Id91Cyl97yYLlM13s7IT5czpm+DD3KQt&#10;RuSTlX96q5v6hJmjt8ojj9QA8ADdiHOXLsnQQQOkZ+9eMrdfW3k0tIKK1agR2NmBtmBwybxmR4JV&#10;1y9rzvhPAjPnfG4RAFA7RDbKL3HY2X5vaEWZ0b+99O7bVwb26y39enaRWdOnKkRiFmDu9FcsJhl+&#10;BLfG+IPYQK3/9LWH+jwvANOdIR2WKeLwMdSAfmgFWhICWWoDEgAMHuAaGFqsjFGtPw3Bkf7zJCMA&#10;IANIOj5HfF+8kd5Nl6h9gnYBAL4pIfCNxKP1Fff4oiThhNeCzEKNzQCKjUJajyDnhCJON6a4JARZ&#10;U8esx0m9AfU1mPvYLbDy2oE2Hnr2avkG++3w3edDKeXAFdxt2VAefPqdvEY/9w0eN77MLM/HoiV1&#10;bhnScwQ/OIc4dB1iEFyJcTCcUK/N/trf7Pcys4mNVCRnLLQNCsB0ECBzn3RxtbwZD68/AsDfv5d7&#10;WXPB4XcUgh9dAgqHKPChozA1BAhmJYbiXAS5CmYTfC4Cyw7NPiwO5qPx4f4SAYBJgq9h+IHJcml6&#10;GTj/fCWnJueQV1chBvK5g9o/t1yc8SWAoB0UfyDs9MAnYCX4PIUbEUxSHl2SpPiUuQdr14I/Hxoc&#10;IdcuIvifnMd7BWBj5wHvGS0L6I9skjLgPsgu78skVf+/731RH0KgPnYAwHOMvTMOThy/pvT+dZG5&#10;9m+Bsg73/zmUxa1/mYKUf4I60NT0LLKN+lABju65WsWQabb94NlLOXX2nAwd0EcG9ukhfRCbI/p2&#10;gxVdTagDi0kMsvXgUlYygCy54j/xz+zy1BIARHydTUIaFMIfoa4M7ddD+uIXDO7XSz369+wq0yZD&#10;Mw1m0iA1DBDgi2RNTxaTXyPZceOWu1y4eEeOH7smh/ZflC1rjmPiarbUASHXDxfg9v1HSvRAkoRk&#10;iTlHFWsAoA0GjcRgEIdPTgMAQASmBQCk47Hbh0oS/pAr55yQR/fsMJFkMONmikM6Hn8CZBt1/Tyh&#10;A1/bBIF470fIROBNgFIglqUAUvR4DAnF7gIIbEO7cDsCdy8C2BX++1y+yYBBl0Cp4/RH4pWtEnlw&#10;idwp86M8/hu09P/3ndwp+6NE7YfDjysCiYQj6370yxPRlbAL0OwFB4JAdJjEwKhDgShSdSXWAegk&#10;HEf7EXLh5y3qyv0SJcRnDpyBLyPwGexI3eM53Udykl0SnvosH3jy42djkfbHM/hRrsSgZRuH98j/&#10;np5bKydGF4FbcjVsX86PAaDP5OLCivD9x2AO/nuwvzu2BGUTr+vwDYDZZnLwx8fBgQj+Cbx2/Pvg&#10;75SAlrC9QBiP/nr022iJg/IwjiIuXE9mjMkAAAFQAvr/ARDwdK0z3+yknr0AQMk7Y2Pr+hPqeQgA&#10;S2buFQ9/T3E9fEXxYgz+Ud1XoUTYKW0xS8PydlBbbAQCSJAINOLs4TMPOeLqiuDvLoP69tDisl8f&#10;xGkfWT2wuXgNh1FqcWh8vsnxvi2Y4gAAAAFZc4EDgF7YRArMtmAkUs0n+YvIkg7Npe/AvjIAp74R&#10;/OoX9eomE8eOBnPphhMebQq99XcfbOa1m+6yZMZemTxokwzvslIGtFos3evPlXYgOFpib2ATrE/i&#10;ZB5VfLwIPRvOQyvQXSGcJ0YlzXUCbHEAigcw9AAIPCI5VYAEAXXz8o+6fZg6zd7d2inu6KW+euFn&#10;O2AYBGF+ypSTD6a16nRjbYsd9RaVdrpWgIRgtPIpgIIMvz9u11iJ56gwSEOlElTLN1H70zgEp2QC&#10;W4UIHo7HqhFZBFMSpg1DNk2W+xV/EvfSJSVwyRDUyCgZoJqL3ToUwz6zJQFssL03vEPZgZEJIBuJ&#10;4TVkJsN2J1//MQQ0VHtR6OercoSdkON8L3yANISKL44nPjwGSVLGs0uBXr+q9RFgMdRKwNs+AVOK&#10;D0Bk7u79FR5/l/0Dv5ST00rKkxPgNSK0v1G43315dLi/RPhqRh/JwQ/RWfx9tEr1v43SKqA1moDP&#10;JenZga33y+dKCn4DYEZ5hs4NwToFANAGxJCZXF2DLtMTWHGl7v8ntwHtyAB8oQF4+BRtPaTyy+fu&#10;Vyc842DnplPi4ecpe3eeV4Qfdf/bN5wCwe4pA1ovlhp5sRKs2UKtE4D4SgaA5x6yd98+GdCrqwzu&#10;2zM5Ppmh9+7XF9lKJ7lc6ScJ/za7hKVRAwZrABD3SWDOfG6mK8HCvsuBb84h534qL+O6d5Y+A/ul&#10;CnwDBAb07i6jhw+Rq9dvoYWRAgAk8y5cuKPSG9b3fDOsjxjofLON0a5rghTHcBDm5zrVmCWXrtyV&#10;+wCAV2/M+wLYAwB8rg5g+L2fesADD+k3JwMBBCkAAHUe6k0ScnEhVBayhreRKjMAcNrHcaafqS0B&#10;ABNsTNXjLoGwMzNok/yc+g0Ye3MfBDWQCXOwRGUC6K2j9lWvAye3Sol5OsIXT+kFmCqrBzoGZN+R&#10;cieeXgy/vFkStRcDMq7IGkDOxWJqLgagkRgOfwL+LlvvxcmvG8EWBw+DGARwLNSOGpBNkQR6DaKP&#10;H8v3ADKSwigljiIxqYIerxWBH8/Ah84/DuQoeYVoKiQ9Id/Gf3HwyXuMzsVtqO/cD06QNze2y9tQ&#10;z5RAB7LFvQ3GqR+f8j4ZtMzMIDGOOw+uQf+bcItR3GlkU2ihJumdGpvXha/hLkRNANNYlCRxbN+q&#10;DEDnAQgAz0/DAej8e/1/ewFAawH6QPHK7PilzJu0U3EJjIN9u88rANiy7rjyzWDA79x8Wh4hg+7X&#10;fCFchEeiZb5Qbt17+B4AbN+xXfr16GI2Rvv274PMoKfsqF1LfLLnlshM2ZIVv8FsA7IL4Je/8B2W&#10;ANqpn108XfLLpnp1ZWB/1Pk4+U1PfdN/M+0YMXiAXLx8FaKFF8moxFP82o37SJVmS0M7NvaS8GhT&#10;aaqcOXtT3KEKfGHBGsweAFD1EqS+F04+gEnmJqTe3bQOAOt/DOioP+5OWIdBv5AAFZ9dQUMACPLU&#10;pLA4XTQhzDbUrKh1L+mquORywAyY8EbFIxaW3hwuieVrwkkatxPEIBl2kHcKCHCist2mAkkPILr7&#10;KnBgGw5AEY+WWPwBBCCDaMcoiYUeICkuJmNO/rRgoYNZAsxQ4qBdiFGlBwKFBCcDm1kNfRD5Xvjg&#10;vxn0BDqUPnHMVCiTZubwABJhcCQGj5Ic6Wn+YZrRJJ/6uptRUgLS/oewIkMmRldk/k3ioZNQxCPB&#10;GnZpyQStNeDj3zc6Ai1cXGu8l1heV8q4kZ0oHoAiMqxAi/d6JGN7wfrOwvowWyUAs1pmt+TFCABz&#10;xu/Q9vzhxN+z45w883wl58/dQmZwQGaN3S7nz99WQjmWybXRCmQWfRfqWvJpphnAhg3rAACdLccp&#10;QKDv4L4yt20ruV8YduHI7Dn8RyFQYI580Z94FSl1Mfz7HOoLtzH7PbNDW+kzuJ8MGJA65U8LBCQd&#10;hgAkTp85C1LDw6QEeKpSlb7NF6nJO3PWRkQ9NXetP6htPnb0imoFkgh0tgRoir0C1AOsnAdhyiuc&#10;VhgNVoq8NAAQxz8yN98k34TWpbKJEUFYjoGTnwCAm4xKuDhMzKltObz5IORJDLaSguvBE/8SZh1I&#10;oaPpXES5ME8aptRMiVkTqyCC6o4tQz6YarNeZrDtBlvOwGcg0frb97HdKa7NE9CRzEB/L4kRAQjA&#10;MxJ7Gv19vj5qBtj6NB4AhxgFVAgqZg2o7+Mx8ZiEYDMN5pTXZsrkW/97UOMQ/wRuySzDOJvAtWXc&#10;XahnAQoAAA5WiVr9PfO18HURUON2UfikAwCJWwIAsrZ3R6eK17NX6NHjULOw3cceAPBAdnsXgrnH&#10;KAEWT9ur+vzMkFctOCRPXnmoEpgf+XUS5UcOXlYdgjqYtRnZbaUKflMS8CFIwBXLlkpfKwAwROfs&#10;GNMjUbYfq1hZePoz3qEEjPokpHgZV2YAh6pUleE41fsOMp/ypwUAphYDUQYcOXoUZJ8JAOg65qHt&#10;Ia3EGyTCMRNQFuD4/5zkYznQHPMDig/Aqc3x4b1AQZIjD1BOsFZyhgRUY5l4/iEd0cv1fqYGOjRd&#10;PtI51nXMAHgaMX0mIfccSytspc5GqgnpK4d5mGrG0caKRCCGcdQD/46n1z9ScYvPZwQOOgix2Of3&#10;FsGvxk1ZFqA7wbQzlsHCGxBZigIG3pQIJKbcDKSYU6izMTeQlBhnhXv4QPbfLjBICVYOEyWBfIz3&#10;egAi7iJqeuwEuHdUU0g+g8kJfAiTooJTXq+t623jtH6HnXvxL24j4NkqBQDz+l/doxyPmAWoDI1k&#10;6pv7dv5tY7C/AJ0OHYj5kVoKZmkKAEDgyq2tcu64uxok4/1q7lCzBwCegUSkYI4Bvn7ZUS0muFOw&#10;DZbfgjhnh4ySXwb6M08PRQLy64yj2WO2y2NkDoZsmN9PPmDh/LkWS4C0Mdt/YB9k9SAIGzeS17kK&#10;SFiWPOGfuNept2tl0ybSbxCIPnzRUspvDgD69+oie/buRa2SAgBKx4w2B1lMjle2/HmydKk1S6Uw&#10;EwaslwVTdsnm1cdUG2TF3IMaOODCbkZXgBeGP0/TxLSdAHtKAMMfoOUv0+AP4AFrK6TPKsBANukB&#10;Fo/aVaWsBAGcXqm25Zi9+bTzKkGxzLix2K5C+q/dfHxwEg7TcZDExlHLn9wiNFcOaDMEfJCxV4pB&#10;EGbR8A4gIRbNmpM3HQky3oRovcWSQUf5kOD/XE3uWSYdf4vAN1/iJJ/o+nvja1TllUlKbxNobQGP&#10;kUXBiy8e1zqBE4k0KNFBWCsDIASD/oC+C7y+Nn8nT3+P2yoDi1X3xHiJx8Gg8QA6AEBPIq+vqvl/&#10;3s+WzDptAYCfn3/yEBAPuoPohDFjZRbMA3EuSgKm9swA+NgPXqAVWoLMOOrj61vWHsfnU3QAjBNm&#10;EzOmTVYteXvjlqU9s4HpnbGGvXzF4E+mTRq/oT+CfxC+YO+TGN/H2mPTpk2pAMBoVRzYd0G2bTyp&#10;2n4UOLB+YVuQQc7HSx9PObD7gsoQyN6vmLdffZ7mIbRMSlsG2AsALC+YZRzbD7bYDTvr2GNmPUcG&#10;nsM5DHy9ZmWAJSAtt3Wj8D5WPABHWFlrKqGOdvLwRozn0kwlfUWrkOwz0lzrz2lyguI7E9+GSEIA&#10;NOg4RRPg3U81YwK2+CRGwj/ekPQawWUrUH4XX09nQtIIfm/0+Qm2nC7ENVdDSAQDVQbQGAXAzC4A&#10;jEvfGWBp6Xows8N4eRzbr7wfKKRim5OdAAMAUD7G7xwub71fYAHNmvdceUzBwBoA0OjGB+PsHHlX&#10;o++KJ3OTrrVnq5afWvSBQO/XYpE66ScN3Kj0APwcbfQpDjp/4bY2OGR026ACZAdu4jjoCJDaOxq7&#10;/ZHpjxzYN+CTiRPGzGUt7+gT8PtZe6xcsQwnfmqFEl8ktc6ULj58+Rxv+Llev6RMPTHdOe56DbPN&#10;MD8Ess4eu02RI0Q1c0SgvQBg6AHmT8D+Ns87ShashB0mAEBiiqy0asdBeZZkSzzDGzAJdafbKc3c&#10;EzWnlgFoJ5EGABh+4RAMb07u9oP5qS1gSZ7WS3NiJp/yxud/F0H9j8sweD0SfJ6rASNlg6Y/1HVX&#10;mYBeipGY5QKWgFe2rz1P/5e3lFgrXhmR4F4gEOwkAIDYZMlI5ejpBfLMzUOzvQNh7UwGkEwAGlOy&#10;JAJx/08dukkbKsKGYW29mKYLqIc5AON38f+Px1AQpcKmU4PuIN4vX7+JTtxgYUfO0fgdCnJw6KB+&#10;3p9MGjVs5FASfk6AANsP8+fOUToAh+cB9HZh20rTpBoGgigHZumg0iAAij9SprSrwWwJgVLsmcZC&#10;6bdMwt5AFrwXKR07ARhd1gg3Mu8AAA7OkHknEDy/atcNw/l6njI0tNBuupTgVyYdGH1V67ow1cfV&#10;XskggGdPVyLuzwII+smf4PsCwY9rm3yN8e9kEGD5hVKA2RjHjh/Ah9Ce0x+txziMN6sRbk5rUqWZ&#10;nAEAAKgZQflI6fjhXbdsLr+1mgEoG7DUPoAsA44euqKC3xKwaJ+foIRzj/H9qedpXsqZc+dlGMp2&#10;EvIOAwDUg8MH9fP4ZPzowT2GO1D7pxIDofaYqqsB3fQRR3sHgjj+eAM+AD0bz5Pm6ALMHLVVUzkB&#10;Hdkr5VZVU49ARzIASimblJkk92/A2fUSZrs5zsn+P8k1Mu506iEAUJgC9I8FuZbI5Y+2CCqeRB53&#10;NX883nAqFaUzDoNfB4CbGOPlg58nCNgsBz6CgyUpMtunPPnVVmI84pXPAEFWBwOCALKARGYB6MrE&#10;cYgK05mKf7BBJnJ4S9NhQI+gAEDXKZAjYosWilG2/9553UNafiCV/5+jJCAzgKfobqWamMU8ALNk&#10;3vds86UlF9VqMnS0pg/fok5/tg9NY4vE++FkFWCKCMheIKB8GADw9JMp48a0HIb/Y7QL7H0Cft+A&#10;3t1k3Kjhcu02RDwmYiB7QYC8wAlwBBcv3Um+OIaZSFpFoCMAYOwL2L4W7i7P0aqiSxDTOtZ3aKfR&#10;s59tNiVQ4Sy66k3Dk89Wnc2vQ4ySgGUe1ADw5lMnkXEyIfC1mxReeXjQ/z+eRp+4KW2Cy5/lVLfj&#10;fTKAKeJJ8HqizEWUPwKuJ68tzVBNAUABMC3JyAVgXsPmdeZzY3ozlrMJFClByKT8GjiVSM0CM0Rk&#10;ipzfSDw0SYKxsap7/cVWF9/wfrNKAqL+p+dl2pF5cgG37j6UkSDM6VJFMpynPklBgsKwzsvl5p0H&#10;yjUrbUw9ev5Kdu7apST5pipAe+N3GDQ+Iwb1c/tk3vTpNYb0653oDA/A1AMoIucvXjLLA9gCAqLa&#10;Y4xFPkOq/vT1K03kAEcUXqiXsD8yJQIdBQASgaNg3BgPuW78rhEaB6B3AKjH1wAA4pqjUKthTDcO&#10;qrvEUDvktCQEKT9FnR9/hXPvNPHQrLK14KeZB+29dGcf3LgJdMoNC7ANMHYExx++lGCAgvhMeOWu&#10;gp4mqGodmXIaSgMCvO7MwlgCGLJsq9dQE2WpViVNTii04jAVB5OUIxG0GDoAcAhIbmPt2tnHyvvP&#10;UvvPlhKQ97CxCei9XQAod0nsUTezaPpu6VZ3jrSBQU5ndM0oFGLwq9ofMfE+AHjIhnVrrYqArIEB&#10;AWD00IFXPtm4ZnkJcABvhzrBAVALwCGEo8ePv9cJMBv87HEC9UiAsNVBIvAmEPAEyMCNK1zlHJRQ&#10;REUCwBN0DNg6SesKbM4U1FxKRiRtUX6qPHN/hZXZy5M9+owOgEr9gf5Kugq9uroZ0Ou3y0iDN2nM&#10;WzD+8OljK4q2V0z7eerzplXBD7Wb8aApJjfqYmPP766N93sCHV5XKBsTnmFjtAp+k2uoLNK4EVkD&#10;Ac0ZGVwL039MAdp1XVlSoLsSq+TVsFc7Aq9GGqmwFOSBQFUmeQA9AxBMHy6d7mpR/mtPF8CcDThj&#10;gNOwjBGCAu95cgLXMTB3BhOBV6/fV7HBz5ufssV07ZMXsnjBfKcBgAf3mOFDTnxydO/WLEMG9A5h&#10;GWBv+mB83yCUAexB7tq1EwDw6r0XyxPeeHNP0OIjmtH/zxXuJjQ4mAQnoF5wYmnJTkCBEbJxpas8&#10;hgJKcwl+qlonBg/ADCCOtuAm68EtMbLG56kK3LHuMlSBF7RxYJMWYDIAMPAJAHTV4UePO7bTSF1j&#10;nghvNoKA5pWvpan09UsV/AYI3IZjLk0yvZ+oWXubdervKTAz/LVobdGkqDCM8l5RKb/Za2hsRCII&#10;KNsxlGCeuvmJHXU/QTuOm4g4oKRPJ2oAgDKAAEBLcgIA+KJE1xkSAvOO7vUX2Uz/rZUABABOABrp&#10;PwOehx6nZNn2ZuCrMV/c7/zIGNHGft8/9VOmbXFIYgp3+pRJWgmgq/0c+ThicH8ZPWzI3k/2rVr1&#10;F5z+fkwJHHkC43vZClyzZlUqNWDyC8Wb5VzA4YOXZOWCgzK+33rp0UAj/bSdgaO1ugdaALY7Fk3b&#10;YyJ2eCx0TzHKAAMA0i4GsQYCfP4hHdZIjN9rScBiCdUFgORWDaYo7T3Sv2QAwAQbJ9nADHP6z2Yt&#10;qYNA0ttwpJTauuu0wa+5/GpOv+qGVhbZSGVf3k3R8P/ZOwQ675IYDI87gCm5E16rlGun/TsFEHgN&#10;aUSK09/zod0nv2olPjyH4KerEezY6HFIo9M0AKA6AVBeysODUP89UG48xuCatXvNPAfgDzIb/X+9&#10;/ifJTSOQUZjtH9ppOYRwB+TQgUtqevYBnIIp9Hmk2ubWAYDDd9du3ZGxI4dBjeu4BoCxO2roAADA&#10;4I2f4Lr8y/CB/Z46CwBsBS6YOxuIlroVyDSf6qUO1Wco9526RSADhuCHBAfFP8Zij+TWHXqfE/R+&#10;J9GPiEnzhA8BAKqsaN905yq6Abdh1gltuuoAcFCFAHBEAwBjySdn1xMIAjf2220ooVR9kaGo8xHk&#10;yScX01Vta048lmXwkdonHzcwd+ZFmEhkM/yU/R12G3R9BbOiBNb6t/BA2s9ySbt2+sMAUAUEyKTY&#10;FXjtbr/rseomPEHgwyfgBPwJOEuhA4AatkrOANgKxJQjlJlJgc9l2rDdNtl/axyA1v9PWQT6AIF9&#10;+co9CHumKSMcte4LbUDW/uP6rJPViw/JUfgE3kSWzEzAyJrTlgHU3Zw5f0GG4tAe5EQLUAOAgTJu&#10;5OC5n/C/0cMGXmFN4EwG0B+zyFMmjAWR8SCVMQhf/Nol2MTDdUbcG6jsjd7XURMIDBGE6cQTAeAR&#10;xA6mHABLAEcyAGUWit+/eCqWUgRguSWVgHDNNTQARP941IEqHYTkNsGYxz+BuXxIf212BYygJQhg&#10;YCgRmUCSIgBTAt8AAAUC+qYcdZoxE+DN7I/RZT2b+MMTfMkgp6f8EEslPMXi2JtHdbKPwZ8aOJMB&#10;FNeOwU+QTXh1H9dMl0XbAk71t8HWXTotKYMSPOC9oIxUubZNTVviIODwFbUA6BbJ5XXi8cRTrZxr&#10;WNyy+McWB0AAeIlDzEj/eSgaph9GTBhSYIIBsw0agvSAP8bEgRtk3dIjchKSeQUAJiUBpfcHDx9W&#10;AiDycM7E7cghAxC3Y0YrABg1ZMChkUP6O/VEHAgaNXSQXL52HalLiliBqr6D+y5KEwS9OQaVn1Ne&#10;ATBSaKwbhNAQkb4AFATdVf7oT8TbmwYhfiqVcgYAmHF0wBYXv1dYkkELLbrP6hoAAwDUXjou7iAA&#10;wICDCzziT2OizAFXGZUJhAaoPXnxOMWMgDeWe/CjcTNr6SwWfrCWhcAl/gVLgmidF0hnGa2tAPmt&#10;v85an9cKKX88S6frh5NJU+3k1zMmfSkKr6e6pnyQTH1+xz6i1uBp2LEhWUhLc+41IAggC4ijYQk5&#10;n6M6AOhiII4Ei/dteO5ftPv0t8QBkL96pO8A0HT+L2UDyG76ABhbhVOVFTgMFSCwPKYjMLwB+mGq&#10;Nq0RCAFg8+ZNVqcAbYECYl5mTBzXUwHAiEF9N6El4BQAaJ2AnnLsxEmhRVHKrDIcS8/dhqURTA6B&#10;osYb09L/CdKqwhQZ2XWVbFjuKnPGbVeTUUyHjoAvIDGiGFJkAR56O9BZADAEFfu33oA0GOIPZAEa&#10;AKADQEce1oEmAKDceGgthZ11agTY2qy/SfCwGFV1Jm9sfS1WIk98k4cBAgYnwOUfaokGtv3Ec7Fm&#10;qMY9/BEJQo32pP4+Dun7fQQl1XwGb4KTncGvZ05qx6C6btrHJP6bC1Gf3UJppk9C2gIuvZ0Y7w6S&#10;FgYh/JvSmJSOS9w4rMxWFABoNmWaR+EESTqxQMJx2NAzkieyLaLZWgng7Y0dAGpoRyP0mAHQCqx9&#10;tRnKWYhBTvkvO1aMD8U16EagfF5+fXiXFapzZnQNqLjlQbt08QKnAYAt/5EgASePGt5EAcCEMcNn&#10;EhFsoYb5r/dEJ6Cr7NyZuhNA4uMWFh10RX1TPc8IlQnQ+qt9lRnqjQ2E1RFJkdcBXiBCLqqRYGYE&#10;REhtKEgDgMeod/yQSjkLAOpC4nkHtV0lbwNANB0H6892T7ITDwCA9aCy5MLpAE87zZcPs//n4PdP&#10;3X+Yv52koL4xKACbktj2S16Wya252s2sQIAAobe4SBwqECCpRUHRG3cVJKr8IKjYutH/Gb5unPoc&#10;G8YCVCWhJgCoronWMjVOf1Um8cG9iMbGYe4cxBbclCzJtosTy6r4Z9fwd8TfkgNCtAxLBgDNoFTZ&#10;lbEVaADArjHY/HtGTh+5ry+gNT/6a48SkFmruS3ADGQ6Yu/aekZmjNoCoFmgfP+Y+pMcb4ZDMJkX&#10;A4k9G4fjY4+UzFp5bKIDQD9OZzsABACIgGTZvFmVDADoS0RwDgDQCkw1FKT1N7XdZk9l/uRdMnPM&#10;Njm494Lcc38iM0ZsUQRIF0xCXbt5X568hrXx+Vtq4qkWrI/mTtyZAgA0QdTHg8kFOFMC8GJqTkFj&#10;5OKpRzAMxeIQGD8YGQB96JMBgOmhKQAwA7iAnXaQmCYZhJ2tgNNZ7XgfuMwy0E3XZatln1opwBte&#10;6wxw26/e10Zbi4q2OJxaiWGat8A/dzag1/pUT6KcUsM8FO3osl5NM4HTX5VM+h5EAiW6AcnBz+tF&#10;wtReSbVx/T3uaYNbHA9OtibHODczPN2hmNyPpgXgXkJYrWEFWXywF7bycEjnfedfe7sAIbotOLUs&#10;7y3MYWscyr5HKAd40PEQvHrdTfbvOi/Thm9Wm7LocE1ujB0y8gDk04zMWg0BXbsBBn+Q8uNwJmYp&#10;Awbp/3bD0qWFFACMGTa4KQHAGTUgX0C/Hl1l5vQpZi3CiXg0MngEFHvp80YWT9+jaqBmyAjoePLc&#10;+7VyDOaOgBp5h8u4fusUB2AMF/ECvoKX+ocAgCENntBvGxZmYqyXf3BlcU0vfvMAEMcMgN727BsD&#10;COK4sgtsv93tQRhXUM3GQE9Z841MQCcDecMbAKBagxQSISVWU4VXuIEXgUKyy96U1xYw/dZfN9p7&#10;yJ44Ik2tvhJNKeWkputnWq9OfwIANiCrk980+MkR3D+P2f4gu667QdqyxFB+jXQIooMTgUBlANhG&#10;DNdgBQCGU7EhBkJ7WB4elttXX6pslCm5vel/Wg4gJDRYcVcq/cf9m4rF17UxnJSlCvD0qRvKFZiu&#10;v62xrs74nYYkmAen6SAQy2yW28qQx0kCkANEIwf39dm4bNk3CgDmzpxaAaiQ5CwAkI0cMwIGoTdu&#10;K4WS6Rs2ApnKpkvYBtS93hxlAsL6aioQ74XXazUWTHcgWoQP64yaB+WDUfNw7ZgqA7AvgNOAjnYB&#10;ki8o3VxRY7ndfIkJL/j7Q/ShzCt1EZBqDakMQKsXVQlgAACn/+j/x119ya0722loIn3rnmHzLzMB&#10;I501yQJSaQMYEKou5oAL59zhMoShozh42yUajr+qLPgdtvNMX5Me+EnYac/BqTiAWQKDURmn6LMT&#10;aqCHew+N9F8//Y2SSV0rqCz5/w31pK1yiGUG0/5XbpjY1JerKJsw+gSaBwDV/tVLgHioQt+FvMZw&#10;zl61jsuR4E8LAKEAAA/MEKQNfrb2eOpTG7MdXhljeq2RlhUmq0lDEn+aRZ5WCjdAfHBfBr/XVBH4&#10;EIK7bdthBOqACUjaLGE42odjhw9yu3v37v8oAFgyd3ouAEC4M2pAPrnhSX781CmzgiCmOTzV2eev&#10;W0i7uExz6Hc2GmPAbHs0KgFQwBsf2gkAoK9INngAggj11PGJzgOAaglCGTh77D4sv3uDdA9acNZ+&#10;CgDQ+ycxREtu+snhtNCWdOAEUQYg+vgvjEDisHgiMdTXbgEKhUKcClQcgAECOrPNEkGJXm7DPkuf&#10;dFNLNQkA9BqgyQVTWJ5kqGcTMcKqZSC/UyAwTv0gLFG5DaWevk5cG53m6Y8SR9X+HOjR0n+KfJgN&#10;pa37VffE8xFlUjZPf0UuosyIh8CK2ZNm1sKdhDslUWVw2moyBezJGYCmBVBuzBCGidt+eXrfE7X4&#10;ZKtz/5aAwVQIFBIaJI/SrABnEB8/dlWVwOTFGhQn06/N/TPdp/kHgYAdsSHtl8k2kIW33egCnGIC&#10;qm0NBgG4ZJHTBCDjdcSg/jJu+OBjuGz/TwHAypWzPx02qN9LZ8VAqgwAItGi2JwkmLr/TauOqZO/&#10;cUmd5PhxkqrNSdDRFaWZznqO75u6BDBA4AW6AQlYBuFsBsA/HC92c8iOnz6A5fR9DJFgVZeaA0gD&#10;AEwXCQC8eQgAmgGINv/PGjYefesEvxd2CVF4cyYGvEkFAAnIAgwy0JQHiFczBdqIazIAcL8ee9hI&#10;X+MICv4v7QOf3zpTYBDGYrnG48vC8klZqCdfO93CK3lyEiAKvYRFAGDL78l122IsI9ugJPsxdjMS&#10;ZOgYpIMnDVvV31DfTZgCAJoWQAEAhWBwXZbQV7J4yhGrtl/2cgABgQGqb09zG8WHUeaLrJaMfrVc&#10;w5JdgNgd09SwY2A4Ol2mDNkEruwiNm1rLUPTHQCa0xaX7DyUqZPGwwXIOQmwEgGB8B8/YugqFfz8&#10;D9fxX0cNHnhhOLzCnCEVNB6gM1oTCzWLcJNloWoVOAYcOkIR2KAoAh1z+pT+sj+f9oKSeFk570Ay&#10;CWiUEkyluDXoQzMAQxi0cDLcgsIAKMqCmxwAPPipEEOvmIFmAIAKPGYABACeYlx1zfFTnmS8mdm/&#10;N5x/LKXnqvWF6bant7S2FrMAEINaSxAnHzMARQRy2o0DLpxw0+zF+DtV9sFAIiEJbUIc9QnIBuwa&#10;WvqtQIAgh6wo7jrMOU+izabKJ4InzFMVeDL9R1ZjMjmZXP/rwh9T1j/hHgAy0Mvyya8HvtJeBCEz&#10;JFeAVqpWPulbiZOXk+o7HIwMgCSv0gJoAMBRcJ7+Lx57Ix2fatH111ZJYGQAocHhWN3tDaY+pfYn&#10;6XcFRB+n/BgDiphGOdq13lxF/O1AOXAdqb7mCMxtWimnfioTEMQWbfhHIICdJQA1AOgv0yePHZMM&#10;AEoLMKT/NudbgdwUBEXgRCgC76dWBLLmWTRtt6rvjVOYK5AHwgmVDr6q7kEmwPnnTjVn4g1qQqC0&#10;8kcKg97CxtuRYSBzfzSWGi0xJfj8IfYCuh/UDCHUNhszAKAyANSRJgCQTGIhC0iEiIcBneD3SrXu&#10;TK280v47wQPjrUZri50BXdyi6dw5KGQGAJB1GJ73is3mTYwSJY5Clrs4QX+rnQCWgEQPRC5HiUO7&#10;LYFtVLU/AWCVDACGcaoOAEYHwCAAAQCq9WfS9tOIvzROwiZBTx5Eya8BwGpMWLkFmYJnynZitV/R&#10;JAOgyCsZANRA0FwcBq8w9XcUp/8Ih2v/tDqA4MAwefbqlZC7Mu5h6lqo+ddMQDVlIQGgT7MFygx0&#10;KyTzJ49fVyv0ePKTL+MC0bQxQBOQQ4ePfJAC0MgApk4Y2yYVAIwfPXzKhwDAwN66N8ClK2hzpBCB&#10;Tzw81KgvWxoq5Ueds3TWPqVuGtV9NQQR46QhgrJX4/lyGHoAuqSYG4Fk7zM4IlSO7rym2zOl9Ett&#10;oXPar1MevHASsoBwdAS4motCIDLDXMVlygGQQb6inWKJTCs5e65OMd5sOovN+p1Tfg+vSqLvSzXR&#10;psDACJqEeBBZXooHUDe2zgNoZQAyAvIA7HOrDIBuQiYZgAIAet7rNzH3EpDNplKRW4RuYmYhmRf4&#10;B5CDCMp474eafoJzFDp5yq6JYuCT3ZO1a2faAUjCdVMdAL0rwuuhwBTXKIEfOTDF1p/avvxO2XxR&#10;B0CxVIIHiD6e+rpfgOqi6C5BKkPTfQLjr+rZEwFAv3bq76tnAJwDEPfD8lKd/tPU3L+j95IpAPRt&#10;shDTq8EQ/KR2/yHjvwTdr5pQ9pkKfQzeSwmOyk3ELo2FqiNw+uQNLYs24wK0bu2aD6r/SfQPG9Q3&#10;aeHcmRVSAcCEUUM7UA4McxCnygC2JShM2Ld/P4jAlNFgzfzzqjL/pAFir0bzMOzgrgxD70AXwDbH&#10;PvRAb8D84JEe/Kx9TB1QCQgEgACQK+QA1NZUE8WUo380XnhyAU/cvUQeH9PqQAUAFAGhVcQgIwlI&#10;AsnIAHQLsBRfutQsNoU9auafN/CTGzid7uEmvo9/31Q3dCI/7w53IB0EDABIIQIpCNJPMYKMcROb&#10;AYDkmxjlC9eO2bsJN107CAj+BN+nsC1frA1QGdeOWUoyAAA8det0UwAg0GlGHwQAXfFnACOMVnid&#10;Ejhm/RB7BV7cUQFPCXDCQ9T5DHxmTEo8pM0HaACgXbu0AJAWPNnlUQCgsr5FIhFewpLQmuW3PfcX&#10;SwACQIApADCAdQKcczFt4H/JYKf6L5U8XkmAx+u7M8ZIM4iC5k7YkWobsKareSKzZkz9oA6AbgUW&#10;umbzGpdUADBr+vhK6AK8c7YVyNSiL3YJrly5HJJgU+ECvf/cVb1TG4HLeodpDlN61jpMj4yZaNZK&#10;rINu3X0kZ87cTJUJEAAC0V5hBvChAGBwAbPR8nkXhfYiFkMksCZUMmAdANg60ncAxBuuszzFko0p&#10;tZtYsdhs85nW96zxecLzoQIfpz9vav2h8QAaEWgIglgTKy2A0Qo03G5ZfujtLO0Uo0wZZQA7Fhxq&#10;AYEVf49rsGyz5ekGAP9/e+8BHNe2XQeWVbbLli17XBrLHo9HZavmW9K3LVsef1vyV/CXfnqZ75Hv&#10;MWdEIhEgciICEUkwZzDnnHMCc84555wzEvn2rLXPPY3bzQbQABok3xdYhSIJNDrce84+e6+99lrc&#10;/FBPqmbQBIiqfXVeuwqnfeoEAAZPrwBAgNNpAXqunSsA6MlvrxGDJf/tdS0ZSM21tROWpnxygicV&#10;gryCp7EMqysBAO46AYDYj5zfLOeO39ANx0MhkI3eUBfAZgBnmQGcoQz+RaX/sqQlnZfSdzQFZbZL&#10;1J8AuO9MABmzJMQVJM80lHgHT6Nhzp4DRgW4uSPA3KNsAWamJp2qqKj4p14BYNzw4T9CAHjKCNFc&#10;IFAtw4FQui3D1fEEFyItbIIMANmBaKh3awPiiBx9RFCgIsqs8vWgR45SiuRBUIn5eJsBaAAIQgag&#10;WITDCzi6H7yAKzD9WItSwAYAawIaaADQGta2+ZwTTBcyNj5PMX41FABIC24gABjbK6axpp9tMgAG&#10;AOAWVLcBjlEbqJBJS4FBB+2vQoDU4MMhKjoWuQKApwRgB0ODp1MCNBoAXNcOWoq1p3Dd+OV77RAE&#10;3AHA0KnZWvQOAMql8AkAxFBYrrzZWo7gf19K0xa3+PRXHgBOdhsAzl3GIYYSlyY4BRC9qag4hEPx&#10;oma1XOc0+Vwwc7Okw+6LFGDrEszywDhmZ6tRjtsIREVA4cLF8d/mTgByX5Pwl52WtMZr8/M/M2bM&#10;+CdQCTnZ3LFgPrnRCIyX7bt2AweoywJYBkyHAtDyxcb+yzMwhIvC/9NNmLVPBLIEYgVWK33tmt0a&#10;Qd0lwLpF+x2edvMxABvFyUjMiZklNRCJfLMTG4tjwMwAbBprXYBsH5sIs5MBvMFpbdpYPMWx+f0E&#10;gJpTCCzOl2IA7gyAWQCBQI9YCDsBTGMdMpC2HIEBqOFFXQBQjoINAM5QC4eaKHNV+yzAmYUWBAGy&#10;7WpObjbjszpGbaYoTQngJlChe0Kdfo97EjkARjnZ3QJUHMTftQP913PtTu5659ppKeCwKTUAgJ9h&#10;A4Cah6hlmBs/cchAzJ5wreTGfjmw66JiUH4n87Cpm5IRMK2P7zRG7t9/rFksae59Px0sv/iDZD34&#10;jqi1t6N67XgAMivg/H8plIE5IEQeDDthXeCmtRk4gBsPYwBoaf1vdQDys9NGvRMA+A2AgMs4J9zc&#10;DEBxAHQDFi+hXVgdDsDa5ciJM+r6Y77okApmIEZ/B2fN1YlB0w+F+CInotTjL1smDF3uiYLMKu4+&#10;eiAVK48ErNLS2A1UUBJCJVtWnxB5cAoz4ljMGgAcG3AEgFrPKcYeszsAULPOEFkCCQD0CfAXACwG&#10;YGYCAg8A1c5Yq9ay5DKA01B9ACVNa5YCTP0fwiqdJz+EVL2nKOsCAMlLHhDQyQDUyUcDALonKpzi&#10;XDu/AQCqy17Bs54AYIlUPhnAOwHAlT2xA/Bm3zypfPZY0vpOaTLnv741xY5WSveJ8ujRU6W+74fK&#10;T+jnZdr9IuFtI1B+UuHPOtZfPNhOIiDYEnjnrqNSPmKFkoTiOo2Sw8cYMEz2ayX3BxcX6uBdc/dn&#10;UjwyAOB8xYMGRvsNAJAYGkqlkGa/gOMWNG7sGPABvN2CSIZQnTPU/pwLICsq/CtYH+MCqeOqC9Rj&#10;EPj0j9Mkqdc4JT/wdxkAbt2/Kwd2nEXbEFG7HpPGxja9789Zh0V1GCNPELm/P4pFuhGpNYksHhow&#10;fQB5mjAA+GAANgPQReyg2J501XsRc0HXBQCnG8B+t2cmAOOurgBg/AYNo03TWIfTXpcBoGNhMwAG&#10;AGxI9rQJzHnmFYIpN6ZU27dStRenOs1UUEOrrBYo1JoBuIeo9NrhPSv/32EBagBwOiigVHuyJ68W&#10;YF0J4A4A71474ivuDMAJnrYEcGUAyuNwAgBblDUoV+TpRVm54AA2f0ZAcl+BrCmm8QPDp8mTJ8+0&#10;5ieondmv3JSaqOvnz9osSxduwyzMUpk0aqWsW7NXy1sFu7Ev+DumDD6B03+/twkI9tLOPab/n9BM&#10;BSDuaeJ7aYmx348sLfq5/wCQntIrIymh2UNBfBFmAHkDM1G/n/DrFUBZpL0gPfT7Ztg70ZcbX1FS&#10;kITiOo9UOqRFP0msuAqCxZnjV7WjwAsbyI1p9DEIPARdpo2CpfgrtJgwMqoLpdEAYJls7GMHEgBc&#10;QOAJdgPsYBBUhHQqsIUBgHMNVLTBgn/75o1OEQb7D/v9VUz9QaHWAODWUXAFABp01hcANMjVGwDq&#10;gNLGAgDLBls+GSKVCwNwlwAIRJ4AAJKSnNsit68/lJBPypSB1+j6CLAU4EE2LHORPHvx3GS5AAGZ&#10;8o8sXKwHXJ9fDzY8f7UEzwLwmC85YL3uADDoLotJGfbtgDH9X7Jsqe6tltT/tgMwf8aM/9dvACgb&#10;NOjP8KAatQprhtKonQvgm9ywyf9cgCUG0QjBnvqqDoSN/w1uSH/0QmfBPZglg9ohO2IKZAOeh7zS&#10;zev3JfxzcKlBHw7WzaMBY0ekaSePXFc1mGqqx1gkmyVAszKAHV5prHcJYDOAulOMJYA7AzC04wYy&#10;AHIW3BkAAwDkrblB32Ko5dC+y7KwfKssn7GzRV9Lp+2Q5bN3yZNHL1C7LzOaio6QiskAHCk1FwbQ&#10;UAAwG9VfBsBr4j8A1L6TPTEDoK6CCZ4BBQCUdiQFfV/1RIZhHoRBP1jrh89DF5/ZYzbJs5fPNVvl&#10;uuWkK9cyAUIGAW39MdPFFw8wzqZwDmbHziNG/996B3r9zTmayy3m/2sHACbAmPw9gg7AP/IbAMaO&#10;Hft7aQlxN1oyE6DtQNCCZ8yY/q5rMEVCUNvEfDdCe6FUAFJ7cKCedEalbfhhsKHIESBA4r4gqp+O&#10;32eKlREySTGDYN5Agi8pfSbLq2cgnxyHyQfFI8gDqDcANJYBBBoAbAbgLwA4A0GBlABW2WZJDk65&#10;DXBHPiK/+qNUzbI4gNXcr1/9h2SJ6TReXmAxv10P6jTUlFRKzVMCvBsAzBQlSwDbBTD4iS0BvDEA&#10;NwvQlgDIllwYgP8SwGRejQYA7QKARQmFJ3l2WbauPyntcNA0ddy3obWmjtTAkipWHtZWNQMAT3Ja&#10;35Hcw0k//X1n87ufi0EgE85AbIn7owDTcesAXIDzsjMkoRkuwO6DnPhebkbKfL+b35kJ+C0AgRXU&#10;DG9uBmAHgwYXFaDeRxrkmgtglNuy5aDOPZt5gBwdgphZvlZ1zomevmOGgPrIPRr87NULmVC4Miit&#10;G6+bylIAN2PayE2AuZ/AAJRW0+gQeBaxbWU5SPZB9zBL412A+kDAhrsANgA00gWwxiacboTa0fdb&#10;xsjDG7eAsYzUNNcIrzbviwQZ6uMRNVfXHNqoUUobAae+LkB9IKDqHXhlAI5qUjM6KIYQ5ExTNtAF&#10;0DkKnP5ybb/cYur/WVmTpL4COWS4llmWnj1xTa7pHADX8mVI4a/wdKw4+8Istx0CBTMCC3YzELWH&#10;/sAy4APuUqBOWu+KrNuwUVN/O3Xb3L1Jpm9J/sDMegMAfwC3kDGwC25RAGA7EHRD2eZjGcYPuBqc&#10;aMoe8eSnLiCFQy/ehC3Y+XcHINRUhLxoJ4gcJhno6SPZvPxwkyWbArqRmBYkLXn7xlPAA24ZAgk4&#10;7YYI5BsA6tJY9qT98gDcSDbaWg23AS0T0NUG1FYWx1obDwAqbmLVbaFtL/dOy4i8lQqyBvLZ/T2G&#10;C7sTxmPPHAFXYj9EUWis6vgpqpZeI23AOhDQagE4wdNVAtR37RpuoRoQ0EirUYLdtw1ox6lBBEJH&#10;R85ukcpXLyUHSj8M8s29HvV2ALCh2QJ8+OAJsl7y+KH/j16/yXTNtGv/LmNkytg1ivQn9hyrJQEx&#10;ATMFm6nyYIb4864J6NQW0n8tAMiDfcTgoi8aDAA5qck9VSG4GVZh7shkxoMXYAPXtQO5mdeu2i2d&#10;fzoI7REIHmL2nwQJ39SH/ydWQBxgfNkyGQ6ZMLZMVCT05g25cv629PybYt2swb6ZPDF7QA761FGM&#10;DL/CrIAjBuIbACyd1TPPXg8RSNNXVw1r6MCWCehziuksgBUFweShTgOSCeh0ATxEIEwsEqcgEchp&#10;A6q+vQYAKB1B+VjOrpXNq45pOzUQYwt/15EnVkL3cnl566q8WQ0fBXgqqo2Wr5y6JQK5ORQE31yz&#10;AHXTgEYMxFKBjRaAHxIV26bKBfDPomyUCUgOAHQA5OxWGLpWytgi0H2x+Zt7LRpaZ5S+Hzdoubx4&#10;/VLXKDfy8sU79LV4/VnnU/brIsRvzsH5igca1/V3mP1nN4tBgsNxhh1bV/oa/T+M/+bntqz9xw4A&#10;CH7QAXw625cC7BsNBg8u/J8pA2JrWkIJtmXAsLJSLQHsCU50k/5/PcGJ5vRfEoQPTO3j9DtpFupY&#10;JVE0Mb7raAVXuv9tETgDxxQd5c9fIJrnRU0PWg/3ndYgkNqQT2F2chSgYA1IQkexaKlqEwgV2EVn&#10;dTPY/DMBXa0spbN6BwAzDuwOAGYYiPWsbwAw8ta0uKK6LXCA7RPk6pkr0JiDAm0zAyWv/VhMycmt&#10;IzBWhasSHZVsAPCUAAYDqGNR1s0C+A8ADghY7yxAHRD4zvWzw1TvUIGdWQDbBoRpK1WB5CbmB2qq&#10;pHzIWgyQQYobqXawDwyrN7lr4wnMqpj6n+n/OBDbSGjj5p40apVcuFGnmM1O2HkEgiFZ80yGAIwg&#10;8uthaAGC+erCvgj+bdq6TedzmFU3N/U3AGB/yvfvP3ny5D9sMAOYPXbsv4BT0MWWAoF8wwQddu7Z&#10;ZzQCKGgAEI9TgKT68uJwOGLb1sNwB76qUZOo/3r4BmbDOqkDev16ejkdgiljV8mlW9dlA4wSHj97&#10;qjMBX6CP29EhDgX7xpIf0A3z4RtXHoP8TiXowvtACkI6rj6AjqSVHWm1gpZWz84OtLgorJ7F7DsM&#10;pDwAOw3oGgZyWln+pgHJBLT69iYDcAwu1OEGAQBIfe3KQqm8fQnA5tRmAaYG2MqWTfz8p1epYYY1&#10;VDGOShYDeDcAeDoojWYABsjTgSDn2tU2cO3qZNX4O5ykNHZrnlFqYgx7lqJbsVrkxQ15cO+5FCbO&#10;03USTNDPvdbIXI3+eoTcv/cEXSr4WqIFSOZrQdIM+RKHHLGXVct3eSn7ci/wICPbj1J47aAMRAIQ&#10;LcK85b/gADxzRrMNQN0BIwt7MS8ztU4EpKEoAC7AEnqHtSTi2CxgoRqHmuhHIhA3+mBQH+kFyIuX&#10;GzddtQI5D01WIGmQJFW4iT4MBH3RR6V/QA/YKs2dvAk397GEfgKBhSC2A32DCN8fOxTjS1bLs6cv&#10;MTkGKbGjsPVii456AF4BwMUFcCb//GYAVhaM0252HNgz0WbGgVU7zyMI4mQAnpFWzNvXEwBq6HXA&#10;AAC9w6oFmTgBD8vY4rXNwgE6gCLb5a+K5Pwx2KrtLJcqGqp4LNXqHJWqMQ2o7Ujrp4Ca22sc2EMF&#10;rhsH1lFqzQBcAcBDpHLPUriyAdcotRVW9WgpcBoQm5/3RS7tR8B+JYf2XJTo9qN0xr8xa++WHB40&#10;75g+YoO8hPEo038j23VBpe54yFFglAQgN6+fe+EUBt/oAkwNDOI0UR1GqGkoDXUYBJgVqwGoyn+H&#10;tXgvEgAcXJjbr8HT3/4wPystOzO5ZYxAoxIUJsOGoAwgm88B8hj5KHvEE6YDEVCkp9RF10iIjU7Z&#10;LntDCEKxDg35dIj6CjAlZcrEi3oKwNSs0RuD3w3wIX4QqPkMNV5Cl3FyeN8V0OFeiVw/DF0AmFoc&#10;gKWVS9PeAoE61eYvCDiz7jrRpoIgVhHIWxDEOwC4Zto9qjYuUQv24m0GsNIGANTq8EGUM+tk1cJD&#10;OAHRMm3i+DSvc/S3Y+UJUtW3axBU2AFQU1X8m0QgWqpRV98GAEdNyaOnSPadKgItVi0FZTZaRSCr&#10;peCM9Op1cDAUMzrtpwzwypzM/IUSqKArQE+FN8dB5HpxU54/ewVS1yatr3mQtGRzN/a7tA3rhnV7&#10;+dxtuQkfAKb/GgCAa1Hajq/PNU3xW3a43ENwzBI48doNHTGWw6nAw4iR0TOAQ3FnL1+VTRVI/4HF&#10;Ndf/zx7ghgEYVztxbNmfBRQABg/K/YQlQEtxgAGxkWpAsH3XXiUzWH001v3p4eUKBCopQp1R6jY+&#10;0yaypbjpSzPmaKQchckq9rQ/+3E6gkWBHDoAavC1B9LjZy0TcmjsJtufaw2JoFVetk4eP3ouUnlf&#10;3p4BQMURXpJ4eJp7wCw/AcCy/1yjwCoNjknAhiTBqkm9BQj4xq1rZ1VtHJNLFTZVk0u06JABeDzu&#10;9s6Qo3vO430by6lAPysfx9Nr0ABo6kHwoxZmmWqb7QQAFVN1AgDltY2gqo+cGtV4HTk1K6ZSJwlm&#10;JcHNXL87AJg0/90swFtIxRnAQgbGLExuo2vz9rUc3H1RBnQbp6e++yBpyuduymN5MIwdtEKqoMxk&#10;rL3ZsWJ6fxnz/As1y9Xrjq7XzPJ1GgTOANwmlsVydnzZcjP8hn1A1awtWw6odN6AbmMwC3BOZs6c&#10;Dk5Ny09/7mV09s4f3LjxnwcUAOZMmvRvEDHuUT+8ZWUAXIPwAebMRYvjUh0IQuEPmh72AJKvUdqe&#10;TvibKT1JFf27jgGSul2jIjsCTK8mYpY6D5F1xZLtmkJVQXp6xsj1OKGbL+XUlBveHoGKKV90+5Eg&#10;lJwAulwl8uiynl5UBXpzDJvZo2zjHQSsEIiZZzd1r1sV2JiD2A6AIwqK9FklwaiuA2aiR9kWtFur&#10;amOUbeswgBrH5JKdgO83DpNb5y6rN2JT1W4+R1o6ZeQWkau7pHp+Glxz83wCgCOp7gkAVlGZTjzg&#10;T1g9RYKYKqjqRxXYGaaqMwWxqkAmCLxRPMAoBNUpKqMFiN+rgZOwXITdW+1TuXPrsYwpWImMEmun&#10;hWIxga4H9vUJZt+58RCkq30S3220LJ5fgSBwQYls82ZsUt1LHmaq/IvDjCXupo37tSMwZ+pGNQHh&#10;ev9OeQBbZWDMVPkMLlpskS+YvRHiH/nNdv/xJQDlpCfVTwDyjQqUC85IGbChpYQggwOES0lRvm5g&#10;d4uDpQDdUMIglEjAjZLIZPdRL3AcWiQEC+meoqWDj3gIIy3TrWu3bspTnMbckMFmBja0ENTJFe3C&#10;wsS5cv7MbdScMPa8ARMQ7Unjy71g/f3bAQ3rCwDaMoOQphkEAiHJMSfxkra2wpbUA/AEAGYAmAoE&#10;CFgFm6va5bnoZF7AUNUUzagCXdxctF/i8euWHoaHAk64eSkaADgEpCUA9AeUd8DMwwkANFVVsQ3O&#10;UaiaEksASqrbAIDPo7LglgxkpimtJ6DRBXRJp/u7bhRRYaA9DWLSi9tS9eq1rMJQTyjIPQzMQZsP&#10;aYT/z/KVWcbiKdswbvVGSiD1/fN/n4QNXahGH2z1cZOHfkERUMN4ZSbAdcOSoS9McFmiMDC0AyOW&#10;Nnkb1+9T2/D2CBqdf1ooo8tm4NSG/XczzT/cAYDlfFFedlxAp78LB4BKWMuBQNYvyQgEm7YgOrrM&#10;Q+1IMP3SSZAYCnFE2iBRG4AplKKhEEa0ZgrMApg6HXd00vn3TowTnzlxRfZvO4MTDnzrZra7At0Y&#10;7sepkCkwiW4oR2aO2SyPH6IsqMZE4cX9xg3I7W3nXswuYxCLYqtLsEsOzIyz+rAANQPAmLJq23MO&#10;wLjb6EguW3Jk57EE4FgwAkD1YvjcL0iX728ek5K0JR5R1kA+Kz9bBwSBw7vPieyFHPm8VAQAlgDA&#10;FggyqrGqNVWhtBZFQdwBwDFVcQIAcQDDo6ByryEDuY1BrCko+f31XbdaZFdUApL755HuVwKPuSzp&#10;oWacV41lm4hxBHId6nsM+/4ZofCaRAC6eueWZESWa2nKQZ8pkP5iAKCdFzNWknzc3INvSTZz5gIY&#10;FEiJXzR7i2xG4GCWwCAR+ulQGVI8FK2/iBZm4GYCECVA7ahRw/68SQGgtHDgL/GLLZIIs1GIUmGT&#10;J5VjM3uPCBs0FGOQuFhMm4iUWkVgnvKcB9iE0cgFuEBL5m2VnRya4By1U2+tXb1bUsPK5dXrSpk5&#10;CqUAToGWaAU2Z1HwZvI0iGo/QjavPgbzDrQMITb6hgQWtQVz+dzx3xxiYevLSwgEnQUGAGsN5jXO&#10;Ot8xt0AAUHsr/wGgluQcrwCQIzVzk0QubwcoVtGkTgA/U69flsn1M/Ag2ISNPj/DYACYNtQug+Os&#10;bCTVvU1V6kRBHAzApafgdgZyW4MZMpXTDvQNnFouAeC7inbk2xcYBnsoo/KWIUDl6uZvDWJPvesA&#10;Jzk3aC+A1iSjPYSmwNHTZ1S9h7P/RPMnj14lZ+F3ybkVZr0Z/Sap05AvBsNshY8vSpmlBx4nZCkb&#10;zscOzp4p+bkAnpvp/ec+/Vn/o/9/YWOg9b+NEqNGFf5uamLs1ZbyAcyIcITkZqbJ/sNHcWH8Tz2p&#10;VoC1UcYFoYxSNmqiLkiZuCB5wegsTLFEug4TRFk4BwsbPd5Vi3ZBNfatFA2YLZ9+gCDABcMUm195&#10;sbOQlUBsFKCU3AaA5ma66b+dxe6Yg6rttaf+N4rA6gvIupnpMwlI2gJEXe3xt7MZACyuHYNLBgCT&#10;AcD6fCnqdaD2VXMQAE6ukLWLDiGlNzMBgQQ5dl7iOk+QZ9cuoozAcy0ACUgDAOzUWGIoHdh6KqAE&#10;oSKwy1bN46tIRSUdprLS4HXWYBrwVNWXZYBpB3pYgQwC/OI1gtEIx7Rfv6yUpTN3S59fDTYgX7DG&#10;wQMc9+V1o6Y/+Sl7Np+UyprXusH5dfE2pv4mbdAydsm8Cp0C1MMNGSsHgnLhd9keTkAEVtnzZ+Di&#10;85RmzJWjGH47iUOQhxq9MhfM3CoLFizU0z846T/6/1lps5p0+tsHZ6UkLGyJVLiNRB7F4GXLvKjB&#10;/sYfyROgWEIfoKFUUzHWSXBLRVpKUIXgVErfCYoNTByxUp1W+ncdJbfg6f4CLaDsCAApGgSahnoH&#10;sjEaewzfI+mm1HmbOny9PHn8At0CMAnPQTJcBUTN6a9GmK4AoJ0EdQXyNgUxAcBKgnvrARqDSxMA&#10;tARQi2ufADA3WVP4gxBR6YD3FqiIChdyXgIyj5tQSVqQptRi/wGA8wDGWt1bFMRRVPKoKrMVSGMV&#10;wwXg57QBgDx+nehzro0GTM7343ty5yzwlSrt6af0mmjawHayrgkbt7H7FsjPWcvTzmvDUig+v61R&#10;arod+2XKX461yBOd3pZbtx82lF9HEZhdr0Vzt0ohTvvMiEkoyeaoEvYpmN1oqQuMy5TEzIKvyNDB&#10;xS2S/va0/6gBiP5/cWFO72YFgMKs9P7BCADenIA6arBvAKAqMNlQUeBOqy6gvcnKGQBogi9uMtZg&#10;pFFOBWbwGRyFYykgeuSkPHz6WJ49fin5sTM1E/gQpwTfsy0LYr4dJTs2naZnFoZzzhsXXAUKjTW4&#10;b/tPPQesLRhpwFTU4SCQiwTkJQiqAYAtQGcQiAAdgLoqJwOoBnj3/cbhcvX0Jenx89KAlW+5kMcP&#10;hnXclb3IIhINDZiDQJg01AwAlGOTAdgA4MsGJBmI3orIXBjA1FfBdALc0mCKA6hHoGOOgutSTXIV&#10;T/3qRyB7PZNxxStVAcqk+4FlMIFs6KY8RjsLqM83LYe7k9QCyzIgNNcvNzAHfyjjRSyCgHYf6PvN&#10;m7ZJ/QHU6VrVr+GQ7ZSv2tnCQedr/nEKJfLmiq1at7eU+ss9lxIPG/DEuJfTy8f8cbMCQFlR3n9J&#10;7R/zuiVKwTYa8QNxIGHL1u1esuHuIEBbJA5JsH+qoA5qLjVPwIWliyrlm5kFKGcAP2PaRaSVqisE&#10;CQ9jeIi6gZWvq2QCFg5HL3lDmnKzg/lY1TkEk3DYwKVy785Tkw0AwTaCojQFdfj/jqmFxxnYkSHX&#10;DoCdZ7ckIOoUWEVg1N+GA1AXAIjU1wWANHmDTsCTqxdAvx4f0OnJTUbi0LK5+0AkWiNVs+JNBuAO&#10;AF4TgcwAyAWYANsySoMbTUUbAJjBaCfAFQDqDEKcMuAoWIFE9xEM5NYZDZicyIxsN9yg+y5yWDDv&#10;T2PPxbqd2WQY6vtDO89J7fe1avrJqVS7brnuZk1ep9mJZRwyWyAgXYyTfj89MLCuLRPWKlz5y34p&#10;pz8JsvrEzFrWfo/W36fVX3Z60l509f5BswLAyQUL/iEmAw+lt8Az0P1B+MEmlXMCsI4TYC8EWVKc&#10;/qMikKK6WnMNhHZAobqqbIaOAOcEOEDEWoxROa//dJk+cY0qq7JbQNGQwzBPvHb7tjrJbF19VCK+&#10;HKo8AfUi/AAnCIMVF3HEl1B+sdnANYCFmvbbL1pb0RWY9b9LCYj1M+toLw6AwwIECYiKPNWUM3dP&#10;AlIWjD37RQOlan661MxPRip/EtdqvtaojS16lk5fA3PZU4HM5cAMqZyV4AQAMAGpBsQMAKWGCoN6&#10;RoItEGh9FZxWILkAxDA4UanqRs5ItcsjULMATEASHJWXd9BNeSGjMVnHwKmt3Q9xz9CXp2IVJ0OH&#10;pM6TOzcfac3PVN6e/Hbd8oQnpz8evBUi/gwaHHdn9skslvL2G9H7d6tb+dv8JzEvs+cAcK+05KCA&#10;f9x3KOGlKDejuFmb3/7SwLTk0mCVAVQ04QfkB+UHdl8Iov5GLKRQI75BoktkNQYp7LDQhRtXZTs6&#10;AdRXa/dfERxApCCdkpvfplp8TgaBs0inKkEUenj3KchCG/R3GKWZSnrJM72nWlJdkNGq5GTaq1fo&#10;FDy8BDoxkX/HLENtwZ0ZAI8lmPW39yYBqQcfTUGcAKCjwDoHgM3JOQAAdjUMABjgqZ7VX30PJpaB&#10;Nh3ALDyvfbeflcilE5gBQAdASwDNABgAwAWAIpANADoQtI7S4CYAMDPxaCqqvToDAMeCQWbiTAA+&#10;1xsGOI9LMHAPfGYyKonwHzt0VWK/G62n7vss3xj0jDMPMCaUl7xPVJ3auwUgLqzd7j96qGCf2+/P&#10;s3Ypcot0/hB4/EWpszRwGbfrQRpsv8J66/Npqbb5rMS9X+wLY/Nz581T4lwwTn+n/fd25NDBf9Oi&#10;AFCQm/ULMALftpQWzA+V6LgIz5039x0bcdZIy5eYGWreDOq1z0F75eINIKpOh0Bplki5CmCjrKOW&#10;iNALoLZ69d5N2bbjkNoqcxDD+ggcPQW68L17AG1qwdh6JCtm7VaQsBdkyAnosIPATcHAwH/r3631&#10;hef/FHjFz/4dlF27jgOB6Ja8fXhdwTDPrDxBMvbLyQC0mvYeRVu2AJFeezgACABeJCATAGpQp2vP&#10;3gaAmbHoBCzXmYBf/ChJEfSGPuMvf5QsEV+P1g7Am6VZUoVWYvXCTKlhAHCTgZQObMlADADkAiAw&#10;echA7rFgGqyaAGAsvE03gNnOm/N7pfL5M1kwdQc6FRny8z9IrLsnrXUvfJ5XM43/lSdRmOobnbdU&#10;Du+C5VlltbyA8/M51PE8UDir/87G9XSuziriz0OMPIAufzVI24U22yKmktx3vIqFuucBPNnv2Yv6&#10;GoX5EA5piey3S8eTDkAAAM/v3bv3n7UoACxYMOGfp2I8mIKCwYhMnGwalJvt10V4yYJtOuhDdlT0&#10;tyOVDegrEUZ0dVjefMUJWCJQT20RWi/h7UCeADB4GICMFRjRksAZ0Lh5965Ug7pbW1MrN6/el/3b&#10;z8rqeXtk9tgNMm3Yuvf2NRWvNSZ/mazCa9fQZePpHQQBlABqBWYNLUgBdup/DQDWFNQGAAqBjDUt&#10;QCUBIQPQQSB3AAB/H0Sg6llx8rZijFy/dEum4LWnDl3b4GctL1kl65YdldqrEEedHa8sQO8AADKQ&#10;MxBkA4CKgyoZyAQADxdA7dXqGIFWWekNAwBl1s9jck/eyuXzd2ViyQrha08b/v7uxXS81sLJFVKx&#10;CvySI1fkKQDkt6jzn758pgK0XDt+T31OtqJkpXGHbmgnOPDfRPGpehX59VAPzZ3YADEBUoU5C+Ab&#10;SOiluWLVaqT+wWn9cZ+SxAcDkAkt2vyeMiA1aWIwWIEaQNQ8JEKWrVjhlQUwA+CFI7jH4YiM8Eno&#10;jxpPADdOwIDAyamvnQirasI/QYsGaRfZWJRcYpbgJSiK9M1E8bNyB1NbryuhcPu2WhcfHOadv/nv&#10;hgy+g/uzGqSWlZWvEQTeyttH8LhnWqwnpA8F2NqCW0cgUm45fGNbgDQ2JQfA0wJEBkDADml7FTj8&#10;1bMHSCUVgl49cFTCA/kcAOEPQwNgejRIQKABs5QAs1BLC7ABa5QODO0BhwvgCQA+Bqt2JsBQgukR&#10;wCwAk4EU7GBrtKYagzS8DpVKqX2f19+8lrn/3wPZr6mtlKfPjKQX1wpl6P2l6hb5373vmEwcvlzt&#10;60hO8zwWWQEJbXv2HocdXrkHz2LGWpY9T7sB7uc9foaTsue09Res9J/7jDT+stKi9kEJAAUDM9tx&#10;qi8YZYDVCaDLCVMi63rCFIr1fa9flDguwiPUX41BwCCo56GqclUWIuVnS+Y7gC1ErMmrZnTl5mfq&#10;tQaSY143xCWxbOYRzsutW7fk7t07cgfcgbvIDD7UF1//HkqUSmQlb+9fQ9qPGplmoC4VoLohIGts&#10;6QoAXh0AywHAHADTdRsAQAaqnNlfaq4fl8cvXjf+mfF+XldVAdGfgAAQY+YAmEmwpGAAAMhYRwem&#10;OCj9AZCJeCzCTCdAlYuYuRDABA5QzXYmSxt2Nk5h0AcTdE+gwPzB74GzDu5gHZzTGZP6N77duDzl&#10;Jw5bIZ/AvIZTrRzh9T10eNKzPUieP7kLX4EAlNVvisGqXEK51MpYv3GTEf1soeqPzdBJ3ktPSrix&#10;Zs2afxmUADB9+vTfRU1xLVhlANVN2RZcs269JwvQkx6RMKn3OE2dCEbNhFHoJbCqzuOCU0JpGaYD&#10;eyNAcFpKp6yAE8ybvklmTloH1uAUWbJgq05j+Qor+mYDZ9HK4aa/9wE3vw06GgTu35cqmHm8uX7S&#10;zNBr+w8TgATRPAxAugJj2MYDAPq0ADkG7G4Bom7XDAA1fNXUfiDWrEZNW9PghuN7uf/osdQ8e6ib&#10;vQqBoy4AoKRQIBBcAM4bqDqw5QIQCHTGgnUoCK1KBgCXVbgGAHQEaqDW8/b1MxhovJLb6NZ8qODr&#10;fl0G4ctXr2mGWN+p70b9t+84rAePjvJirZKHUgEAm4HBzWg9f/0Kpv42aAeKGUBm5GRj+e1ktQwE&#10;J0EGGjVieFCIPzYAZELTMz87dWZQNr+HFZiWOKUlvoG++AHnnIeXDZGTbrEQpE7UTyNizk1OyTCm&#10;9EuxscsGzpOuUAvixWSbhfV/CLjTJA7xQhOAIT6gfmr+ABufTOACBBd44z+GBciN9+DRI+ATNTgd&#10;t0q1Y0qievaOECgBwFr22ZUBCCtzFQKp4wCoDgCHdQjUaQngCgDTomB2Mk4qcbLfaeAz8308fv5K&#10;asAArET3oGo2WoDzkp0MgAHAIQM5ykA1bAUSCAQZSYVBIFJqhoKsT6DDCFRCENqZCABvH1yXl1XV&#10;H/zkt/f9Pq7HtRs3FUD2C/S51o0FoYcPWqinvwX5eGBxjn/F0h0eBiDXIEsBgtTsOrGsLQR4zezU&#10;Bgm2wzc7oh/BIP7UBYAEGT64uFNQA0BRbtZXzACSYTAYDDBwALIA4gFMf2h9pLUVZZLgqkp9NFX+&#10;oXeAQ6ogz962htgpYDuPjsJMvVRqjGoqGME8CE82fwYLvpFdFYavXv9oggBPw6c4Fd88u28YgDTX&#10;0ABAAJCnPy3BbQAgAEgOgAMAYjzXowOgHQDMAaBur8IUXzVKgKoZsSgLIOn17IGe8PWl3fz+c2QJ&#10;NcfXSyWyhirgB9WgE2sm4SEDgQugAYDKQCgBGADARajmUJAHCGQAAGDJLEAZgfgcO/A5zkJboLYW&#10;1/z+RxEAeADcRDl4AusnkNPf1v+c6Y/+bqQXr4LrlSXozEnrlfijE4HICAYNmKF8BnYFpqJDwKE3&#10;XYt6+l+SsaNHgvgTEpQ9xX1JDQ8c1DeXz5nzr4IaAJZOnfp/QCz0CtsLwQgAfA4Sg4YPHeItGYYN&#10;vWDWFk3vVe+PhhZuI1Ay1dCrJSHo8PHTuIiQEMdF3bb1EPwGh2tQ4IVvLJUzN/ysXEf05ynwMWQC&#10;fA/EA2rPo0Ow3Zye7gBAJeBaWJjrBJ4zA0CBTp0CVCGQQYazj3q9msAdEXz08cnmq0QQeAPNgsfP&#10;G8ABiEfgdK7ZMlHLBg0AzAA0ACCjsFwAjzSYDxBojUIdRqDBARAAuPl5+iO4PXn+Apv/w6f+9wAG&#10;30bAO4XhtIA2P4IE+SY8XNj33w2QbwD0/T0UZWalWK8c8hmMbtSWzQd1MtBkq9nKWdm6zXBWuDZP&#10;4dDbsm2bkGUb7NM/Lyt1YlA3v6cMSE0aG7RuAAIAPzjBj/UbN3qyAHuaTxm9WsE+1lgqGYYvXmD2&#10;VONhI0Zr8TOXjaMqSRaUVaaaCq3GOUnYEOnCBgcFBXFjeQp8DEFAU/BnL+QtWoO1O5Ay4/S3IiDV&#10;9N5Dm63W8QLQISDtADhDQA4JyASAbGxaVwBAKv96agSGkIgDgBPhB/y09X816v9KIP6VMwAAagaA&#10;DGI+9AAQABQDIMuQQKDTCVAcgJqEJCUBB/BIhLtwgBqWL6e3KeJ/9yMItgb7uSPEgupr8/keIGzx&#10;bYSKlQLTNKxBEDgAmm8Gpe04K8BDSoU/QCjChudAGP/NL1KrbfpPfMoIh9rTPzi0Xz2Uaf8N9H/Y&#10;kJIvWyUADCko+NtgaQR4tALgIzhsyGAFRmxHgFH2NBWDIP2VEjIBWECR1v9hnw1RDsB+lAm8AUyz&#10;1oEGTGVVqwjEeoyKrOQAWPGQhrIBBoGTTmfgo8AEkB5XV1dDRwCDMc4mMgQgBAAFAI0ZiJ0B0Drc&#10;0wJEB4ABwHYAeHrPGYCNjAxgaiTGdscqDnAXr+Gb8WjwQZeglvU/sgV2DhQDYAnBAEBZcJQWxAGY&#10;aZixYA4FsQywLkEMABYHIB+A3QCUL9umyxuQnp6+ePnBU3+e/Pzs58AUDejkxzo6jYNm27bDUOwp&#10;wSTfbJ31Z7lK3InjvHkJ042StWtEmZRgpVVTPwD2d9u2H9LHcy2y5N1MvX+Y8Abz9EeGLgAAz+xc&#10;tux3WiUA7J4//x9jwOAwTQaCVQaw9TEgxnYE6lJ3KyHOaLl160GNvnv3HdeLyJbhOYgu0FasF2SU&#10;3Kwrgof0G9yFPi11AxsrBfhzLoRTuKm3b5u23IcsB5geP4PSzJt7l9CKA5pe4dT/LhUgU//7DgEV&#10;YQjIpwXIAEAegJYA0VK5CIy+p/eBAzx5ZyMyALyoQv0PE5TXU8I9ICA1BWwA0NKCAcY1E2AEQskI&#10;RCtQxUEAUAIIrN5iAkDNZnQugPzXVL2Wu/cffPAAwAzkPPQpAz35eTDxQKLKL9V7iUVxjp9gM4OA&#10;qlTh52ryARqwVbZm1krkv9Nf5MmiOVs8bUJF/lF2jBoxLGhDPx7wL2WAFORkDm6VzW+fNCc9OSOY&#10;ZYAdFR7iwwuoo0kiGyDN0hml5MVmjb9k/ladG1CXYXCuLU7ATIACDLQcc/dbGwsEXBCncVNtb/5D&#10;BQFNxR8+khrozCspiCe/qgA7duBIs+sYgBQBQR2+Eqcx63Km58oBQLqOU1vTdxsAZsbJaxB7aq8d&#10;lScv/eAAyAqqoGZUuWmMlgu2C6CzAJ5OAHUBfGcCnADAgKRlgKMNoDgAJxcnob15AqUHOhAfkHfB&#10;tJ/B/SK6P4Fufq4Zgsyzp643YqOOpgL/XZw6Wzf+SbSdWRLwsJk7bSPEQcdglqJQfS8Te42TlaC3&#10;k/xjkX/2/ddtcPr+BMJd9N2W/NtIf/evGjey7H+0agAYN2LEj1MT4l4GY0TYLRjCQaFly5d7qQe/&#10;U4c5m5+Kq53hxtrOEYegXHd3KAxryoXvsfeqaCvqLZUY8zFcrC8YkARyBn3ZO3fMYvmQQeAVTuM3&#10;UL2t2YS2mlP/6+nKAMDTloM4qgJENyAOAaEuZ5vO6QBoACAAaAMAKMGvp4SBdrwUbThvHEDbkI+f&#10;IjsACAjSDwNFXQBACTEPgYRkIGcoiOPGHpMQzQDIB0AngJmJDQBsB25G8AKQ+eb5Y3n45N2s431e&#10;X97PS6D3qoqPq7XX2MGg035A/SPQmWJ7mmaeDAQ8aFjXc2PbQTT1s8Qaorw3eQFsBbodf40/xjkw&#10;9Cj4EZyhH7uHWPtnpyZCNFF+q1UDAJ8cisHLg8kJMOzAcCnAjMDBYyf8yoYpzxoXeMaEtQq26MQV&#10;NdrozIpRzOTeEzQ9Y/q/Y9dRo9FO4dBdR7zoxI3dcJ4OZwDQfMggYMDA5/Lm8W3gAEyj2f4zE4B6&#10;yjr9f48KkAUANQAAAORmtR0A1PHczK81AERI1brhGHQx6bibjPQEklu1V4/I62nY/Bgg4u+wdPAA&#10;gVYZiFJjKhHuAgJXuwlBdjLQ4BW1JzZJJTCNu3c/TEA1J/9dudiMzW/XCjc21X6p+0dJL2acVFdi&#10;JpA/YDo2uhkG4uO5TjVjdToG7vVGo9zlK1cKD7tgyH25MwaO/g4pyo9q9c3PFyjJz+lIjQCaFrYk&#10;bfH93f4ABOeqh0Cdo7ChARvllUmjoA7DSUEQKywZqDfUV+Yg9QoBQPj5f8yQzChDt+QI8fwZm6Xv&#10;p4Nl7eo971A1GwoENhNgb/5DZAKWHViNurn2IFyC7alKtp0GAMcHwEsGDErAtgPgFQBQ/+tmRhCY&#10;HiWVc1Ok9vEtefDkmScl5+sxK6g5uEQqJ4fLa5QL5ncS/HYCNAA4AqFVjuE7NesAAFZ3SURBVDqQ&#10;cQqyo8FOGYCW5ZtbZ4FpVH6Q9N+T9jubv7Hg7/45N7QbQ2K3acO6vRL2RZlHWYmZAA1jWHIys7At&#10;Pn+vcwITf4eOn5SCvIFBm/iro/6y9x9/d+bMif/2vQSAmTNn/rP0xLhLwQQD+WEYGbPSkmT3vgNo&#10;k9QNTTCNmjZ+jZ72BFe4+Y1QaI6yBKdPXKvpGdMymoheu39TVi3boRgBW4P9O49WkpDvZGGDQUAx&#10;gYtKV/1QQeAl6uY3l1AGILU27T9T/3Oz2fSfgzmq1+/IgNVAvquKpzU2Ok9v7QA4AUDRfXQDai/u&#10;laevXDU5soHK1680la+aEukKAOwEmFYgSwodCnJmAgwQaLUBaBVmZcKddiCDFUlML56gvHj/6b+9&#10;ZxcB+DXG8PNdB8we10FxWrUmMPFnf3759nWZBgl7ktOsPJmWAyClDYydqoI25vHvUop5qM2dMzuo&#10;Az914F8CwL+M8vey+e2L5GalDMoE6hjMDMCSgyaOH6dWYhbEYwAg6KdaAdSsJycA8/yTQLQgIJgM&#10;UhARWvoL7sBAEVs2fWAwYpWFPgNtk9ZLOrARIB5Q1x0ww0PvOwhYTgDbZx4PAE/7zzIA0YZjP15V&#10;gJD+o3/voQBziIcBgB0Anv481fk1KUyq98wRYgx8Da3/kQ3UPLqJliG6BigB6jIA0wo0QKAdCkKJ&#10;oYQgZBxKCII6EMlIyghEZkIcAIGKQiG16ChUkX78ntN/r1ZfAMM93mk6SD57jmvmGAsXa6r6aucJ&#10;WSX7/uSgsNPETNTDTGUmgCCQBVdrGnz6HjRcy7v27ZfM1ESdhA3mnnHAv9rRwwb/1XsNAMOGlfxh&#10;akLs82CCgbwwqh0IQsOGzZvrBoVcrsKf/ThDJZZpusBBoa1gAHoMFqHIylZhDGianL5SjADKQUzb&#10;KNtkPQeakgoSEzgBg5LrN2++1yCg3YAHD6Xm1XNw6MGl58nvqf+HughAOIUdFSA9nRfilPbtANgA&#10;MCNOT/hKnNxVr5/LPTy/UpBfgf0H9mHlZGAE05El4HEaLHQeAJqAthOgjEA7FEQgkKPBlg9gZMI1&#10;Q3HmFN5cOSTP4dnwPtF/Bmq2UknyCbTP7+k4oX7neC/JPdSbYBsvO3qKtgE5b1IMDoAOqmHzE+Xv&#10;ii81o8E64+HEQygTPgDEBCwdXdt+eC/jx44JetvPjv0C/IOe2nsA/3wjDF54frDkwtxRkVjA4KJB&#10;XnZinPIj+y8CQgtjoBHI1grrfLoJUfyTIiKTRq7UHq1VFGaqxpYMR4QDoQfX2x1wbJ+vXruhgNL7&#10;Qq85ovoa1NzaY+sN79+tAGTrf25mHxUgzgDw1K7rADgZAAOAnvDxUnP/CowtXij34VV1rVTvmoXs&#10;IBRzA87mdwUAzSQ8lGAjD6YZh44G28lAhxBEgNKOByN7IZj5vgIAN/+tW7e1nRvIWK/X/XbUpija&#10;QTD5258YIg/LShp90vyDYjXMPsn0mwZe/2KY1XT8KcpRx6KeAz/EA8gRsBN/ZyD2sW7DBoB+ZgI2&#10;mKc/n4tZeFlxfvNkv1uaMhQX5P4CswFBcQ/yujCgB1McYd58CCi4AEFe2B27j2h7xfReL0pOrCFo&#10;9MF45uDMeUBojYeA+gnghi2YuVnHiZty6vt7LOtIfl26ck2DwPsIBDqcgxP0zeWDHvmtugEg9v/N&#10;BKCqACsA6NT/ygBkAHA6AE76z83NwaDKKaFSc6ZCnr0GOo/6vxpZRtXyQcAHkAEwAOCrrgxwdQIo&#10;DoIMg3qDXj4BnjLAdAPUp2D7dKl++VQ5De8jAHDzc66DrM6m9Pntvdb1RFIPQOfCJAzwOKa1XEsM&#10;BIbaa6jpVKEi2n/h5lWZPXmDoaxjDTLT3LX7KJ7HMP5I+Dl84qQUDcoF8Bfcth/3C4fzcABfXLVq&#10;9r9o6V5u1u8fPHjwH0B5ZFcwTER9I2M85JEyUhLh/7fPS0bc9lxpG0Y7pTCo/vL0p2MMxUSM1Tj5&#10;ANkq2mCmBTl5Rf42LMhoQ0afwSbwA+wiYf+Yi+s8aKTvgzBkxnNfghV4UVt/qsPPWttRAFI+vlP/&#10;e4mAOASgegPA5BCp3gpLNWQXD5+9lNq7F7X1V4UuwbsBwAECPTgAAgDKAIsDGCCQk4HEAZwAAHpy&#10;7YElaDdWtnr7jxufwZiTnWakt/GZft8Ab8Z2tyhOxH8TzBsAEo8GAfb9HeyJwHPkN8MUZ9KxXgQb&#10;8k04t/ItDhtqWPL37fPz9J81axYOs1DVw2yN078of2BOszZvsH6pMCejJ1oQagAa7A/IacHRoEyS&#10;e+2WBuMF9hIR1ShterP8mzeOVsyMxGzl0IRh34GTshRuLDOnrJfF6ByYYSLHhLQJxBAFBwEsMc28&#10;ebN1wUEGgIcg6NSCoFO9ebxu/lqPB4BjBOqp/wHMcQTYioB4CECu9J+nO2r8KlB96R5c9fyRvKz9&#10;XmpOolc/KUQlwCqnM0tABsDHOt2DOiDQ0QbgrIEVCV0GINCZC2Bg0nYgyElvTm2SV8r+a72SydT7&#10;dxGQDbW3KQQfu0nJLWF7j9oTTPdnTFwHIdqruslDcaJbIFnt39CFGj9kmbAbYJl9OsOCA2YV5OwY&#10;OGztT75/xfadwulZav0Fe28Qe4NK18O5U8f9u2Dt5WY9z7JJk34nNbH/mWC3BHnBSJZIiA6XpcoQ&#10;dHEDWK9h8w7PX2hMRBxpb7W1pvIKgRgNEjAYRarGOeyIL8vMpBYARLYPaT02qmixiog21L9tGBc4&#10;J1euGU2B1lAX0iyDQCBEKqu3TVVbbj1llf7rkgBzy4AzTXel/+4OgDndedL3k8pp/aT65mlV4mNw&#10;qSoPMfMC/LlPGUAg0IwGkxFotQEsDuAMBrm7ARAorYVLcmsCgGaWn/V+gOO8foI8M0Gq+4R/BYIP&#10;NjdLybhOI+UIJv4oP7cSreTOGEKzNT6zy74YPFu/do8XpsQAYDICzPnTyh7v6ThagYbxF7xZf3cQ&#10;IfY2KCtzbLM2bbB/KTcrLTnY8wH2w7JtMjA9RXbvP4jTvM5hhZubyiwcD7bmETz5+6NNsx8qQby5&#10;xAyYCahDD3u3Tj1nfAbNaDF9BvehlGhOELDmkFoStNYgETn6mAuo2YPxYJXhogAoFYBR//P0tTZg&#10;ROdhBOLLALQBwNT/TgDARq/CiV99DA5FtVWo63GicwAII8ANBQCVCJ+X5uEDeAaDrEAIAlMtRUIQ&#10;qN7cOIXpvwA0CJsoy2ZS/nsm5W+CkIdvIGf2t2f/CYmFpRfXDdcDkf3lkJ0zun1U9LmCjGCtck7U&#10;3Ve7SlkSjrJzO23sVXzWT88fqf/ceXNMzx+HWGuc/mDivp40dsSfBnsvN+v5po4e/a+R6twIhpOw&#10;v4ulpcDI4Q66aib8WNPTdikOJB+SgDgUxLHgrdsOeep8MgeNW4uxEuPfnNbiDTcBwVg0Z6N/yxtO&#10;rnZTwUKLC1BYgiDUPfS8gwkQmk5AJTj8YAQy1faa/3dcgJwBIE3/fQFAUoABAtYFAMz5IwBU48Sv&#10;3gHRkYdXFfSrmhap39cSwekE+AKBnAys4wMACFSJMMsHKJEqjgezOwFq8Jv7l+XRU4p/BE94lZoN&#10;bFuaUd7m1fu8vzytD0A5yqM/ybYeukXzId/FKVOPDwXFP/DYobkLtK1sDWf1oAH9fPfeYx7RWrtu&#10;mPpv3bET6Xk8stfIoG9+7g/S8HOz0hc2a7O21i/lZafnZ7UCMchTCmBWYNHixV6lACPwhnX7pNNf&#10;5ksntGNWL9+pIMwptAx3YAaAcwHc6EobRoTvgnSOU1wThi7HyT8RZCJjO870T6WcXABOkwMBwSd8&#10;Xbh8RRd9sARGWOO+hElFLer0agJumv4T/acNuLcJCAMAT2nDAGQHIF5nAHSD29N/JgIAav0qtPyY&#10;+tdcO45yAP9HScAAUEUhEPt4DyXYhxDkkQhz5gKUFuy0A6lOBI3A2icGvwhGALAl1lWUW0T5mwP0&#10;eYA5bGiq9aZDspuHA7NH3n9KzWvJiIPlqOtUt6Qeaky4y81PQS4bnr/AWH455DKi/kfhJUDFawJ/&#10;wT75+Xwk/oCGXz1u5NCfttZebtbzjhw58t/jjT1orSyApQCGkGT7bvoA1rX1GASmY0CIysB2ApDf&#10;mwKWINM169bLCE82ISP8hRsQD8VpXwzOQDuIjDK6D+gxziFwND0L8HQJcCoRjKLQ6bXrNhto2RCM&#10;tgJB231zYa/DvDPTf1YAlB4AVUTlHf6/7f/XMQDB6XcyAA0ENgAwA+B04fVjGAAC+s8AwMDAMkCB&#10;QPN7XkCgl0agUQhSPoC6BpMViG4AglQNJMVrQAG+/6DlLUDb2z8HNl1LTn3W5qTpHj52RjJg0U36&#10;rj3RdcwXSP+M8nUqMvMONRi/Ryp59LcjNIPkoUIH4E3QqLDkMuIAHPWdMWO6TvoFe9jHQ/vF6Z+T&#10;kbykWZu0tX8pNyO1tLWyAKUJI6oOKS3CQgDaimirN0rHMY04g5VbYj2fD5WWdpzhxo2lkvBUcLgv&#10;wGaM1mFcCEa3/YxEQUfw0z9MUysyosGBSIk1lh1YbICpKokpzAaaCxIyADyBWGjtXdhVrQDtlrW/&#10;ywPQ0/7TAJDsMwLs0wFQgA+bnBt9Yl+ppu7gw2tGNBQzAtoF0Ayg/jLAIxGmXgHAHSgfvgRlgPUL&#10;WIpsAHgFzT78KQ8FSqKyCP9l8C5OYHO15NS3JSNTdp70Rr3HrAvrPMwMkbp9GzfAyNOPew+/R1Ga&#10;7n8DDQr83qK5W7xbfgCp16/foKf+gNjWSf2V9jug//un/QYaOMYNG/bv2JqgMmlrpD+MqgwCM6ZN&#10;g00zNdgd1yCmYNY/0FFwoZSYjdakBtNmjOUBpZmmTVijrUXSO8eXLQWoUwbK52Q4EDePLtwYg/Ai&#10;FjFBwuaUBVYgpPbVU6mC3JbZaK70n449CyDYSXTeUQCy6b8XAKgUX1P/60ZHAKhRELDSKAhPDjPf&#10;n8ksoKEAgLkAdQsy+gCagVCKXMsAvC8Eg9pzuxr1IKgvENiZi6vXb3gEO5s6zOPvfjC9X4Y2MFV7&#10;eIJzloRS8wndxip+xDKRmWB899G6VvzRxtkypNYE18wZHCJ2/XFwbd+hI5KXnSHx/cJbZe3b2n9g&#10;RuqyQPfjB3lcTnpqSWsMCdmAYoRE+8nqNWvfGRvmjVcJJ2zuNMwFWMCvJH2OGouQKELmIB1gJwIH&#10;YEDgycKa8BSEQALREGzs9Pf9uQUJWRbQfMIQiJpmSkIgkMM7tacrjOKPw/5TCzDHBFRlu3zrfzcD&#10;UNN6JwBA8bdyapTU3D5n2oAw86ia2MdkBggAJlB4U4KtNoBVCKpGwLFCobYMYEeCegO1kB9/6Bo3&#10;bvzUN8g+H0eNfuox2Cyqqde7vscbTv4FGMvOlE/hPjyiYJH2+1ev2K34kc0EON7LwHDWIfr40oWJ&#10;Cai5h3PgsJRkhjJ6JCS+Wqnu99T+if1rx48e9n6HfpoaRaaMGfP/gKJ4u7WwAF6MeHADstOTZdfe&#10;/WAJetdsvDFEeanWwlSPUb0kfa5cuXtDnYPa/Sl83xHxO2CIg7MDDAy+dk2+i6gp0mL1LUC7oKk9&#10;eAUzBZZJGEhp4CEEwVGniopAPHl1+s8RAPWp/1UD0D0A5FCAPad/eV+p4ugvhEGe0QcAQiCVJAdR&#10;Cly5AA0AgQ4O4DserE5CwCJqz++S15A2D5QAZAE+dlA4wEMgtaXpfn33gFRfSnNPGbNaMSAGfab2&#10;IwsXOdRf40xNYHjezI1+50e4vux6MHU/x3zR8gPVt7XqfsP5R+2flbq4qfvxgzw+PysjszWxAIsH&#10;lJUADziJ8UuLBzhkD/Zvp49fqywubvaoDiOUvXcYTK3c+Gl6g62eADsCvJH1bXIrRqKKLy5Pt+ae&#10;TO5AwIzgNibXbG+7oZNSRTvRDXjz4AqwgGIw/oxfXzW4+ab95yYAeY8A2xkABQBR67+mJsCNE5gF&#10;MArB1XAkqgIgWDmhtw8QWDcV6FYIUqDRNR7MCcFK8ANqDkDDEKandDmqH/03eIg58e8ALL2hG/94&#10;C9p6gd8LY89NnEeZpc5MCRl8CfDwsxOkLBEoNLMNLWW3pNc7XALU/etQ91MYZ0BM69T99vRH669q&#10;4tgRf/ZBNnRTX3TGjBm/hz7oldZgB9pSILG/wQMml5crQchNFTZGo0bGmUAPpwLHDlkqNx7dlrWr&#10;9qgXvJF0ypY+n5YqwsvT4J2TX8uJ83pCKOij1mN1bsWBL7x3veVtIGBbi3JV9CZQv8JGAMPXNW9g&#10;JHpZqjAXoIq9lP5yjf+6BUCsBoBpASK9x7DPa5z+1YdXwCr9e3XoYV/9CeS63zwD3wCgXmU5SgFt&#10;B9rWoXswyN0OBOBogw48CGoOr5Q3tdXy+Cmm/+rx/LOBjkHvCoIf6dTBTvXdk3iB3h9mAZSX7/LX&#10;YP2hNczOEbNHlpE8ONRuzodJyMyTGShq8qAr/PjiZzz987LSpzR1H37QxxdkZ0QqFhAkKzF/oCIl&#10;xakitGjRIi+rcSspzjHOL/8kw6gI/UW+TMBwUHpouXIC2Pohmjt13Grovr/r2c4bzoVBOijpwxz7&#10;nIrUUXGGIGQCda3Ds9o6JD7BVhfBLzrWaOfAJxjYU/UlxnffvoaI55E1UslZAM7ts353vrjZKexJ&#10;CbAqtPgqqfIzqS/4/TFSDXOQ2rdvcErXWYRZSfC3T25JJfr4rzEsVElQkFgBfl9FQrVDUPca2i5k&#10;AACX4M1NmJrC5vzRU8iM+Wx+d3ZzA5oKF6DQY3v5zZnaq3dTO6XfIQhy8P7427QNBQRmjeORDZIT&#10;oGo/dKACSYx0cXWbdgnJnDwHC/Hjp7TfT5JaawDe9jmV85+c8GTq1Al/9EE3dFNffMWKFb+NKcHD&#10;rTEp6L7gDAC8SHQXcs8LsK7ff+gkPNxGqFqLafuA+INg0PHPBympIyOiXHv2/haLZQUmgypMpiFJ&#10;Q2ZYZG2T9AUDPYUIFrrLA5qX3kBdfNexELdTb9bW/Alm+XmKv33xEByBPbDfnqV1fSVq8Uqg+pUo&#10;C/SL6TmVe3bOkDd3L0j1WwFBx78vwHOWGFVoOZ7eIpXrRzjPlYnnSTXPxQEiPhe6ETVHVuH5zuup&#10;Tz0BipfYAMX3ajse5OtfwmlPYI/XgnP6wa7xVTCWJjHQfqRT7+hi6EVg0xpSz7vZl797wq4QSwJS&#10;w1X0478bLID3W2W+XKDfSej7jR831tn8waf6enH+cYgW5mUWNXX/fRSPLykY2E7FQ9G/bK0oySnE&#10;eAAwAwEK7ty914skxF4/lYDY5mM0txJO6jyMni+VXuur8XgicNabJYSdIeDpwGmxloiLBBIQuEHs&#10;6UiKMYPBdWYGnDdQqjHqZ0e6/Mnz5/IKZUH1m7dSWw3tALQL3zx/AB++u/r3m5dPdFPz56z5aUVe&#10;X32uYOOTp/K69q3UwMTzDUDHNy8eoTy4h+e7Z/79+oXW+ZUIPs+hJ/AQmYS1Wje9+zvCk56b/jQ7&#10;Kw5fP9ib3l5HO4BDYRhqQH6J+8w0fmzpEt24TdGB5HzApk37IS0HyXmIzEwds0aZfp7JPw79IPWf&#10;gxHfeDBTWxP0434hkI4s+ubixTP/r49iQzf1TVCmCGDg6tZQDfINKKReFuXnQLeNjkCumWxn4osT&#10;gpwCZCDgV/mIlV5EDvfGJLGI+m9R7Yd7xkGZQSjdGG0jSxbi6XIC5qTNGSQKJBDwMe4amdnKOeAd&#10;BA+5yVi/2818H8Ie3Iyswekv+AQ6AvybaTnTfTri6GMb4eYbncC7eqKTysvnoCaBeb7nmj08wM/s&#10;ZmdQIn7BqUg67pxy5ins+w70BA70erwDxKG/TyCX7TsG9u/+p2npMXCPLlqken4n/eA79b0eyz7O&#10;kBAz0iyCYKFDOGOGSe8KdbNqBXWfd2v/AVJa8J6kvpu6uQN9/IghRf8fsoCgGonUl02wHhtWNth0&#10;BpyUkwuQNRxvJNuAZAgWp87SjoDfOpFTYFeuyDjMfTPlJ5OQX0wJe/2iVKfADEnEaMHvg0/hZpwa&#10;XCz1nTZWkIRpJN8Pf785+oSeTeWIXrCWPoOAwPkDTsexlUYBU25K9ylvtfFtPR7Q364pPT4XcQmy&#10;GlmWkJNPk41z1FugVoPrlG+tk76+DUsux/iyZVrmdf5fg6TH/y7STI+SXhSFGZa3QAFefyCv3+fU&#10;oTAjIOMGls8iC2OZyVOZZWdrZbT2edOhsZGdlrTnypUr/yjQvfbRPg4U4aGtSQ5y3wwGgfFjR+lN&#10;9NCFeVJTvQXpHE9r1nueyO5TI55C2rgdYhC9oCqs5iM49fv8erB2EthOpGgkA8cZPA/bRxmQh+LM&#10;OE8hMshYd3pnE2az7wUewUBER2OKR3BYqaWZg+XG+2YJLBvOIgByTJkblcHh6vXrINnc0A18A0Im&#10;PLXdX/wes4rreAyBSJ7ol65eVdCOWQfTeWYg7qzkfZ3y9nry2qrNlqsTw/8vXbANGE+OtP9vOVIw&#10;YKbEQM2X7V9mbSzb1MuPhrOOeUdj2YZvW/g0Tv5tmPDLSk3S1L+1N78Z+ImvHTG09Jcf7aZuyhub&#10;MWPs76UlxgfdR8BvZ4B04ahQmTplMk4nnvze7b3Gev5cUGQOqi05asnwz4dKYs9xKhZBgEg7DFfo&#10;CntGBkIxlqknAwWBo+Q+46AtUOc/wNfaCZeiYTnzVWaaBpJ7MYM+BvVp158VqJdcoIuysUXr7iq4&#10;MwXvrMHMrrPjYK+D529PIDQgXf3PERioFuj7DehxjmAnZzco7lIBJWid/WB2h01dAfNYYjq8Rxzt&#10;XrtytzpK224PZ0LyB8xAwKZ5hwEjA/3i4BnbfaT56nx/Kyhf+Uv9Bw1Mn9GUPfbRP3ZwfnZPWBe3&#10;KiDopgszUs+aOUPxgEDn/G0/mAKQTCNJJOLCoe/Ap3+ULgVJM+UihCBZPmTBgcj4wqNlRKEIcAri&#10;Oo8yWQA94Di2CsS7KA3UU4yOKisRJUW/9iNk9qQNWKwZqiOvFmZBbCsGurC16+D6CvT33vfj7LXh&#10;KZ8A481Pf5wuY4DyWyCW2RyzMmZnVOXtCbdo2scvnlsB/0gIeVIERh180PWJLFedf4LDgXyOU8ig&#10;9hw8ZNx8WpHm6w4ALDEykhLuzp48+Q8++k3dlDdIQDA7JWHN+wAE7UQWa7W58+ZqZ6CxTaZOr1hM&#10;VHzVaTEsGi4gCj32azdcPgN/nMAhH8NxUkqPeYwh0DMme0zHSV0KxGxPHcLi5ACJwR9myK9+lKJ8&#10;Ag4oRaNlRXahr95hIIvzN/oxpNs6pzTLLQZVtnM/w+anAGy/r4fpRrZ1Ov/O5Igv7hs7AIvmbJXb&#10;T+8CBFyi96Wj4jiQi0O2RsYfvSP9Tfy5rynR/v1HjkpJUV6r9/p9235DCvJjmrK3fjCPHVVU9J/T&#10;B8Q9b805AS+OAOiZCRjNnL9ggQkCDSj+cNJr4ewtOiOgdk9YTDyhN67fJ12pC4fvTxu3Vn3iv/xP&#10;3Px5yjQka+wb1J6UidoHKTILBLI9xTR1HCbHJo1coanqtu3Qn2tXJoUpM5VmOnX8ajmAANEWAExK&#10;zutFTQer3GwVnYndjAYhx1p0E+FnYK7Tf4Bqz8D5+nNqQIwYtEhxln4Y9VaVaNX4R6bmMPwi2w2T&#10;1St3aQfHBhpv3OayHDxyXIk+sa1M9HGvVyr9ZKcl7/iNAP7qi0pQDsp4X4CgZgIIAmzZLFjIIAAA&#10;yU8QUHkxpI3RaPvxhDE+8Llo+e0CRXS3/rsTEObQz4doXcnSgHPl1JPjAuPC46JzKwpxyIg25mQb&#10;MluIwKk1Fb3q7duPgI68C5kEEHy0sH6jT/IAa23iKtzslHnnxiZyPwyCr/Nx/Q4dP42fXVLOBjX7&#10;eL055ZnSh3gMgF6V5r4iU8DoJOpP4K8XygDSegncMliQBaqafggCLNl+9R9SJTsGMnAI0r7B9zRK&#10;xgPY/ENKWp/l5978yvhLin8xYcyYn/xgTvTmvNHdu3f/Y3Cbd9PP/H0AKnyNBAYBfM2H0QhvsC8m&#10;QJSeMtCR2KTcrCSTMKXkuOjc6RuVBcgThH1mcghy4qai9bQcKjJmqIgLk4QjpYySQoyNvRXGkr1+&#10;iVkEBhT6FOBvuhdTuYiy0p6Nz3Q3SPMFP8Rgwg3I2fr5szYhOxqqKTsDKtN9qu7onIY69V6ULICu&#10;nN/Quh5mHKsgAcfsgDX9skXoBDj1Pif6uPHJ9hzQfRwC7m4zBo7rTxwmF/dvDyzkfNvAmvaDR/I+&#10;KL6+az8LvoGFOZm5zdlTP7jfGVFW/GcYFHoVbF/BhgIKAwADwZzZs9HSomKwd3eAC4yuLqlA+tv/&#10;ZCBmAHbK1bs3pXz4Sm0lcVFxYRYkzpBtWw9rsOAJwwVJOyiyzuzMOWWl2TmwWEIXYAnkEnBxz5q8&#10;3puA5PT0eQKyTGgMq/ghbvL63rOd2aDzM0la6v5M8BXXiSpNdNy1Cr28PvPh8sSAa0s0grLkXzDw&#10;VkDMhYo+xhHKkLaoCE2zzovwkCRfgyIxlJL31xJkibj3wCEpLsx/rzU/12wG2LID05MOnjmz83d+&#10;cJu5uW84Lzt1YBamnN5XFlAHDIbLjOnTdISYQx1ewA/VYgEuLYA6LBF88suH5s6XX/9hKjZ7tpRl&#10;z1OQj208Zgo82blgly3cZhyIdNT0Itp9kCInIIVTiOYSxBK4cIkjLAI6bQEoMg53QJc+EzMJE5BR&#10;EBfQtlyAqfMPPRiwncrTufNfGO399iBb8WSPg7R7DADSeci+rLw7r9VB3BvW9Qy83Og9YeaxFU7Q&#10;vE/7UT5EAIfh83B2oyRtrn6f2QO7HSzz1LgD98iXsEWG3060+grAJG3t4R7f9c5DENnwq/HDSv+8&#10;uXvpB/l7sBX7bWABOwl8vN8g0E/FGyZOGG/YfA5j0G4mU5sbDjsXz6I5WyQEtT8nCc/DjJR1Kq3H&#10;uaGZ1sdDHtqOjJ6F4OhM1ZE3C5Qn2aRRq6QUgiQaMJAFrFi6wyjJslRQS6rN8gVYbGSykYNObgC5&#10;CO7NbVVommJt/iGDA4MYT27tuddjx26Vm4xApxm+6f3LUgViKQrCoSFL3qJ5C5V6yfobUeCAgQ6g&#10;N3bwUjkPkVcGTWZddIMmRpADsFa9/lyvz83vlWFR0AObfyscfOBt0aqKPvWtcY76FuUOzP5BbuKW&#10;vulhpYP+a1pS/2fvqytgb4JqCwLdHQXbsYPHT2Kh1N8XZtuPRiPchFQTZu2vFGGASUxZJ49ZpSAU&#10;NzNdiNUyGqcQfxYPvTmq0LKs4CLv9NNBsgYkFQX/HOBrcCZIR9j8bFV9/h8zVarKt5XI9JWZiTIZ&#10;A+xhv7cA4LPBuWl5Wu/ee1w2rN+LjXzGb1nDtJ0dli5/NciTHc3C8BXTdV6fiwi27O9PHL4Crbux&#10;UgFMhW49GyDaSXl3ne5EgGVGcPDIaaVv5yVMUyFYfr8vzGJZ59dHAVY1Hwp6bNgomai/6yP50Ko+&#10;OQGuvq0w1k5LvZz05G3XgYu1dC/9YH9/UFZ6NLkBrTIx2MBNs0GgtLgADjEHvfQEfDePdSImIBUB&#10;oIoLjJuci2zX3qMaGKg4S1yAJxBbhEZhdp/qxbHtxFOpy18WyLq1RnmYpxH727GkrbJXzRMNgaUM&#10;7SyrNW/T1lTUrhF4jiJ4GizACUkKsPtks+/XnKrOKVfPyRuMwGA2zyVvo1VnxoGsvBzU7lTUYea0&#10;C9fF39wDU3tj7Y5Ra1zLsM/LtE4nlrJrzzHlXPSDESevGwFBlW9DUGBATg8v1+8zCGtLcOpGuXrv&#10;poxCdvDFf85QoDauyyjcV7AyHcag+3OrHBjA4CVLl0kKiDf10XuTEzBp2i9KerWLkwHR1OQPnv8l&#10;hXORAT+eMXncf/nBbt5gvHEQhP4eep9LgmktlpzAGe1+uLERMiAuEnoB/L//uW2qCuWC5rmpYpue&#10;CPWBcApCAanmaW2pv0OACVy4eU3TdRpNMM1XHwIsaJ5M21Cf8hRSgxKUC8wONm6EjiFnAvC1HjLk&#10;nREU1LmIXvQOZVV95rDJWMPS84CLnYGFWER/sOGYPbwzy4DvHTlxWlNnpt5qcuHIXqn0FTbOaXyP&#10;sw71Di0RkUeWwQyE6bbW3z6zDXxfFFFlJjOrfL2UIoOh2i5/Tz8TfPOIdZCV9x26JETq/bU7+fgy&#10;ddwxLk1xHUfre+dz5GFgi5ue14xlE4ME03te5wsIAmwV6pg2TT0QNEnR5vfp0ssxXr4n2r35+5ws&#10;+XhdZkK/n/Ld9Q72YLMnRPeTfp0HSlHCfAnvmIRMIDhDQDzsuN7LivPDg7GHfvDPMW7cuP87PSnh&#10;EiTFW4wHJA+Ikqi+kdL7q0Tp1zFfQr5Ol5COJiDUF8GZ/qEU0VFPbRP6dAi48HhqcESYQz+s1ekj&#10;sAmb+RICgPoPqgcB+8wUliQ4mKO01IzwSXg8ygJgBnSgZSpLtJ8bjKcaF7c1N+VGT8fjddgIG4He&#10;dSQYMeOwJJailFlG087nhOcmo3hFzLcjteU1Ar6JezmX4Dgr81Rdj+yjouIQgtKxdyWuEDROoC/O&#10;jU2mIt8b6bcsYdwbWFN3ZDYMZky3PwHNmZbZtGljGcSNF/6Vec/kS/C5mJ67T2CL/pdgo1pfPkuk&#10;ugCqNZV52LLj9WBrT0ex0csnJ4PZ1l5kCmHQeGAg5s9J3iK2shXZBzEbBkDVcPQBU4n0Hzx6XMaM&#10;HqE4kHukl4dGcrz7kOgnPb8cIGvm7YfoyfdSiuwrpHM4MoaWC4Bw8+dmp03/wW/cYH6A0sL8X2Jg&#10;qKolrUGe9JE9I5H+DZFta07Kg9vP5cLJOzI8eyFuZrze8PqCAJ2HeCJMnzZVF45bU8AuJG5Mbtx1&#10;q3dLOdh9XMgMCOwQGGtyYyBJCrH1KzSnmJlR7wXmIN1ouYloUKJ2U2gjsqYNQ7eAp9mAbsahiOku&#10;CTHEDqxEFTcEa2K3B719bzytWT58gvYZs5TP/1O6zJkGthyASWIUE4cv15O5E+YcyGPgKWhJMNzg&#10;JChlRU52DDCZcaCLgcfTbHX18l2mc+EAo/wMPX9erF0OkmvIsx+GbolqJiJQ0nbNI8meNsdM8PkE&#10;LD4fzV2tSQev2+oVO+USMABiA9RiIJIf+lmZbnA+ji08ZicMNGUYsGK6T3ovcQSSrvgzExy9dRtt&#10;vb9t524pHpSn7D6PmIfW+Dg0emPdhEfi3ybNT47vJ33bx8mSqTuQpIrcuPwQB0qBxEVEtKgUoEAO&#10;xnyPr1gx+/8M5v75jXiu/IEZmWQJUuWnqZ0Bbuy4yEiJ7lQgF0/f1ZvGP69e1Ojfc8ZVoJZDhoEb&#10;W99zM0CwJBg+FADSAeAC9ZQEPF242JgRDOg5Vk8rboYvsWlYFtCvkJuMi5qnlLUn64ux4p3gGnAD&#10;80TmhCADBNHvTASDr7HByXPnZqEyDQODtaZmZsGW4+J5W9/hsXOBM6vIi6cbkskouGHy+k/XYMON&#10;ObpkiRFDwcRcMlh0dmCJP2crMvLroTqgxHJEW5aOIy6DSTdkPEzzuWmZVh+EsWYUhppsZqKai/is&#10;5E5Qfp3jt5raIwMY0GOsIvi+Yqp8LnIiyN5j4GTApG+j+jfg81DO7codPJe6OwMnAN2aWAq7MAyO&#10;bB+SX8EguhmZWH2iH2z3MpgvX7FCreW8wD7W9FgPYV3iJCdmEgLXSGSOSTgIoiQlkaIfERLaPlPO&#10;Hrula2jD0kN6kDS0hhpatzzccPo/HzfuI/P1+1iiB67x389OHbCkOZLiKUBq+34XJYumbtOb9fjB&#10;CymB8EfYN4Nk4ZQK/d4wjOOGd0MEV0zAf5Ax4GCItoXWrl+vMwS+suNHHScinqJcqMwCCPoRtDqA&#10;jgHRaiLhVCAeAASbQYAbKuTTIQoWMs0lH4BlBGvZyK+Hy9CcBXpq8sQjeJUTO0UNTBgcCDbycd2R&#10;dm9BYPAdIeZJzi/Sk/kcNuCQSbcbgYbI+nAIpBqufLYOM3kMLvB7HIAyNutGN5EzDn0+QauTcxGs&#10;wfm+vjDvnTgCs46kXuPr1JIcheVYTEPyeWeB7cjShsGrN1qmqn2gIip1Y7hM01kOdf8ZyTvGfpvk&#10;ndkICqehP8DZjF27j6huo14/fLGUqtiCEgpBiwDqWmgAsv1nuyrvpPxg9h05cUomT5mkMyH0k3Df&#10;d6b8kV0TJAP4zdr5B2RQ7Gz58ifx0uvLBOn9dYz0x4ES0Qtyc7GT4KFQK99/L1KWMU/6dmQpUP9B&#10;4m9tad0PsLu0re5vONzQajwjecCZpouJ4mZ1SpazR2/ojeJm7/5VuMRGhEr3z+Pl1OFrcvXcfQn/&#10;LhXpX+Ma7gYZjlLSEB1f3Yakvj16nuhczDyJ6EysmAHQ+Eug/OrGQxrPBUykm3oA9ChkyqwbErUy&#10;x41pVsGNFvLZEOjZLdXsgYzEXJzqFCThzyJQW+8/9C64pSOxaIWx/uepzE1r22Sz4Hp85R5OUnAR&#10;zEhytuoYEJlnKk3DVLsBObdA9t2u3ceUWMNsRpl3eD4CnJRH52fl5s1FdsHn4+g0yxcjs54FQc7F&#10;uklNew/EHvzu8sUGJPTGAdAupIfjgOkm+CBr0UwCQSAVGQqp2L1BpfZkIkj1qdCrHQXHnEPBUivZ&#10;5QouzG5sf7+0qAAbOfRdCS+c/v1h45UdM1JWz90vX/0kGWVNkcybsFn2bD4tS6btlNjOpdKvd4T0&#10;ah+N/5tS4M6NJ/h+kcSEh3vKhUCy1axUiHvmZE74WA7bj/p9DCst/HNQhZvED0iMi5CormlyE7Xa&#10;xVO3pe83SZLYP1JSk5AZdAqXJdO3iyAwZESNQFCAsANqvXeBH++swJYE5IZv27FLF5WvwIhd1FzM&#10;7pPZkmG4obh5GAAIdBEsY2swvssYTf/Z+iuGAMnyxdukA4aOuKF4KjJoJMKxeAyCAYlFTO3JJ3DX&#10;7p7XZt8dJz0zDAYAMuR6/E2xvi61EFkCFKhTEmp7LQ1AXXY6BaQ22zFalih8HnomMkUnwSmu02gz&#10;VMMxXPbcQa1lhjMUNTifj5t2EMactdWJ//P9L0WZwsyH6D4zAQKKxCHeOaHRkdgK9mOfX5d4rLdV&#10;rh2/w4BnSxESpQoSZ2ppxAm+hlqZp+gZiQCwcOFCDteYlD/OT7aHABAfjRmRnkMktsMYjGcPl5tX&#10;73tKR/7j8pm7Ete1RCJ6h0jEt9ly+awpLbevPSmhHVK0wxTI5lfQLzN1x8mKin/6UW+8j+nNFeUN&#10;7IEg8H3AoGB8pIR3GiBnkAFsWHIAaRpSfaRp/OrdPgY37ZjevPwBEyQGWUH/8Fjp/ml/iY9EvTeg&#10;AcxBDUnZJYiXeRgm4uKrLxvwOuEcj8IsmI5SxIK1NwMA6ahE4rv+lTPZ5igNbwOCzZrWCFry1M3V&#10;05mblRuLm7QUgeLMpTo/evt63MwcRqIFOoNKNOpzdcFFcGEgoMRZcfps3bB8nkEQOeEGZzuPltfc&#10;4Nxw2dFTveYRiHOMKjTMO2IDJDKthYHG5TvXFVTk5ubvDYyZquCk3bh87eKU2WYgB69Jzr5pbb6r&#10;xMPMYA1Gc6ncTLyBz2c6CJyihM7fX+bLyOJFmuo3pOtnT/0de/bK8GFl2ttPiGmgbYcAMCAmRrr8&#10;PEl6/HwQNv8DuXXtkRSgBTksa4Hcv/1U18u21Sck5Lt4CeseiiA0Xb9X9boW4OgwiUa3qTFuADtb&#10;WWmJl2ZPGfejj2l//SDeS15mai7xgEBIQmRrhXTsJ5uWH5JdG09Jj3b9JDU5Qvr1CZOEHkPk+ZPX&#10;8hqAYErYYInt11f6dcmQCYVrJLY7xj7DYnxaQO8GBA4SsXU0dDD459t3YKMgG/DTLvQNAjtR/46H&#10;wChHiUmMITOOtmV2wIiGIxuAehPcYr1PSiwXfknGHDkAfCEEQKFlFupJ6s+6GnX5iiU7PQNHLAUo&#10;atoem5Yn/jRYoxNjsAGAvokE0lib8zWZqmuAyZyrk4x2oxo3XExDOu02OurOn74JQ1I3dEqSJzTB&#10;OX42ah0QF2DmwvIlHhkAiU/kL8R1huNufSKsrOExE8DMYyyASj5HDIIS2X806VwPQJU1fr3chdME&#10;QEkFPo+R74WSgVSbLM8GJbs9hJ4o6dMhShZO3iLfwy8hPXyU9GwfgtIxDIF3im70muo3khk1Gllj&#10;CB6LVvH03TKhZKWEduQ0a8MtQZJ9QHV/MWJE2c9+EBvuY3uTCLa/BarkbNZPjaVaTOcjeobJ6IKF&#10;8vJZNU6zCdLxF5HS98ss2VtxRiP3/q3nJaxjgoR2CZWR2BD8s37REenxGYMMW4QN31AuKkpD0fJs&#10;5owZcvAYhT7rJw+ZdqLp+bMnvxRDQ9Tay4M/4a//KFWzAjL8OPNOEgxT7M/+OB199DI9nWl0oYrE&#10;yApYHlBVqD7verbBuFG5Iak9wNYdZxZYX2dDvoyCGQw63OjFaM1x1JnpN8sFq2lgAkBdy46vxddU&#10;lV01VsE0IwA+ovNE/L+DxZoKbuA90lpr48YDOtijGQxqenYGGNB6gA/BQSd/vfm6MgaYhL42iEYA&#10;+DjAwzHf+jIH/h6Vn6nxsGXrNgTmEj312c5taK2YE9u5z8gaiRsxtb989p6EfJuIjJGZY6T0bBcr&#10;W1cf1TVSPmS5hPegD0A/6fFJmoR0AHOVQHIDzEBmrsxgy4oLe39s++oH9X6WTZr0O2gNbg1ERCQu&#10;Mgwn/BCpelWrJ/66RQfl7PGbehNrqt4gqk+S0O59JaJjtlw9b+q98cXLJLxLPyV4xPeL1pvcUJfA&#10;6gswEFArbtWaNVDLRf3P2rM++i2+zxNM2XkAB3ni07aM6D7560oNvnBe0oF4M21fCDLL1Qc3ldnG&#10;tJqbiF2GLSQR0aXGh+DCVJ28BPbulVYLUI7zC0zNGWT6fjJE03s70kxxUtbxPHX5HniS21TerVHI&#10;wMWJPIKDBPmIRTADYK+eQB+xCnYKGFimQayTdFwacvB9sJYnsKcBTIMXmJYBzDHw+pBvobP69VxP&#10;4jB05d1/6KhMnTpZ6bxs3zZm1EGeSDzYfd0/GSARnRMkMT5cYnpkI91/JreuPkYwyMBzMABEYcPj&#10;MBlkDokZY9ZKaFdDAkqIdlilDWx+g/gPkJL8gTk/qM32sb7ZCcOH/35WSuIZDk80FN2J7kd1yVS0&#10;/9WrSr15/PPiWZWML1opfb6LVmxg5qgN+v2TB68BLEwBWAgSUEyU9P48S/q0Qx84po4wpEAhygt/&#10;QUHZZCgNRg0fKhXbtyuL0He60B9gRbBQFXDQESAvgKAg0ext8BwgYs5TkD8n959pOze10cGrkxzz&#10;PK+qFINUo20+81hiDfw503cCcSQSsZNAVSNmACTREBjkYxIgmPE10nT9PQQOtjEVzMR7IL2W49DE&#10;IJgFMKXfsHaf9urZElTQ0VFEHgZaL7MKZjjJfVAK4HWU4YjXZlnAksStmNScmYTjZ0BnxsZnV2bR&#10;4sVo1aZruh+IMy8JPnHh0RLdOV8WTdqJ9iJGjsMA7nVJlnM4JL5/+z3AzCkS1i1U0lMiUfOHyKh8&#10;EwCGZc9GNwCoPzLExmp+rk9F/HMzJ+FX/97Huqd+cO9r5Mii/5Ke3P9WQ+1BxQG+jZMD287L6vl7&#10;JKnHGBmDAZGUvqOkD1hdPCXiexTJo3svtSNQnDIDNxpZQxJKhQ4xsnTaLlkz/6CEfgPxSJwU3PT9&#10;I2Ol9zfxEtEt1ikTvPEBusRwEXKicVL5BNm1DyYhqElPQXTkGOrSehc6swKg92QE8jE6s45ywda7&#10;3EiciSez7/MfZwDUm6AyYr5tLx1bRgZBYE9ptQDPYr8bpacncQWSjZi68wQ3BCGaZSz0DPKMBMhn&#10;RpWNtiF99Rh8mCHQ8ISBgxgBMwSyAtkZYCrvGWRiJwPPmY1sw5Y7lO/qgZYayw9mNBRULUiCQnOz&#10;BE9gnMq2niPsunrtWgh1DlJH3sbSfcPoA8iLdZEKYk9ol0gpSzebevPyI1gTMRLaOUIWO9yRU4dw&#10;IHyVLT2+7ivdkCUc3XtR7t98JlGdBgYUZPh66uSbnbrq6NGj/+QHt8k+9jdcUpD718gCnqVhs/kl&#10;W2DDhncPlynDVsqFE7el0/9Oll4dQtCzhYEoF0DXSJkxap0ugP3bzoHsAWwBAx7s6Sb2LpNKlA5P&#10;H7yWKFA+E0AaiegeJ70+HSQLyndIafIc6YPHD4ghe+xdkFBbhggEHC2dDu7AbjIJNRA0XfePGQA3&#10;GqflOPnG9H8IADF/hJc6EtAEDwpv9fJYGhSnMYtwTmMEAKbnIzFyzHqbG1JxANB6lT/AIIG6nSxG&#10;8hRUA9FR4OHvTYdyD09xNV3BpkwLQ6dBOwvZaKNBEh1AHzkJBA/JP+B0JNuMVEvm6zRV/JQnPq8h&#10;X289xnaHDylVujYzr8bSfa6PFE7zRaFu/yoWZV4U2nbhaBUPlOuXHsJH8a1mASFd+uDeD5YnD1/p&#10;uji275KMzl+iXAD+GZo5G4cE1k8AMwDUtsjLTNtdUVHRRvNtrWBSNCjrK8qJ1RcEiNb3Q8S+deWx&#10;rFuCE6xdoiREmVMgFO0cbnwShQqTpipoyNO/1zfRsnrePr3hs8duRNuHJwaYY1HR0uVvMyQzdIou&#10;imlDsai7weyU8+H1MAnZemIgyEpLNoFgP7QCgQ+QjtokuS+m9g76zTKBKbcaYfrU/6yVDwIw5AAO&#10;Kcn8Iq2Y2QQ360oMyVhiEDMAbuQxINQYxV0jxskuASm5rPEZBCyPnyc/wT9ShLPRzrQEJ2YXbEdy&#10;au/TP0pTIhE9ETjOq8NHTklDq247+NQUKzRt6SHV5/vjvP6IoUN0w7OnT4ymMUDYnPzREhsaK5Ed&#10;cmXW6M1SnDQLwF40DoRQmVi6TO/1trXHgezHSkinCGz0BfLqebWnbKyufCMjBi6VL/4bQGOsm0Ry&#10;CRqo+8nyg0Ht0QULpv9+a639tud1rkBpwcBuGKqo9SckwrQ9vFs/yYtjG+eNzMUMQO9vYpABgNfd&#10;KQF1/1V5+bRaYrrmoPYPQx0Ixl/vYZgZqJZH91/g+2COIb1MARIc1hncbZzAvX6ZL91+kYW24Vol&#10;GyUlNE4A0UCAkiMTdlKTJ5WjF79LswG2rAI1KuGG46nJzVNfG4yg2QFw88moI07A+QE6G6kpJjYj&#10;efjxGCH+BEq4rMV/jb/Z27cDRUbA4yK0D1doz52CqFRGJvjIxzMzoBQ6BUncm5jvZznmA6aMXqUj&#10;vzvBHnT7Aqo+ohMMAqr39fEck6bxymlZuWqVIvuJ4OXrxvdjxtlwPY7A/nmKbFlx3LOpF03ZJj0/&#10;T5WOP0sBv98wRgfGTECrOBQ0cgB3EeNl0ZQdMmf8ZmQFQ6XDT9NQHuyQmQgg4ZgXqC/wU+A2Oy3x&#10;7MxJk/6wbZO+pysAolBYemL8m1S0W97VWYvSEeAcnFolSXMlug/SQZzoIZ36yVIyAvGH6V+P9n2k&#10;6ycxsnHZIf3egolbpM+3YA+CP9C7Q4QUguFWW/NWrl+8K2khk6Td/8iQvl+nNtoudL8fZiTMCNg6&#10;HDNqhKzdsAEbBSO2OOHYxmpSVlCfVqDOJtCE5DSm+g6ruKl9Xp7ABBZLACgWgpBDL0PqGnixFlUH&#10;4BLESvbIYLQCaZ5BXT7Kas2fucmInTraep7NDI0BrfkxbUgQkhlHcyTLGAyZIRFA3QNRzvnz58Pl&#10;OVdrbnZa6tv4DPTxUQjE9QBzhhcCCq9zv48fuChPHr0AS/QWXISGqf5A1esatIZZCsYj4IMz0gtB&#10;4+to5Qb06dRXCpMn67pYj25S32/BFfGT+RGTwua/NG/SpP/0npZ+28vYK1CUkx3J6OsvCHCBRPbA&#10;jWyPCcA43jwO+URKbJdCuXPtCcY7H0gutOFnjDaYwKN7LyS2axHYY2E6950ZMUFev6yRg7sgUnEU&#10;wz0EiND/7R+BVBDpIFtKjbUL3YHA0oqZypYW5cuCBfNlNwBDsttOw4CTpCKSWQI6Lf0EAquxx7re&#10;N1tQ3r8j2GFUdv28DoKIFSqh4hB99PT3KArih2/f3PepWQ01AwGS8rQnor9h82Yph0Zjdnqy1vfM&#10;wOqr8ZWrgfvZr1si0vsCieqe4j8I6HQogMJepZrdrV24VycYr1+8h5ZwrZSmzEXgP6BgcGHiVOX8&#10;pySSFWq+VEq+T4mUF6+V6C75CEbvjpLr5k9PujZp7Ig/bduVH+gKFOVlxzUUBEgFthuRNzaiG+ib&#10;vUdhZuCRJzXkIhiVuxhjoaAToyuQ1HukPL7/Uh7efabTbAe2n5U9W06jhIhRbCAxNgaz4rESHQK1&#10;oQDAIXcg0FpWF3mYAoZjRo2UVavhEHSE0lmmROD0YVAyA1egYD1tvigZVr85pvLt3dJiQVIoJpLP&#10;Tc82Ht/Djl17ZO7cOVJSOEgDKrMkbrqGSTw89WOk898mS1YEugoHr0tqr3Lp8FeU7GLXxhucVRo4&#10;yr91i7DR8Sc9dJJ0+utM2bj0oLyFyIdtFR/YegETgIkIJHWvr+PlaBv26QARWW5+n+c2J3/Szcnj&#10;R//PD7T0217WXoGCnOwoBAGUA/67A+5FxQ0b3r2fRH5bgMmvLcr1HpqxAMBfrPaA47sP1eDA9DAn&#10;doJ0/2WWBoNls7YjAKA8QDehX884yY2eAXeakcAJUBvqXHlTNQzMKWMWfgRaR+lQKh4HYtFa2Xfo&#10;iAYBlgncNAYzaH520JLTurm/q649+AwMaGRLEh/Yvms3bNrmy9AhJVoSsbbX095PfV/vuDaCb1SP&#10;eIntlotSZaTOJwzoMhFTnuk65enGBfjv6NBwlHujVNXn0unb0vOzFOn2aYwMARvyzvUn8hCZ35A0&#10;dDy+ozq1N8CoLUSsF1+sgZs/Jy3pUvnIkf+jbRd+JFegOD+7L25MTX3dgboFZW4qy4HeQP97fNFf&#10;QcNIpID9uw1REpHWfUsOyid/GiFp4UOxeESmAiSLIB0UpKGIjpkoIR7JkwevMEs/DosM9FMsFp7u&#10;TSkL3CrF1KbTsVUEhZzMVMULFi9ZLNuwaTg/wBqZm8m4HQc/Q2juRteUXtP6CwriaT3vZDEHDh+V&#10;DRs3y0y4NA+G+GpaUpzJflDbs50XCJrv9Riq9+A6MwjHhgLT+aIQsx+H9X7NGr1Ren7lKPi6OjTJ&#10;AGz7fBMnuzeZtt5otEAZ6EO7oP3bqRgA6XBgQ2YyNJD3Y/z7Es9PKx/zJx/J0m97G/YKoDvQBd2B&#10;lzxdGruZyurCTSc4GBOKU71DidxAf5h/LgAoenD3qcwv3yzjCk3LaEjWDIkKCZNICEQMTp/pKR8m&#10;DF6C4BEq/XokSPdfJ6OWDIwt1pAgiQYDkpZwOvKzFBfmgWQ0UTULt6GbcOgY2208Xa/qF4MC/68q&#10;P61oNW7KB8MBMDx8SnDhPbDFiSCw9+Bh2bBpC1L7uSq5ngemXpIzTcmT3q3B19j98d34xFz4+2zH&#10;mU5POND5tfIIwi/7tp3SWr4EQ059v/Pu2ZMLENkrXNu+/HPpzB0IfWYq/yMWEmDUjzSisY1ncNz8&#10;ORkpRyZPHvfjtl33kV6BksKBn8Nf/WGg3oNcTLGh0RL+TZ5UrDwmR3ZfBCU4V4qSpsvt64+hBFMt&#10;1VCDyY0b40yE4TQBSeTRvac6Qjpj9Bogxr0lMaRYNi87LgPRg4/oGhvwomqY2mwWPQMB02UGBvLe&#10;B+VmYYMN1YGk5StXgoa8QzcfVYENqm6yBZJobNbAUoKblqe0cUXy98WpO+oV4ovP4ZzmLEWUy6Bd&#10;i3PoNpyA3Pd+bPbNsmjRQg1OQ0qKFMRjPa+pPQIY328ghJ3GNh+fI7xzjHT/VZpE90rQDICburxs&#10;iVw5d1cJS9cv35fnj19DPXgE+B3e4p3UhejbnpTfW/LiSZX074xRXmRt5PwHevKT4ZeTmbJz+vQJ&#10;bX3+j3Tve95WcX7+X2B24GqgrkMEeBLQUur7dbKEfIXx1TC0kEARjexQKNcu3pdKdANSw6AO06eP&#10;JIUMkWoMFi2Ztk1WztkjqxfslI6/DJFxmFnnHyUSdaS4ZN2poplGI9NjjW0C/Tk2ggYEzRC4yRAU&#10;gB+kAPsYmJ4ixQWYnR9eBt7BRJkzZw5075fIamAKmyu2Ys5gp3BWnlTlfQgW+5GeH4BCLlVyDxw5&#10;CtwBEuZgL+7auw+1+h6p2LYD6fsmWYEAQ3GNGQg248aO0fp9UE42KK8AzfCeeLJTL4F/E9MIxoY3&#10;9F1HpRf/Dmk/QMbkLwNec0piuuXgOkRgFj9cyrKmy4unlWjrlaKfP1Hegs9/8dQdiWifh6yuLgio&#10;6GefKBU9zUCvP6Jr4xmivR862ANuf35W+sqKihVtDL+PffPb9zduxIgfYyjjUKB+A1wkZJlx6isu&#10;ki2hcAn7NkUun7unswNxvSDe+V2IzBprBokGxc2SFbN2y9Y1B6XDX/aX/dvPSC2ApvSI4Ugt0Ulw&#10;RosJIIV16q96hRSbDGSYJKBg4KSs3HAMCgwEJlMIVQISgwP/b5SQY7SUyMApBnEKprGqeUg/hFyA&#10;j5Co5ulGJpsudki0a1Dh2KzRQTAZCJ9bn5cKyrrZAZrh9Zvyfht7rA7tAJ/p1S4GrMt4Hc/tizl8&#10;znfwT2HiZGzmML3GgxInoKX3vRSlTJRf/2koOB5GtmvP5jPS+4tUfZ8elV9crz6YE4nsiclPZBCN&#10;vQ/+PCWB+v0DpCAno/zWrVu//UNZ+23v07kCU6eO/tcDM5JWBSIqwgAQ3TsBoN4EietmtOD6dcoF&#10;2PdE0eLIzkkS9l0yxojvYWagWvp8WiQr5+4EnfQYXHCK5NXLKnAFrmNWvK6dxJOMdWZq6GjoDyxF&#10;5yEXstKNi48EsjgbfwwCGjawDRAMBNYhmcGC6fk7X46Dsj5W623z+42/VuP1cyDPYeS5Y3H9y2Tq&#10;0I0yoNdgBKBwHc0dD61B/lk5Zzc6NlRpAt0aen61Nd9j0nOp5PefintzB0H4jT5u3cIDEtYh1eAO&#10;TofGTHYG9nnIMmUGWTwoZ2DbhvoBX4Hd8F3LzUybwJvZkLzYAKSV/Tply4NbLwEGPgb5YyB4AdHY&#10;vKNkIsggvb5IgAHINF1c+7aelg5/HSPLZldIxaqjqPvN92eMWqskIrvI+HdflAPLZhj24WC0nsJ7&#10;vKtKbBdmsLODQDbdx/QYe71mj92k12tc8VKd16AaT+S3g1TjgXP7kZ2zJAbKzcmhpdqJeQqG34un&#10;VbIYwp2D4mcCt6kBiatWErqOk7CuOMmbqOBLGS+sl2dw7un7A176bW/dfQVAGBqQnow2YT0dAtI8&#10;I7rEy7Th6+XQ9ssS12OQEYxAu6n7ZwnS8a+TZPnM3bowRw+aL50/7SNz4MSzY90JmQvuOE+i9AgI&#10;jiI1tRuZ4FPYt8ly/thNxQ1SwsvQ6sPsgetE4mOi+kCZBhNnMWEMDu+STj6mTarvpcmch8AyBGZM&#10;UX3DpCiZo/QY1ll3TNr/NdicX6XJyLxF2NRV+v2CpMkS1qOPJPTOh/z7K7l98zGmJsdqG5By3iUp&#10;86CCBG4ART84vRkAwm8fo0M9acnnR5QU/HXbDvoNuwJDSvK+zEyJv+4XF8CiZsoc8m1/6f1lqk6S&#10;sX40G7IfygOmpiUyefB60EsH4STvI6MGzcUY6QsMET2TkweumvQfG9puktgItPHCh+k8wenDN0A2&#10;SfKwzVRroB8tzJJ08RaDp5/QY6j0+ioBZQLqVBfzTOmvrbTpmrI5DOGJeAPZkPW7LHkANIKfSqQJ&#10;LO3m7yXEIuhiUOv+rWd6XSeVrdHWHf88fvBc/16BMqBXe+ASvbNB0nolR/ZcgvQ7SisMfPG1OOcf&#10;2YsqT0z/A3tt4iQsFfOz0zfNnjz5D37Dln7bx7FXYMKQIX80MD1xC282QR7ffjMXUKL6CLoWDhY+&#10;FzI3bI8vQAHuFQcNgVDPsIg7/bc9ZW7wMPSqywcbHsEidA1YDlgtOQqOhHydIesXH1RBSv6pxvTi&#10;2gWoXb/JUezAAJMwqIgwYBzbVny/dE5qjntSUza772O5mWJDYyTkmzSwJYtBhsrwBjWd+lrLGe1Y&#10;RKvdVm9o6seFcZIusJNYy4BvY3VU1/65cPKWDE6dAwPW8RDprJWbVx7BrDNNorqlKkvz3LE7yLTg&#10;9+AE36a09/g5Uwcg5Qe7ryAvu+zWwYNtYN9verg4iJucn50xIj0xDuh44/ThupaQkxEgOHASLbpz&#10;gRzZdVnrzYzIkQ7673jL0akIqDMVivmnOIUDJ6Y8UBejb6Nl7oQK/dk1DKhwFmH57F36/92bzmjf&#10;mmPHsaFgKrYrRGsLkl0daW1mnp/cd6W++gO1mkVNbmCD4vMSOEzsWyzzxm+XWaO2yOzRW6Q35NOY&#10;NfEzkS8fhjmLKExe0oshogsAVWgcjswG+NmFI9QNIO+u7IafJ7RbmApx8g9LrK4/TwHXIgyCLBjn&#10;PnBFvz84ExbkX6bIpNJ1khIyGkQsXpvATnt3cKPMHLpFd0aUFHb/TV/3bZ/P5woU5w3shJrvdqCt&#10;QvfC4YkW3Tca3nEZkhU2FVqEaV7jovFAr2O756nSzOMHaCP2yDNW1GpIgVZj93ykuC8RPKoBNI6U&#10;rl/1lU6/jIIwicEZStNnSL++IapJsG7RIUyxPZQCqAlHof8dG9IffAVYjX2TocQYbsBkbEQGFp6C&#10;zFQSYHqh5YufTaGPd5/YLHW8Mp66qTjlMHCICuSmmG/gPAxXoU4/S5e+vxqspqBRPeMlJiROojuW&#10;4JTGKHGPYYplhHaKRTvurNRUfo+SqcCPLZd9D+xOsJ1oTTmjVaEpI3KE8vdPH74uoVDrTUkKV+EO&#10;OvfUQM2HvIBOf5uoXn0xYWTzBZZh2HuYEh+LjZ9Iw46K8jHD22i9f1ejw9ixJX8IBttKUxK8qy3Q&#10;UNrMzUFOe2hnlAcwGqlD/0E/Ra+6NMMYSWxbc1x6fGk0CThy2g+buDTd/Gz3plNGsATKRNzwRc4M&#10;OoeP+uLUi1TRSmNOuXnFES0jIrr0ly3Lj8PsBBOK7XG60vCUJQfUjfu0S9GR534d89QMlf52XhOL&#10;NMSIZo2M5+kJshPclPnFTcRpOC07YmOx4WPw+9HSr7shzfT6FC68f1kC67LBMOQcL6Pylkh5CQRS&#10;uqVBbDVSls4wgesEsRAIrfbpGCpLZhifxtz+Y/H85EY4m5R/o70YgY5I76/BkfgSJU8fR2obr8XM&#10;hin+JTjzvKl9C11+ZFdwc6K8F+c1sqFpEAZnnvhIM6MfaGvP3kui/BSUATBccufOnTbtvr+rm99+&#10;bqzRv1+Qm5UMCvEL1oJNq6+d3rJPGtvnW57mRmZsz5ZTSOELEQTilHtOjfnJw1boz+ZO2IjBFGM2&#10;GRUSKsVWhAKz6r3aQ3W4T77cu/lUHtx5At/Dm2iBpWJzJEHT4LFcvXBf+QlJCeEqelo8YBY24DWV&#10;tiI4tn7xIQUuY0B1tie86XZgnBZKRyUp03WuoTR1BkaghxvNQwS0qN4Qt8TPF0Mdh2pJkb0geho2&#10;XC5BP//Fs9fy9s33iltcOH5PojGV16djiCyYvFk/D/+QLNX+ZyEytni+/p8sSfbyNetgAIICc1j7&#10;dMzkz5Yd60/KxkXHJfxbBjIDoFqj17WLzPWbNGQVgiyuEYNnjxgEDga8pndLDNCHYZ70pBMjykp/&#10;/Xd93bd9fp8rMKKs+M/AhttO9hddXZoLmumwSmdYQqEG3rbmhAqL0KxkIzYkhUY6/TJaJg834OD0&#10;katRO4dBhQgtwy5hMtGChlO3Srcv+0Lqa6xSkcdiKIny1bnxYyTiu2yVOudMQhg48hyMKcFmYiuS&#10;cwucf2e2wBKjJGmeOiZZAJHTjP1QrlyihToGaJ6gPGHAoJfCkimw6IK9WmjXUM+GHpYzU/p27SWZ&#10;0cP1/V45dxvqQlAWihgJK/Y8iew+QMLRq58AP4Bnj18hoG1G8HkOh58ROK2H6WusmL0T6XsdABof&#10;BRJSz1LgJ9fUuyELLbuwjhBotexJEoJCIqB0PBWU693Sv2uZRPUyGVZTyDzu+8dTH3jP26K8zFHr&#10;Fy/+vbbF33YF/F4BEocK87LTQAR5kgmAKBBbMr+BAiddZM8odA2Q2kKWfDlow88fV8kOGEt2+XU/&#10;bOxxuqEqVh+RLp+ChRgKSyrwDQ7vuqDfHzZwlnRr1xunqJGxzgibDLrxWZk9bj2yiRJ5g1N49YI9&#10;OH3DMd2WIdcvPMD33oIIM0W6foYRWLTC+nUohmJOshc2od4JXdPlNjKI+7efaOuR+neXsbH5Jy2i&#10;THp920emITDxz4i8uRLSDTMQocUIRLVKgvrsJ+HS8Veh0u2zGCD8/SU6LBQ6hFO03ZkB0Q066pw7&#10;fgN23vDcg/ISB6xCFcA0JzyzkH5dUyTkS9Cr0beP6sP2nU8Nj//3bY8a/6s4gKuNtxzrC9Ys67IR&#10;0OEwdXzE4KIv2pZ92xUI6AoMLy34k5y05GUECHl6NCcbMC0/cAj6wmIaJJVo2ErHYRKN04cEtqhE&#10;wz8TSpdLxDcFIBQZBtyNS48AKg5EvR8qi6ZW6Pf6Q3V34ZQKbMAz0h+OvYIUfM6EddLtq95SmFKu&#10;j6GUNS2tovvEIABESZfPIlTrgApG1g5rQCwGabplyt0bT+UK3JG6/Lq/fPnT3rJl5REVUU3oXSh9&#10;O/dF+3KpPudEjDuHdO0r8b1z5OGdF7DHfoj6f5Esnr5N5o3bho2cClpuiKRFDpPvEZTmjNsILwLK&#10;cFXJuILlqsnH14rqmqmuO/Y6UuxTDVjqq+GZDeiJ37hlm797k9w/Rqm8GYn9nxcNzBi0b+PG3w3o&#10;xrc9qO0KuLCBvzc4P78nSoJzWhY0ESSsQ5yJpFNaChbm0Avg92MwjhrdsVjbiPxTU2XIAM8xrloA&#10;kw/6G4Qivd+18aQOGTF4FKVMhmX1HcmLnqbGlWOK5kvXL3vLhMFmEnHB5E3S6zuIbfQukUWTd0LE&#10;ZA3KkElqg2VLAAaAWNhhcb7hEYg1ZRABnTpiNVRyr0MjcTpeE/17gJFjC03mMWssbbFCJLp7uoeQ&#10;Q029V89rZNf6c1DiyZD42BDp3zMPlNxKObrvgnz9U5ikDF0OtZ1ncmTvBS1/aMoa18/FgtTORSPI&#10;vWYFTW/t6eATsjc4B60dP2rUn7et6LYr0KIrsGb+/H+Zn5VWiEzgKamiLSkLPJ0CtNai+oIP8FW6&#10;lGXMw5DLXhiQbJPUvmNUoprAXmTnFB1Hfnj3Bf6djlHYLNTud0CSOap1e3H6JOnxTW+c1kt0s84v&#10;3yjd4WqTjvr8JrIIkxWcAQOxTtJaA0DPbOXUc3Dm9JEbqOvvA+C7BRXk2chMUiQCoN/IvNn6+4un&#10;bUUACANwmIQgAUozMIZB8DOMgsVWKEhBJEVxYo/g5BVMTt4FYEmMofvndSo8fJ6ybLQ10RlpCiuw&#10;qVkXAzTGwAnynRpWOqgXXrbNmqtFK7/tl72uwJjhw/8kNyN1Zhr0B5leNjsQOCefqtwgDQ6DY1Ev&#10;1MKUKONcAE9rEm9iu+Yj7X4FVeIbSqzpi87CNsexlqdqeuRQ1Oe9Pa3DvRWnpeunsVoGhH1VoD4H&#10;zCAoZmolrRkA4noO1KBy88oD1OF5MMtM9ICPM6GS3OXzENiJT9UAsAq8BMpncU7i6N5LcNT5XvUU&#10;O33SC++3n4ppRvfuj5HnOOAXF4FDiKSGl6DF2AcgYKmcP34H3YtbAD8nQXY78Gm8pmx+1vls4+Ke&#10;3Mf0XtaSJUva0v22vdt6V6CspOBnOWkp6ygOqW1DtJeasmDfoR+z1kWJoF+OcAjHcKlHQLMKAoAk&#10;3FCOzNqaM92O702PvL7aQuMm459JQ1ZKj0+TgSnkq1hGxaojQOBNLa1cewSW/r1AUMIQzRWMNvf6&#10;aoB0b98Nm3Ww/v7BnecASkZIcepE/f/GZfBK7IwghXJk54YT+r3pI9dhBHeZ+ilsWHRUS4oQmK6u&#10;nrcX2gmvwMwbiXInHIEhRsLa5YHynIauCNx1iEUEcaYhhWIdwGgyU/o/Bbo/YvaUKT9qvbve9sxt&#10;V8B1BZheDikpaAclni2sN/nVokDgtx5mmQAgD6QckndIuw37NkO170ZkLUPanaEDMDS0SO4zWq6h&#10;E8A/TO9vXzP6hgvKtzotuLoAwMDx7EmlYgBstVFNZ0+FoSzPGrNeun8VInloN2pA2HFOsYi+UEja&#10;sNjIa5MDwLkFKuruXH8G5UAugEf06NF16N+1FLoJcFyONUw/UqbZeVAyUpA2P1N9bnxc81fgb0yZ&#10;Vl7exuRr250f5gpgP/zW0MEFHQamJm2gIrHqDrQkI/AJBNr31s1TR6Lh6DDda+JCzZCN8TsAkei7&#10;IpmOceaD22EXBg/ESYNXSeR3MLWgmYmz+UhH5qjzlbMPlZ/w9NFrcAqqURK8BHC4Awy7DLTdQiWp&#10;z1Dw7m/I/Ak79PRWSa3wSSqSmhc3GQShoRLxbQ6mGZM1O2F2ERdGN2UzkefJcoK06c3QTpwSeeAI&#10;9XjQwMzxk8aP+u8f5q63vWrbFfBzBUoL838J7bilQKEreUIZMlELygM/WYFOAtoxWx0EMmm1Sp1H&#10;oP+PwND7q3h8ETOAfqCvqQU2Z3hHyGV1GyopoSMwrjwKLL+RoA4XgPobpzME6p3QMVn6fJkpfUEt&#10;7o9eP6cSwzEPENoZ1OFeVNQFmQflBNuc7gnIYJ3y7jKJqD67MLimtwrzs4aXl4/547YF2HYFPtor&#10;MHzw4J/kZqaPhgbfHXYNwDtvhfLg3RaaDvmo0q3TX/djasGNRWntOIwbx4L/zxkAfjFVNz33uudV&#10;zT9scPs9ne23bLwgnuz+8BOOahNfUR3+9ORjFHRZPHPmv/1ob3rbG2u7Ar5XYMKECb8PQckYWIDt&#10;YvpqKMZI2xvrf7f2z51yQr0RnK/WOLmbCoxa8VKD6Me/yMvOWDa8tOjbM2fO/E7b6mq7Aj/YKwCc&#10;4O8PLS36eW5mygTQi6+RYszMoLnEoqZurI/58brpPbU95c2TDwLYy25z3vnBLve2N97QFZgzp/xf&#10;lRXkdctNT54HMOuutrEYDJgZBBE8/Og3vVPXp6E8gsfAmUEDM4aPHl7yt9e///4ft62gtivwd+IK&#10;LJg+/feHFuf3BHNtZnpywmViBVnJ1OXvr9oE5LN/zBs50PfGwEZAlDU9UXyc+LUD05IOF2Snl40a&#10;UvyrvXv3/rO/Eze87UO2XYH6rsCS6dN/d3hZ4acYXCkGVrAdtOPHJBoRN+DfGhB+IBmC2fBsiXLD&#10;4/0bme2bUNtdVpo/MHHiiBF/dv369baTvm07tF0Bf1eAJKMp48b9qLQo99tB2WmD4UO/DZLm9xRI&#10;RLlADIGbiv//kIGBG52vb0938960nKnJSk24nJORvKw4Lztr5ODiT5Ytm/Nv2u522xVouwLNuAIk&#10;G82cOPHfDi7K/5vi3KzYvKzUSWiNMShcTUuIe6WZAjef0mJNxsDgwI3JDcqWGjervwzCtyOhPAPn&#10;sXZz83konsoT3enHa3vOvEb/J9mpiWdz01NWF+Rklg3Oz+k9Yczwn2zc2MbHb8atbvuVtisQ2BVg&#10;lsCyYdqYMX9SNCj3s6KB6WFAz/OgYTCBqTazBmzWY+kD4i5go97EBr7HsgKkmhdgKlZik1ejv1+T&#10;HBdVi7+r0ZGowlcl6vPneOyj1MT+d5MTYq6lJ8WdocfiwNTETXjeBXmZKWOKkZbk52R0H1FW8jNm&#10;KufbavjAbtpH+Kj/H27vRG3xBEf8AAAAAElFTkSuQmCC"/>
  <p:tag name="ISPRING_PRESENTERDATA_0" val="VHLhuqduIFRo4buLICBCw61jaCBRdXnDqm4=|R2nDoW8gdmnDqm4=|||ezgzQ0MyRjAyLTFBRTctNEE5MS04NzUwLUY2M0Q2MDVGQ0M2RX0=||SVNQUklOR19QUkVTRU5URVJfUEhPVE9fMA==|MQ==||SVNQUklOR19QUkVTRU5URVJfUEhPVE9fMQ==|"/>
  <p:tag name="FLASHSPRING_ZOOM_TAG" val="58"/>
  <p:tag name="ISPRING_PRESENTATION_INFO_2" val="&lt;?xml version=&quot;1.0&quot; encoding=&quot;UTF-8&quot; standalone=&quot;no&quot; ?&gt;&#10;&lt;presentation2&gt;&#10;&#10;  &lt;slides&gt;&#10;    &lt;slide id=&quot;{5017DA84-C242-44AF-90AC-6110D683E19B}&quot; pptId=&quot;256&quot;/&gt;&#10;    &lt;slide id=&quot;{5B5BE3FF-E588-4C91-8F9F-0073CFDCFC07}&quot; pptId=&quot;272&quot;/&gt;&#10;    &lt;slide id=&quot;{31C14240-A26D-4619-9CBC-3BC5EF39791D}&quot; pptId=&quot;257&quot;/&gt;&#10;    &lt;slide id=&quot;{460F601E-5F5D-4722-8A65-BAFF88481F59}&quot; pptId=&quot;278&quot;/&gt;&#10;    &lt;slide id=&quot;{C16CD299-3E0E-4142-BAD3-5F5E1E65FCE4}&quot; pptId=&quot;260&quot;/&gt;&#10;    &lt;slide id=&quot;{07F21353-5819-4F15-A775-CC7568D40803}&quot; pptId=&quot;265&quot;/&gt;&#10;    &lt;slide id=&quot;{2CB9EFC8-5C0D-4B52-AC6E-463D63C1848F}&quot; pptId=&quot;259&quot;/&gt;&#10;    &lt;slide id=&quot;{94B5AA6B-B5AD-4D5D-ABA8-CD68F698F6AF}&quot; pptId=&quot;261&quot;/&gt;&#10;    &lt;slide id=&quot;{242F68D7-3D30-435A-A7F9-A3E4E2EE9C8C}&quot; pptId=&quot;273&quot;/&gt;&#10;    &lt;slide id=&quot;{3CD98B15-69B2-485C-A4BE-917F2E3109C3}&quot; pptId=&quot;266&quot;/&gt;&#10;    &lt;slide id=&quot;{A0914303-9B83-4B21-B342-7FFB507ED60C}&quot; pptId=&quot;267&quot;/&gt;&#10;    &lt;slide id=&quot;{D8F3E1D4-A352-4BFF-9775-C5FA26107E25}&quot; pptId=&quot;268&quot;/&gt;&#10;    &lt;slide id=&quot;{68AE6E73-1884-48FE-BCBF-19561C7553C4}&quot; pptId=&quot;276&quot;/&gt;&#10;    &lt;slide id=&quot;{514D958D-428F-4D87-9C1B-E91581A58718}&quot; pptId=&quot;275&quot;/&gt;&#10;    &lt;slide id=&quot;{2EDDA912-1E81-445D-8E0F-04195463E5B0}&quot; pptId=&quot;277&quot;/&gt;&#10;    &lt;slide id=&quot;{0B48F3F5-0FF1-4F61-AE94-A4A1C2E70FB8}&quot; pptId=&quot;270&quot;/&gt;&#10;    &lt;slide id=&quot;{E5980332-BE6F-405F-9C62-7CADA3B08419}&quot; pptId=&quot;274&quot;/&gt;&#10;    &lt;slide id=&quot;{8D782524-2145-458C-ACFB-7D9C5230AC0D}&quot; pptId=&quot;271&quot;/&gt;&#10;  &lt;/slides&gt;&#10;&#10;  &lt;narration&gt;&#10;    &lt;audioTracks&gt;&#10;      &lt;audioTrack muted=&quot;false&quot; name=&quot;tiêu đè bài thơ xcc&quot; resource=&quot;1c856093&quot; slideId=&quot;{5017DA84-C242-44AF-90AC-6110D683E19B}&quot; startTime=&quot;0&quot; stepIndex=&quot;0&quot; volume=&quot;1&quot;&gt;&#10;        &lt;audio channels=&quot;2&quot; format=&quot;fltp&quot; sampleRate=&quot;44100&quot;/&gt;&#10;      &lt;/audioTrack&gt;&#10;      &lt;audioTrack muted=&quot;false&quot; name=&quot;Kết thơ xcc&quot; resource=&quot;f1d1d0da&quot; slideId=&quot;{8D782524-2145-458C-ACFB-7D9C5230AC0D}&quot; startTime=&quot;0&quot; stepIndex=&quot;0&quot; volume=&quot;1&quot;&gt;&#10;        &lt;audio channels=&quot;2&quot; format=&quot;fltp&quot; sampleRate=&quot;44100&quot;/&gt;&#10;      &lt;/audioTrack&gt;&#10;      &lt;audioTrack muted=&quot;false&quot; name=&quot;GT bài thơ xcc&quot; resource=&quot;bc68bb30&quot; slideId=&quot;{31C14240-A26D-4619-9CBC-3BC5EF39791D}&quot; startTime=&quot;0&quot; stepIndex=&quot;0&quot; volume=&quot;1&quot;&gt;&#10;        &lt;audio channels=&quot;2&quot; format=&quot;fltp&quot; sampleRate=&quot;44100&quot;/&gt;&#10;      &lt;/audioTrack&gt;&#10;      &lt;audioTrack muted=&quot;false&quot; name=&quot;Lời dẫn thơ xcc&quot; resource=&quot;8ae5e281&quot; slideId=&quot;{514D958D-428F-4D87-9C1B-E91581A58718}&quot; startTime=&quot;0&quot; stepIndex=&quot;0&quot; volume=&quot;1&quot;&gt;&#10;        &lt;audio channels=&quot;2&quot; format=&quot;fltp&quot; sampleRate=&quot;44100&quot;/&gt;&#10;      &lt;/audioTrack&gt;&#10;      &lt;audioTrack muted=&quot;false&quot; name=&quot;Cô đoc thơ xcc2 (2)&quot; resource=&quot;13330d66&quot; slideId=&quot;&quot; startTime=&quot;0&quot; volume=&quot;1&quot;&gt;&#10;        &lt;audio channels=&quot;2&quot; format=&quot;fltp&quot; sampleRate=&quot;44100&quot;/&gt;&#10;      &lt;/audioTrack&gt;&#10;      &lt;audioTrack muted=&quot;false&quot; name=&quot;CĐ thơ xcc&quot; resource=&quot;1a43dfbe&quot; slideId=&quot;{5B5BE3FF-E588-4C91-8F9F-0073CFDCFC07}&quot; startTime=&quot;0&quot; stepIndex=&quot;0&quot; volume=&quot;1&quot;&gt;&#10;        &lt;audio channels=&quot;2&quot; format=&quot;fltp&quot; sampleRate=&quot;44100&quot;/&gt;&#10;      &lt;/audioTrack&gt;&#10;      &lt;audioTrack muted=&quot;false&quot; name=&quot;GD thơ xcc&quot; resource=&quot;b1895236&quot; slideId=&quot;{0B48F3F5-0FF1-4F61-AE94-A4A1C2E70FB8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JxunFBgCB2qfAUAADMTAAAdAAAAdW5pdmVyc2FsL2NvbW1vbl9tZXNzYWdlcy5sbme1WE1v20YQvQfIfxgQCNACbT4KxOjBVkBRa5kwRcrkynZ6IWiKkQhLS0Ui5fjWIIcegiI1eiqCogmMtEiRoC2Sk4igBwb9H+wv6eySliVbiUi1PUgQRc7b2Tczb3a4fudBvwdjbzjyA7Yh3bp+UwKPuUHbZ50NqUU3P/9SglHosLbTC5i3IbFAgjuVq1fWew7rRE7Hw99XrwCs973RCC9HFX51fg1+e0NqVm3FaDRl/a6tGXXDrqp1qaIE/YHDjkELOsEnX6ytPbh1e+3T9Ru5XREYqyFr2jwQCKTbNwsA6dQ0NBvRiGbrZJ9KFeqnkz8HEKbxC7ecvdGimqoTqdLgttArj9A0ya5U2YmcY7SePPeXWrdMk+jUtjS1RmzVsnWDCnY0QklNqlQRhMGgm05OfXjg9SEMkmcMDtL4BwiHGDv8Tl6xLhwkz46XLVYzGrKq2yaxqKkqVDV0qWKmkxchhJwyF8LkuQsd/H0K70+SUxgnb6Hrp/E3EXSTN45w4ADvstlVYZzGD9H0VwZ9fPYhA1bIlz1dM+SaLTebdoNYllxH3mkAY987grDrj2Aw9EYeC50QcxqO/LCL99pe8Bm0gyPWC5w23Bt6CGhY4AwGPd/NnvStwRDTHpo9Z7kXpryn6nWbGoZm2USvnf0jVbaRESSmm0xc3OHkXUkoU7aIKVX2kbYVLG1REdwY05gHyEXWy+FsqfUtDT+Uu1FNJiEP6XOMWRsBo3JYTaJnGMvMMJWJiaVgWXuGiemrY+K+HkAfv0M4xIuXESzOomXIqq4YWCoKnUFvzMIedpO3GHXc5IR1lqFpcktXtuwq1fFnlSDXmhMxt1vQDotoYdrOJmk08uZS8foy7BzNrhr7qAKYgGJDZayMbany/rs0/h6XTN6VsbxLrDKmuryr1mUuIFyyzvTkXK/c5A1WTho/wghHxzx5MQkuyVWmMULUhn/9nsZPXf7Pm3KLW2SnhVmnytoCsXS5nl1eN+x6gfDvJW8SfwDrihp7f5LGj9nSHECJV0iNF8dOS/3K3pRVjdRsrBaUNJuKDpQ5kmckX+h1prAMelwmUb1/8lFcX/EyOH9wzEk4DeF+5MC1vCHoNbJ/7XpJl+Z6yCLPcooyz5ASn6uMCFEgqOKEzXmAbQec9thhrreKM7xkP+rJ7Nb/P38sheiyqRrFYvZoLmbn0RJZuyBkeENcudDHtokbi5/gExhqGPVQElYO6dTromF10/gEOunkN1y+gCv/ksvS8f3vXbKytlNVDXH4ix9FMMLMLm5J8FyE+kH6jt8rbqXqm7hgMzuleENQ2b2guLVu5ACZzueamWWfj2eoDqfsRx9GASeyOO4u0jjn1i7vR8Xt90jVUilvaqLsjryDZbaizLPwfTgDuuLciht8hip8WZKLHBlnzq1zzYuqVOP+CsJE8UbiYIAy+5ifZuOnuHwREnGBVoOccZG1mAU74pHqR1hkLFOIgqPGx9DzHcwQUmh6mBbhAvYPPsj+bAFOO+9h14ehSLhDfstfMUYWkU08ICmyrvBT1VYa/3LMA/GkoCFWBedJo9b0YJbG36J74jR+P+KjSZi86nOFnrwo6k42m9XIpozIOT+Uoxzy+PULolxwDLYv+rQCGj9KooKSKWod4+Di0LEMhcrV1Q3zOffMtMS0S1VM4bkBcrkF5nYeAZlSWdlqYPpbPADY51knOsb2WgakIZvbqFNiMpEqSiae6Hup+WYWUNBYgsAZ01VeGMzaX2wmdOUGwOmgatOWazXxVgWZwYn4MOukbXDAzV+v9IJOUBRM2ZJ1FNkLeF7bD8sCmoRM35TwsV+M2BrO8Dge/f31z8vsRVM70zfUiOw6T9+8gY4v97np1Ui83lq/MfO26x9QSwMEFAACAAgAnG6cUBfJX4aeAwAAIg0AACcAAAB1bml2ZXJzYWwvZmxhc2hfcHVibGlzaGluZ19zZXR0aW5ncy54bWzVV01v2zYYvvtXvNDQY62kTdsskF20+UCDpEk2e8B2CiiKsYhQpCpSSdzTgB17aIudhiFYiqADNrTYhvZkYehBRf+H9kv2UrJde/ECp42BFoYVk3z5PO/HQ72Md/soEnDAEs2VbDjz9TkHmKQq4LLTcL5pr11ddEAbIgMilGQNRyoHbjdrXpz6guuwxYxBUw0II/VSbBpOaEy85LqHh4d1ruPEriqRGsTXdaoiN06YZtKwxI0F6eIf042ZdvoIUwDgN1Kyv61ZqwF4FdJ9FaSCAQ/Qc8ltUESsCaJDx63MfEL3O4lKZbCshEog6fgN54vFO/YzsKmgVnjEpM2JbuKknTZLJAi49YKIFn/IIGS8E6K7txYcOOSBCRvOtQWLgtbuWZQSuwqdWJRlhTmQpg8fMUMCYkg1rPgMOzJ6MFFNBV1JIk7buAI2/oaz0t69993O6teb61sbu+3t7c32+k7lRLnHHcfx3HEiDx1SaULZkMcjxhAaot+4Z48IzTx3dGpgtqfkmHN2DL4SmPtyF8oo8lmwRSI2Uo3WPpdraDnvwB4GIroNZztmElpEogK4IYLTIYBOfW24KSu/1re+k3AiAPFQogzut5z3LlQZoiFJNBt1bbCibd5p827ReyaB5q8gSovsqQTDi96bGEyRPadlvvqG5wPEYdE75RCq/AQhQnyGYBIiO/jMX+DAz0+6IPFxYcyDd38W2amBBymxKBxd671EBxNVoluOK63N9ZXV3fWtldVvr4BRQIIDIimrX5jMhEX2coY0+2H+2uKVNGWqJYj8dwl+kf2CseYv8NeI4WjwY/RTcfr/W5sof23ns8dlcJbkZ4qcHJIiO+b4C5f4LCo4SowhgxYclXt5BaQoYugUvT8Qf2ZcI1X8YayK7+v39ml+OqmIuFCO6DTeXTz8IxZhSLbQKKifzhZwekD7SugHmKRdzGt1Gv4riDLOknWgIpx59UF+0/wZncBgQqZKT36zL6W/QOKO5wZpiuyRDKdhmpu/dn3hxs1bi18u1d1/vv/16rmb+k1lRxAuB11l+dy2MmwtZ9+2nms7weTGgHn9dPvCVynpgsAS8Wky3L5g03j7pMh+xDrnf09jvVEeo8vHbY+obPpQrcyPy9Of4pkw9qA9gg5H7eM71mr6MiX5AbL66PtGpcvZyGqGcX/scfpswq5Gwyvs2J3Vcydequ1KxCWPMBm2zQxv4s0bC3N4C564VKsh2vj/Nc3av1BLAwQUAAIACACcbpxQyOREx9gCAACACgAAIQAAAHVuaXZlcnNhbC9mbGFzaF9za2luX3NldHRpbmdzLnhtbJVWbW/iMAz+fr8Ccd/X3Ss7qUNijJOQdhva0L6nrWkj0qRKXHb8+0vSlCZAoVcLqbGfx3Ec2yVWW8qnn0ajOK2lBI5rKCtGEEYJUbDM7ser18Xb4nk9Wy9fnsdRAxVMyDdApDxXRtPqRlQTkhpR8JtUcNT+briQJWHj6eff9okji7zGEjuQQzkbkkK3zcQ+Qyhujx8TI32EVJQV4fsnkYubhKTbXIqaZ1dDK/YVSEb5ViNvf03mi94NGFW4RCiDmBZ3RoZRKglKgQnp58LIVRYjCbB2p1v7DOR0W10+/RFtRxVFS5t9MdJHq0gOYZLvZkb68Vx7D29lYuQyAeEvaui3r0Z6oYzsQYbOH78b6WWIqq7+p0YqKXKT0JBz+RIPHCZIptvPRHVr5CrBHMhsdPUWXHrsWR89kHv1+z427SoFW5m8Hg0Ec+kJgynKGuKoXTU2VYiPlxp1f8B0Q5jSAF/VgVY66BWpVesm1HW4V/igPPN9OU0HeResLmHeBOy5C/Udfj5/sLPCd3rQeRFK2DmlF2Kn7JDPOq8nSE/ZId8YzeCFs/1pBMemhtRe8gNx13k5/9oKnOhl5qztqrWanZ5M6yovVKdoMaXIYKpMOGtagrm3OLK6JqToJKaYkx3NCVLB/xhcsreHUXF0ZHC1dr6yYqTI4FzB2Rj1mPbTZddhPTprWJDNZ6E7XLMeoZ7i92OCSNKi1J8lNR45nm4TnZjme3jKMHNSw0Eu+UZ4HLt3H6kkcgtyLQQbug0XCGqoe9E0Vx88jrwcxNH5LMfOybn087pMQC70rVFQbZZDZQMsaF4w/cN3Ch+QHTF6rA0VC+2PE3qoS0/higCITIu2aptFYylrhpTBDtrm9xT2yH1ni5Wu0r6Cm+ETbNAvOacZVJNuVnS1Es4QT38G/67DChwfWQaUPZJE2ZMFnd+O4S6WYDC348wUnz/J7NrVUuBY208zqJXmn+c/UEsDBBQAAgAIAJxunFChf/fEiAMAALMMAAAmAAAAdW5pdmVyc2FsL2h0bWxfcHVibGlzaGluZ19zZXR0aW5ncy54bWzdV09v00gUv+dTPBlxJKbdspTKSQX9I6qWtpAgLadqPJ7GI8YzXs+4bTgh7ZHDgjghhABVXWlXIHYFp1iIgxHfw/tJ9o2dlGQbqhQ1WmkVxfG8efP7vX8zb+ItHkQC9liiuZINZ6Z+2QEmqQq47DScu+3VS/MOaENkQISSrOFI5cBis+bFqS+4DlvMGFTVgDBSL8Sm4YTGxAuuu7+/X+c6TuysEqlBfF2nKnLjhGkmDUvcWJAu/phuzLTTR5gAAL+Rkv1lzVoNwKuQbqkgFQx4gJZLbp0i4qaJhONWWj6h9zuJSmWwpIRKIOn4DefC/HX7GehUSMs8YtKGRDdRaMVmgQQBt0YQ0eIPGISMd0K09uqcA/s8MGHDmZ2zKKjtnkQpsSvPiUVZUhgCafrwETMkIIZUw4rPsAOjB4JKFHQliTht4wxY9xvOcnvn5r3tlTsba5vrO+2trY322nZlRLnGHcXx3FEiDw1SaULZMY9HjCE0RLtxzS4RmnnusGigtqvkiHF2DL4SGPpyFVZR5LNgk0Ro5PaqdGAXLRfdhrMVMwktIjHj3BDB6fEKnfracFNmerWvfT3hRABmE0uSwa2W85WzCgkNSaLZsC2DGW0DTZs3it5rCTR/D1FaZE8kGF70PsVgiuyIlgHqK54OEIdF75BDqPJXCBHiMwSTENnBZ/4GB37+qgsSH2fG3PvyZ5EdGvg5JRaFo2m9t2hgokp0y3GxtbG2vLKztrm88tNFMApIsEckZfUzk5mwyN5OkeZ+mH+weCVNGWoJIv9Dgl9kL9HX/A2+DSkOOz9CPxGn/83cRPkHK89+LZ2zJM8pcnJIiuwFxzec4tPI4DAxugxacKzc80sgxSKGTtF7h/hT4xrK4i8jWfyav89P8sNxScSJckQnse7s7h+wCF2yicaCenYygZMD2iOh72CSdjGu1W74d0GUfpasgypCyfvvspvmr+kYBhMyVVryuz2U/gKJK44M0hTZIxlOwnR5ZvaHuSs/Xp2/tlB3/37426VTF/W7yLYgXA7ayNKpfeS4l5w8bT3XHv3jOwHG9UQj8P+7TnA7JV0QmBQ+SUzbZ2wTnx8X2VPMbP5xEu31cuOcP257qK4md9UW9otyv6e4C4zdWo+gw7Ha8VS1VXyeRfgdhTT2SsFPraSq9qZTSFP0dOyW+Z94Wo2Or6Ijd0/PHXs5rqF89I9Gs/YPUEsDBBQAAgAIAJxunFB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1unFCUj92rgxIAAAs/AAAXAAAAdW5pdmVyc2FsL3VuaXZlcnNhbC5wbmftm3lU0mm/wN1Sc1SaGssFtWWKaaxMTcUNrebNzDVb3JfUbDEEMzVFJLJymhRrHKXJtRzNSiVzXFHALKncKhdQVFASRnHJhV3g0jtNec9773/3nPsPnMMDP74P3/XD73m+nPPc9PFy1dEy1FJSUtJxO/yTr5KSKlBJSSVLU13+yeMj0ED5i3K8r+sBpeoe4JT8Qu3Mfs/9Sko12d+snFojv14LPxwQr6Sk2/7pqUyGVUQpKUFK3H7af/xy6Ozo/lvxZwzUGfO2QtUV5dg1myYONW94l7vxux9/jAg5rHftgU+gX+4vP8T+opl433fN/a3Xt0bgH21Uo4XEVG0XabdwL3tcvPjriPDX5Gr0/TDQ7x4sR8r3bAK9xQpgk9PQQE9DLIk4OFgokjuA52PD0obwkSQlVe29/wwIncwVn4AHli+XZ9sExUQpF7cZ/WL1BJBRxQWLsTkVcj6MkLyYFahTY/jf5O0upzNTEB/n8PNaRr67Vgm0C0ZdTmdpcO3N3I6vP31FWV0//O8BHW9UUbnAyEatlJK2dFuucoc0pHN88DJ87jsm7/vIL/Plg766mq4bb8ZtUDVTQ/+rAH3w7bp9q6b9bPT0uXIA8PcbB9vb/tG6bL0ZrglU0VjlmYWqikawRfC9TILnjaF8p88SavuWs5qGq/x/oeM/fmUXxqP9/vgXEyLDdWA1XXT6qmjuKqNVq/X3eB6i72if6S76LJkZX7dPTWdVDBPqlXCXja7l42/hX0wgdeSeZZDavmbApesKSdlPG7ujFJZzihfd+1nCg2saXlVfFUKc6knw5lvb+uBnwV8cIciThD7I+JqO8M3RLowrZjfcc941vN6LqD3zWYIAq+nsXx1Co7IZ8PbLO+fA+4BfHAlTlXu25auv2nvXWW2Gk/Tay17/RYu62zpk9bfkihPw6o2S1SGMXNHTfTXxah/QUPcfEyU4ea0Y68Cra2WwDsz4Zfx91DLUsmtsxuBvCclEd//Bt6tDiCVpaUTFRRnq6nwp4VvKFblnmsDVtdLWBMJfws9ZimwMomG8z5JwQEbJlrOrQ7ANv676DGypk3HjS/x/xbgwPhV1Va0i5JlsjGjcZ4DM1661RXyWPM1Q4KbATYGbAjcFbgrcFLgpcFPgpsBNgZsCNwVuCtwUuClwU+CmwE2BmwI3BW4K3BS4KXBT4KbATYGbAjcFbgrcFLgpcFPgpsBNgZsCNwVuCtwUuClwU+CmwO3/D7ePjMKksaHLSdr6q42ckperUc3rP8u1fu0Q9HzoFys0y/+tEsMZtPOmXZ0tqzX+jwD8n2rEaAFhrdxBlpBdTHcUfsjJx6EknHxXU+Ty9BgnbUDyRBzAt70zOFK+8Z/v7IGGp5gkZrHDsQTvBILfvLN0IduvcGkgrrLXoBg1JUZ6hpkje1rs4S0LHUb55sgpd79Ne3k6VXOw0Xl3582ClKJrnx1gFKiHImbrnuxG4MbVmnuE0/q7jZeae6oKe0MnBCdPoV4tBNkTljr9NDBnipG88ucd+l6j83UaZK6T2144RJUdalD3SzJhCD7nbwk3Un/s2Drolxc8ESV4i1tY7vM2L1oaSNBtbY2lmEWy90zLtQR5picQnUrGOlQf240S7cr8DlVFjDlbmWh0/YaWWfuUdW/wdhz/XkjCLpgLpzZuHUwjnp4tCFp/UgNTlyS4V028BpudxBFE06zaYskMC4AStLedYt0KW5koh8BEdWm82uLR0Z5t2Y4X+dIuq15gKiJmvpZDrBVy5TltW6hmQgrJ2WnLpQDWRwEzGyblNRChhS8JHOMUo6WAC7VHw2QOdGHPSaMEIif+Rr6IUN+dNJXCtZ5GVIkLF+Nu5h59ctfL51ja6J4gSngJ74/QPruBOjq27PcQsYR4Q+zHysMw72O/AbpKD121bxJTyZB64StXyMUkFcQrZVy4b7EVMXZNppZxwoRfA/c+AHn2xM92H2LwPajivTHRCS0cf0oNLodnD0mIgLDsDryuz/mIpDgs27CWqKdLCWnXHzQ7t49oHk4gmmX2kzniR2ICtEdcbXsgvqmSdsSu6cWbihMeoOs7ibHYqgxoSegxlA6opOGSaV50oju9s70ZlzGXEWA/mNBEiotiVGxosb8ysMfUEPz4X5AobkQ31MQyiiKcz5n097xnkvMps0mnYJDic5oVG5biDhDmU8R7aLYZITY/anr4vX3T65/8SOzU2q21o/30mtyLAXQKgZNVEkQPsoQHT7f9mgC6ob0XTtfu7wycofnLaD5YYPB08tQg0av1z/NT/iYX/+2DvkaSJ1gfVO+e/qg8pbvzz7zY3kkZUmUsMcIpuhGaVzd8nIxjHQUt4w+wGscINOon8x2zmN6qdRatxD5aQRpM70jHj14hKAq3g7xGF3TOBCQn2l6HOtICudDvJv2VHQRQwbbIuE/SsRj2+0kV8nUVV+seZpmD+IavDg9cE2JY1ElxtgMagcvJKWEV4B3wmdq4C4y7Gt+hI1v1nMMwBqrajhdUzQmCB1hf40a31DQVwj68e9FTegaO+97dvPA7e5NABrVrrLydmjS082DQ86SuyYxquEfY3DMO57iZE6w0u8kbcoaf88FaHYO0sdfAFMtW2EHFZzkLpyhMJbHXOoNwBkH/sCyReKznYex4PBboWDl/v4hGkEnm6cG3HbkN+7WAm/zH9Y1u8sdxefhQHJHTsHW3hNG48hQ0FMmHe2TP2/Hhu4bAiQByI9EdAa5e2H6CW8JjO8uE1UlU3rXNcGD0aORV5gsS1AhMxpEkgw2EOuFcElHcJm63f12NCwINc+ufeNyjN9Alc0lJvWsSZNlNdHcpZYy14u+VHeMEc+KPxCfxG6QOrbNh0kVskilONsiXYokrk9EyBmOn2E4N840apuZd0ibptzYdsK2PZcPtdxAPKiTrmYKTSgZPjnBrhp2tDtAFs17WDVrqTNuTs/gxQmd9N+p1x8r2RD2XDvOdFbl3Ftw1p6WefHQ/0pjYfZ7Ord4N71cV0GBESdtWdupkrTSM8UpyYZfTfvxIzRmGpfq09VKM989sCmqp25Ztrt+ESEX6z4qGSQuLneb0UZn9O2eW/66AEER+qaaYmC4qBvTHU7xRoj78rWkis55D19s7fZfiyDoV1Y2sYMLP+gfF42NwiJk0XbQ8WUehfF8wlcfXK3fWZM7/4CELasAvt08sMk0EZNzVKmYIiNl3oqxmJ35Pfk8JBCKBeuOr/ayGkoZSo91tpkV6P97ImsJNGRMDYoJtEsASxB75D3XOezR2cR4+g3Ch8RhOkB1w4JmRyHRmB2nW8PJkrh/Gvq0IEorJEdsPVaEoiCr9/qDrmDrQ7+xG6TApbpoSLDLwR4gjr0eq3bKvj8xlrieKkGpP6/gOcRLL5kupbPmNB6SOqdMY4cL4bqQZTPHoTnRk5dkuGX7WpvsvgYFdIsZYlXKK0U8/cgJEZEIJ9nsDRTVvLKSolguPpEEw7sKCvkOo+r7YWq9UTszxnX6wgZFsDiZ7gMyh0w68PTvFiTmhafhkeGkAK0QGISZaPiTPzmZxYA6H8KGWNmGnH88njXgZl9rn6QV3BEkQNInhqbjAtwNc3UL68lLPt+DOv94v6IHVMgcODz64KOFcft9cbqcJ9AjOceVfJ8fYwGdufly5dpn2mpOaO357w2CKwdvU3KiWC2f/nNv2NJOHMvQvbyvzSnVlVLhYxjZIg0DsvpzxIACQ6U/hH5UVoZy3qXnwE/vJ9a0z568VNKdWPgauB3ews3KrtfawUwIGh4u3mAFVflZ6Lt+HksbVYLM5ORyrvgFSkwp5C0iSoYZpdo48dqkQ6H3wYNVv/bSzc65KQ4nvWzjbT0TCnp8VkfkojjydI/01FRtkQr6zCtl/7WNO1olsqHoH9yF2dzesa1sN7Mxs70PSeJRV2rOmjWUcOnGDDpop7e7vffS75W0L+HSYHm6DIIVW/9wCoO0Oqkx44Ih63bsP3h8pBteYmD8c5v5aKFzLX548HplQGismqGGmOu+Wy0zMtJeUajhlgX3YcM/sXnkYD2/Uh/SOnr4020sk1YDgK1PeqOHUeQQdjzCeWG6FnMRWOVGri5PhicE4WWPRenA5oJ47L1SdW64PaEz7JjrqkPaM7cfn35gXtDxCXLsixP1mjNDqGMMIizA1ERYnXTsmI19GFHznHZZndaCLembv6MOnMQDychkksp27QrlfnPKs5cMMNfePg3x4psHMsA8kbFyfnEanlwzrgTu0OqqFhYjrpZl7jMMQYF3/dxV7jyozrYqFXSwjuqCDRaNLebIW1GxMGC11+lhxMx7DGH8dPwsIIXNMRSSI4VOoO5mJPsn4aEVZOPOKP9IpyfGGJPv+pZ9dlvDegeeWiaV4hJ23llAvxQsc4f2n+wYwU24Ll0oF1Minsxao5ucWXsNmSp6oshlk4Li+ciVmgZp0lBzecu28Y2+Wk0nk9nN+YH2KKQIyrW/eDRMZ1ZWLT+sivcYSW58ldzHv6GEClIRiuowgHGFDGh75HD1I50r7j3mPhjysDiqO72rj27UWudj3IrrTacuwuJkUY041jZOaiZw38dZvdFYfS+FU5cjAIy2kRxsG7ZsKbeZKvzUF1XLt9HwPMe7KoH8ETulviaaFXp2CVd5z9uoN87X2yiN3Ejsm+ZPbT/Q5Rzgg3Qb8Ex5nDyzcI0RBKdM+xjk1v+7b/SGP5cc/lSLmNokJHe/jE0ZDhxxZNXKVazCB3YLnmwhPbS94HDwc0gBh302fj5/rzUkPmCuefJ9OXVlccNkNFxgs1L508VNlCxBAJsw1sx5JC2uq7mj1upokQbeWdXLiUkaky9ljxouNxSsOG91jdZtQ7MaeZfPfvNvHNHW5NVOwomG+NZlbTrwouC3M7HXgZf+AES/Ll0FjJEH8VoVsd6ORZ5P3ccDU6wn2yGzQEDVxCARZuNntnbaY0z2PkiHmbRO10wTtpmOtl3rEc5E+AB93Zwd3LE4S4MQTufPbJ71C5cthnrajbGUJJN8oiPzt780FBoB5FonS5LoJi3v8QCGYBWBAEWtn7ebo7wt6F6y9mrLi0+hYQekvvRDxjBtbRYUcdb3UJp1SlJVcUbFfOu1HbEbgUL3msk/vhItY4q4LI/5UfeWjVH/dYHfAiDu2eLGkhRWPncvoLLxgSSJVGVyeuAnqWb+u3FNk0RZOi1ygUp14EZXJLSaUKqVLPev2xSad6yGPUOLTeuxUXQuxg7t6Wu1SU4ncoEcY5M6Bu+kki7XAYunyw/m8unL0gzwNttkmefoSzqt2k52lcfLWqLHBbPvfppf2p9Chu0cBWIehqCvoIKuPHUYwYN1F+CPyaIzE3j2eMChGZvE5dZRQh3MJpdFb4B4qZPn2dhH1ZBM+dId12KTgL1fnHz81H2QMXSWp2gZKV41DZpWB9D9r3OeDKyR2bHgXQ/CWa2OJ0zz5sy83hTl2xj+Rd1V/Ao6E+uai3E608qwkSinTHHdsUUHw3E+5yuom5Wh3R0y56UPzZLF7bfMHZNMALqGHPTCAZq73PB2xN+PPYlqo7wmEDesJcAkJDPVNoOVPrsGkMg4Tvy9JI3Bidjm1NY6s3aaqPfIMfUwGcZ1YmTaELd0mXkNOh10idsyLC/hTVGJDDYcdk8BoHLiGPHzkSRgMD+0TmKct3AIccJUvIeULIm5jmvsAVB2A3mYKnlauCFW9d/lZJc2RzHGHCb9/gUxa3+0CUJ1aZBWAKgFL9bp2bPzA0pA7kPLTzQZ7+MhW3kHACCxtKR9PYeAkdXK0P4BsnQVtADWM0Uj7wqd70dgcHux3W7TCdoZNhpPHvgMlO3ktdg0V4F676O1qEJ3PibEPILyU6zQm/lvn9/lvXqCDaWkQHjXyFup0quHhaVwWhR3cl35HPPH6zt8doThmc11EARiA/wCtdmLHA00lxZLcmGz6PfLdUhXyPXN4DAUp4VJs67BMszDhm7FczMOilOk5+4RRUUGQGDJKF4t/iqqP7vzcTVKiXBjURd+bWuvqiktDj/jKCokvpvPpK6zRTvi05al2wLK1xAVv7vj5SDKpzmAdmNdiI76+KZTqKBUw80ViYB9f5B+SCG2/hHIkfe2mg/OV0e3RPm03V/+TgNaQCcjOEbZp0Kk3kjsCg69ddmMB+o0hQCrsRWkB1+/+zzPT80SZdAjmf74l+PylSuOYrzpjrH0CmG0sZ9hJu82tJ/+Y25T/5eg01LAi8ygsCV06NoaYdzIzznu3uq1nRKnm7u6gaaBLIR/lTVzM0hx+vmhlzR9vaR73WdGxXz14qF+x6+jvESIeLGrPjthTVPAJJfnD7V9eP1UfCL/6X1BLAwQUAAIACACdbpxQuOq3cEkAAABqAAAAGwAAAHVuaXZlcnNhbC91bml2ZXJzYWwucG5nLnhtbLOxr8jNUShLLSrOzM+zVTLUM1Cyt+PlsikoSi3LTC1XqACKGekZQICSQiUqtzwzpSTDVsncHEksIzUzPaPEVsnU3BIuqA80EgBQSwECAAAUAAIACAA8gCZLqQHEdvsCAACwCAAAFAAAAAAAAAABAAAAAAAAAAAAdW5pdmVyc2FsL3BsYXllci54bWxQSwECAAAUAAIACACcbpxQYAgdqnwFAAAzEwAAHQAAAAAAAAABAAAAAAAtAwAAdW5pdmVyc2FsL2NvbW1vbl9tZXNzYWdlcy5sbmdQSwECAAAUAAIACACcbpxQF8lfhp4DAAAiDQAAJwAAAAAAAAABAAAAAADkCAAAdW5pdmVyc2FsL2ZsYXNoX3B1Ymxpc2hpbmdfc2V0dGluZ3MueG1sUEsBAgAAFAACAAgAnG6cUMjkRMfYAgAAgAoAACEAAAAAAAAAAQAAAAAAxwwAAHVuaXZlcnNhbC9mbGFzaF9za2luX3NldHRpbmdzLnhtbFBLAQIAABQAAgAIAJxunFChf/fEiAMAALMMAAAmAAAAAAAAAAEAAAAAAN4PAAB1bml2ZXJzYWwvaHRtbF9wdWJsaXNoaW5nX3NldHRpbmdzLnhtbFBLAQIAABQAAgAIAJxunFBocVKRmgEAAB8GAAAfAAAAAAAAAAEAAAAAAKoTAAB1bml2ZXJzYWwvaHRtbF9za2luX3NldHRpbmdzLmpzUEsBAgAAFAACAAgAnW6cUJSP3auDEgAACz8AABcAAAAAAAAAAAAAAAAAgRUAAHVuaXZlcnNhbC91bml2ZXJzYWwucG5nUEsBAgAAFAACAAgAnW6cULjqt3BJAAAAagAAABsAAAAAAAAAAQAAAAAAOSgAAHVuaXZlcnNhbC91bml2ZXJzYWwucG5nLnhtbFBLBQYAAAAACAAIAGACAAC7KAAAAAA="/>
  <p:tag name="ISPRING_SCORM_RATE_SLIDES" val="0"/>
  <p:tag name="ISPRING_SCORM_PASSING_SCORE" val="80.000000"/>
  <p:tag name="ISPRING_ULTRA_SCORM_COURSE_ID" val="B8C72754-3898-4F77-9DE2-02846DFF9C52"/>
  <p:tag name="ISPRINGONLINEFOLDERID" val="0"/>
  <p:tag name="ISPRINGONLINEFOLDERPATH" val="Content List"/>
  <p:tag name="ISPRINGCLOUDFOLDERID" val="0"/>
  <p:tag name="ISPRINGCLOUDFOLDERPATH" val="Repository"/>
  <p:tag name="ISPRING_RESOURCE_FOLDER" val="E:\thơ xe chữa cháy\thơ xe chữa cháy\xe chữa cháy"/>
  <p:tag name="ISPRING_PRESENTATION_PATH" val="E:\thơ xe chữa cháy\thơ xe chữa cháy\xe chữa cháy.pptx"/>
  <p:tag name="ISPRING_SCREEN_RECS_UPDATED" val="E:\thơ xe chữa cháy\thơ xe chữa cháy\xe chữa cháy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E:\thơ xe chữa cháy\thơ xe chữa chá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 bài dạy"/>
  <p:tag name="GENSWF_ADVANCE_TIME" val="22.38"/>
  <p:tag name="ISPRING_SLIDE_INDENT_LEVEL" val="0"/>
  <p:tag name="ISPRING_SLIDE_ID_2" val="{5017DA84-C242-44AF-90AC-6110D683E19B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âu đố"/>
  <p:tag name="ISPRING_SLIDE_INDENT_LEVEL" val="0"/>
  <p:tag name="GENSWF_ADVANCE_TIME" val="20.062"/>
  <p:tag name="ISPRING_SLIDE_ID_2" val="{5B5BE3FF-E588-4C91-8F9F-0073CFDCFC0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ời giới thiệu"/>
  <p:tag name="ISPRING_SLIDE_INDENT_LEVEL" val="0"/>
  <p:tag name="GENSWF_ADVANCE_TIME" val="22.384"/>
  <p:tag name="ISPRING_SLIDE_ID_2" val="{31C14240-A26D-4619-9CBC-3BC5EF39791D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bài"/>
  <p:tag name="GENSWF_ADVANCE_TIME" val="15.19"/>
  <p:tag name="ISPRING_SLIDE_INDENT_LEVEL" val="0"/>
  <p:tag name="ISPRING_SLIDE_ID_2" val="{8D782524-2145-458C-ACFB-7D9C5230AC0D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197</Words>
  <Application>Microsoft Office PowerPoint</Application>
  <PresentationFormat>On-screen Show (4:3)</PresentationFormat>
  <Paragraphs>42</Paragraphs>
  <Slides>10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xe chữa cháy</dc:title>
  <dc:creator>Office</dc:creator>
  <cp:lastModifiedBy>Techsi.vn</cp:lastModifiedBy>
  <cp:revision>117</cp:revision>
  <dcterms:created xsi:type="dcterms:W3CDTF">2020-04-21T09:48:20Z</dcterms:created>
  <dcterms:modified xsi:type="dcterms:W3CDTF">2025-05-07T22:02:36Z</dcterms:modified>
</cp:coreProperties>
</file>