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5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NGUYỆT QUẾ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2720" y="2363959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6960" y="3149670"/>
            <a:ext cx="6084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24 -36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6862" y="5651135"/>
            <a:ext cx="2638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2024- 2025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886635"/>
            <a:ext cx="2133600" cy="11094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15" y="973619"/>
            <a:ext cx="4651004" cy="46510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489" y="1851835"/>
            <a:ext cx="3071039" cy="307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6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6037" y="233917"/>
            <a:ext cx="2068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 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rộng: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80" y="952787"/>
            <a:ext cx="3413050" cy="3413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449" y="1502356"/>
            <a:ext cx="2863481" cy="28634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326" y="1419507"/>
            <a:ext cx="2946330" cy="294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6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" y="0"/>
            <a:ext cx="12181099" cy="6853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05074" y="850605"/>
            <a:ext cx="279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1503" y="1762765"/>
            <a:ext cx="9679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Cái áo, cái quần hay những đồ dùng cá nhân khác nhau đều là những đồ dùng quen thuộc với </a:t>
            </a:r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mình phải không nào. Vì vậy chúng mình phải biết giữ gìn các đồ dùng cá nhân thật sạch sẽ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nhé!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1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916"/>
            <a:ext cx="12192000" cy="68606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1514" y="2275367"/>
            <a:ext cx="5861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1: Ai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</a:p>
        </p:txBody>
      </p:sp>
    </p:spTree>
    <p:extLst>
      <p:ext uri="{BB962C8B-B14F-4D97-AF65-F5344CB8AC3E}">
        <p14:creationId xmlns:p14="http://schemas.microsoft.com/office/powerpoint/2010/main" val="17580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79135" y="2721114"/>
            <a:ext cx="5508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2: Về đúng nhà</a:t>
            </a:r>
          </a:p>
        </p:txBody>
      </p:sp>
    </p:spTree>
    <p:extLst>
      <p:ext uri="{BB962C8B-B14F-4D97-AF65-F5344CB8AC3E}">
        <p14:creationId xmlns:p14="http://schemas.microsoft.com/office/powerpoint/2010/main" val="5484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283"/>
            <a:ext cx="12192000" cy="70812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6429" y="3168503"/>
            <a:ext cx="2593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5875" y="2525136"/>
            <a:ext cx="2834252" cy="22018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13" y="2525136"/>
            <a:ext cx="2687405" cy="220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7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42413" y="1617974"/>
            <a:ext cx="768832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1.Ổn 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định tổ chức: </a:t>
            </a:r>
          </a:p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cùng hát bài hát: “Chiếc 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khăn tay”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iếc Khăn Tay - Nhạc Thiếu Nh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5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10" y="1560946"/>
            <a:ext cx="6199835" cy="413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8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209" y="2169042"/>
            <a:ext cx="67537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Ph</a:t>
            </a:r>
            <a:r>
              <a:rPr lang="vi-V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ng pháp – hình thức tổ 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chức:</a:t>
            </a:r>
          </a:p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Quan sát và đàm thoại cái áo, cái quần</a:t>
            </a:r>
          </a:p>
        </p:txBody>
      </p:sp>
    </p:spTree>
    <p:extLst>
      <p:ext uri="{BB962C8B-B14F-4D97-AF65-F5344CB8AC3E}">
        <p14:creationId xmlns:p14="http://schemas.microsoft.com/office/powerpoint/2010/main" val="83582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6">
                <a:lumMod val="60000"/>
                <a:lumOff val="40000"/>
              </a:schemeClr>
            </a:gs>
            <a:gs pos="85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20000"/>
                <a:lumOff val="80000"/>
              </a:schemeClr>
            </a:gs>
            <a:gs pos="88000">
              <a:srgbClr val="FFF2CC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2" t="33507" r="7849" b="288"/>
          <a:stretch/>
        </p:blipFill>
        <p:spPr>
          <a:xfrm flipH="1" flipV="1">
            <a:off x="4119246" y="1131040"/>
            <a:ext cx="3544866" cy="28658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501" y="1131040"/>
            <a:ext cx="3178356" cy="31783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31997" r="7909" b="1"/>
          <a:stretch/>
        </p:blipFill>
        <p:spPr>
          <a:xfrm>
            <a:off x="4119246" y="2460780"/>
            <a:ext cx="3544866" cy="2943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6111" y1="32667" x2="51556" y2="51778"/>
                        <a14:backgroundMark x1="3889" y1="31556" x2="49556" y2="51222"/>
                        <a14:backgroundMark x1="51333" y1="51778" x2="96667" y2="30444"/>
                        <a14:backgroundMark x1="72111" y1="46889" x2="89444" y2="44556"/>
                        <a14:backgroundMark x1="11667" y1="42222" x2="27889" y2="48333"/>
                        <a14:backgroundMark x1="32444" y1="47111" x2="40889" y2="50333"/>
                        <a14:backgroundMark x1="8222" y1="40222" x2="13667" y2="48333"/>
                        <a14:backgroundMark x1="12222" y1="51444" x2="36556" y2="51222"/>
                        <a14:backgroundMark x1="40333" y1="51444" x2="73889" y2="68556"/>
                        <a14:backgroundMark x1="6111" y1="33333" x2="25778" y2="41333"/>
                        <a14:backgroundMark x1="51889" y1="51778" x2="60000" y2="48333"/>
                        <a14:backgroundMark x1="51556" y1="51778" x2="69556" y2="43444"/>
                        <a14:backgroundMark x1="29333" y1="42778" x2="50667" y2="52111"/>
                        <a14:backgroundMark x1="49889" y1="51778" x2="54222" y2="50889"/>
                        <a14:backgroundMark x1="49222" y1="51222" x2="56444" y2="50000"/>
                        <a14:backgroundMark x1="6444" y1="33556" x2="49222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26"/>
          <a:stretch/>
        </p:blipFill>
        <p:spPr>
          <a:xfrm>
            <a:off x="3727285" y="1175668"/>
            <a:ext cx="4328787" cy="22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0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07 L -0.03359 -0.12176 C -0.04909 -0.18357 -0.13554 -0.19676 -0.1914 -0.14908 L -0.31328 -0.04931 " pathEditMode="relative" rAng="14700000" ptsTypes="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86" y="-24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3 4.81481E-6 L 0.29414 -0.16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9" y="-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711" y="1111842"/>
            <a:ext cx="5278325" cy="5278325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6570921" y="1830286"/>
            <a:ext cx="1041991" cy="4963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564179" y="3033008"/>
            <a:ext cx="937438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7122928" y="4791877"/>
            <a:ext cx="882502" cy="106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612912" y="1517860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Cổ áo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01617" y="2728849"/>
            <a:ext cx="1198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Tay áo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05430" y="4463058"/>
            <a:ext cx="1452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Thân áo</a:t>
            </a:r>
          </a:p>
        </p:txBody>
      </p:sp>
    </p:spTree>
    <p:extLst>
      <p:ext uri="{BB962C8B-B14F-4D97-AF65-F5344CB8AC3E}">
        <p14:creationId xmlns:p14="http://schemas.microsoft.com/office/powerpoint/2010/main" val="31961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6">
                <a:lumMod val="60000"/>
                <a:lumOff val="40000"/>
              </a:schemeClr>
            </a:gs>
            <a:gs pos="85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20000"/>
                <a:lumOff val="80000"/>
              </a:schemeClr>
            </a:gs>
            <a:gs pos="88000">
              <a:srgbClr val="FFF2CC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2" t="33507" r="7849" b="288"/>
          <a:stretch/>
        </p:blipFill>
        <p:spPr>
          <a:xfrm flipH="1" flipV="1">
            <a:off x="4119246" y="1131040"/>
            <a:ext cx="3544866" cy="28658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93" y="1623758"/>
            <a:ext cx="2544371" cy="25443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31997" r="7909" b="1"/>
          <a:stretch/>
        </p:blipFill>
        <p:spPr>
          <a:xfrm>
            <a:off x="4119246" y="2447434"/>
            <a:ext cx="3544866" cy="2943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6111" y1="32667" x2="51556" y2="51778"/>
                        <a14:backgroundMark x1="3889" y1="31556" x2="49556" y2="51222"/>
                        <a14:backgroundMark x1="51333" y1="51778" x2="96667" y2="30444"/>
                        <a14:backgroundMark x1="72111" y1="46889" x2="89444" y2="44556"/>
                        <a14:backgroundMark x1="11667" y1="42222" x2="27889" y2="48333"/>
                        <a14:backgroundMark x1="32444" y1="47111" x2="40889" y2="50333"/>
                        <a14:backgroundMark x1="8222" y1="40222" x2="13667" y2="48333"/>
                        <a14:backgroundMark x1="12222" y1="51444" x2="36556" y2="51222"/>
                        <a14:backgroundMark x1="40333" y1="51444" x2="73889" y2="68556"/>
                        <a14:backgroundMark x1="6111" y1="33333" x2="25778" y2="41333"/>
                        <a14:backgroundMark x1="51889" y1="51778" x2="60000" y2="48333"/>
                        <a14:backgroundMark x1="51556" y1="51778" x2="69556" y2="43444"/>
                        <a14:backgroundMark x1="29333" y1="42778" x2="50667" y2="52111"/>
                        <a14:backgroundMark x1="49889" y1="51778" x2="54222" y2="50889"/>
                        <a14:backgroundMark x1="49222" y1="51222" x2="56444" y2="50000"/>
                        <a14:backgroundMark x1="6444" y1="33556" x2="49222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26"/>
          <a:stretch/>
        </p:blipFill>
        <p:spPr>
          <a:xfrm>
            <a:off x="3727284" y="1131040"/>
            <a:ext cx="4328787" cy="22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6528 L -0.06367 -0.19884 C -0.09101 -0.25833 -0.17304 -0.2618 -0.21237 -0.20393 L -0.30104 -0.07662 " pathEditMode="relative" rAng="3060000" ptsTypes="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83" y="-5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3 -2.22222E-6 L 0.29414 -0.16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9" y="-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96"/>
            <a:ext cx="12192000" cy="6843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084" y="1316666"/>
            <a:ext cx="4127203" cy="4127203"/>
          </a:xfrm>
          <a:prstGeom prst="rect">
            <a:avLst/>
          </a:prstGeom>
        </p:spPr>
      </p:pic>
      <p:cxnSp>
        <p:nvCxnSpPr>
          <p:cNvPr id="9" name="Straight Arrow Connector 8"/>
          <p:cNvCxnSpPr>
            <a:endCxn id="15" idx="1"/>
          </p:cNvCxnSpPr>
          <p:nvPr/>
        </p:nvCxnSpPr>
        <p:spPr>
          <a:xfrm flipV="1">
            <a:off x="7306051" y="1935126"/>
            <a:ext cx="1190846" cy="2126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496897" y="1673516"/>
            <a:ext cx="1694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Cạp quần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7657214" y="3483926"/>
            <a:ext cx="1157177" cy="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814391" y="3174488"/>
            <a:ext cx="1713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Ống quần</a:t>
            </a:r>
          </a:p>
        </p:txBody>
      </p:sp>
    </p:spTree>
    <p:extLst>
      <p:ext uri="{BB962C8B-B14F-4D97-AF65-F5344CB8AC3E}">
        <p14:creationId xmlns:p14="http://schemas.microsoft.com/office/powerpoint/2010/main" val="20147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176</Words>
  <Application>Microsoft Office PowerPoint</Application>
  <PresentationFormat>Widescreen</PresentationFormat>
  <Paragraphs>25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Techsi.vn</cp:lastModifiedBy>
  <cp:revision>107</cp:revision>
  <dcterms:created xsi:type="dcterms:W3CDTF">2021-08-29T01:33:43Z</dcterms:created>
  <dcterms:modified xsi:type="dcterms:W3CDTF">2025-02-09T00:44:34Z</dcterms:modified>
</cp:coreProperties>
</file>