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</p:sldIdLst>
  <p:sldSz cx="18288000" cy="10287000"/>
  <p:notesSz cx="6858000" cy="9144000"/>
  <p:embeddedFontLst>
    <p:embeddedFont>
      <p:font typeface="DejaVu Serif Bold" panose="020B0604020202020204" charset="0"/>
      <p:regular r:id="rId13"/>
    </p:embeddedFont>
    <p:embeddedFont>
      <p:font typeface="Alatsi" panose="020B0604020202020204" charset="0"/>
      <p:regular r:id="rId14"/>
    </p:embeddedFont>
    <p:embeddedFont>
      <p:font typeface="More Sugar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28" Type="http://schemas.openxmlformats.org/officeDocument/2006/relationships/image" Target="../media/image17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22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23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34" Type="http://schemas.openxmlformats.org/officeDocument/2006/relationships/image" Target="../media/image44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33" Type="http://schemas.openxmlformats.org/officeDocument/2006/relationships/image" Target="../media/image27.pn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2.png"/><Relationship Id="rId32" Type="http://schemas.openxmlformats.org/officeDocument/2006/relationships/image" Target="../media/image42.sv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28" Type="http://schemas.openxmlformats.org/officeDocument/2006/relationships/image" Target="../media/image38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26.pn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Relationship Id="rId27" Type="http://schemas.openxmlformats.org/officeDocument/2006/relationships/image" Target="../media/image24.png"/><Relationship Id="rId30" Type="http://schemas.openxmlformats.org/officeDocument/2006/relationships/image" Target="../media/image40.svg"/><Relationship Id="rId8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921596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 </a:t>
            </a:r>
            <a:endParaRPr lang="en-US" alt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6644916"/>
            <a:ext cx="81378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Hải Ngân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20">
            <a:extLst>
              <a:ext uri="{FF2B5EF4-FFF2-40B4-BE49-F238E27FC236}">
                <a16:creationId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380932" y="4352075"/>
            <a:ext cx="9867332" cy="16836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969300" y="7059152"/>
            <a:ext cx="4840238" cy="2553225"/>
          </a:xfrm>
          <a:custGeom>
            <a:avLst/>
            <a:gdLst/>
            <a:ahLst/>
            <a:cxnLst/>
            <a:rect l="l" t="t" r="r" b="b"/>
            <a:pathLst>
              <a:path w="4840238" h="2553225">
                <a:moveTo>
                  <a:pt x="0" y="0"/>
                </a:moveTo>
                <a:lnTo>
                  <a:pt x="4840237" y="0"/>
                </a:lnTo>
                <a:lnTo>
                  <a:pt x="4840237" y="2553226"/>
                </a:lnTo>
                <a:lnTo>
                  <a:pt x="0" y="255322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616713" y="869380"/>
            <a:ext cx="2485961" cy="5389617"/>
          </a:xfrm>
          <a:custGeom>
            <a:avLst/>
            <a:gdLst/>
            <a:ahLst/>
            <a:cxnLst/>
            <a:rect l="l" t="t" r="r" b="b"/>
            <a:pathLst>
              <a:path w="2485961" h="5389617">
                <a:moveTo>
                  <a:pt x="0" y="0"/>
                </a:moveTo>
                <a:lnTo>
                  <a:pt x="2485961" y="0"/>
                </a:lnTo>
                <a:lnTo>
                  <a:pt x="2485961" y="5389617"/>
                </a:lnTo>
                <a:lnTo>
                  <a:pt x="0" y="538961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59349" y="943038"/>
            <a:ext cx="2727679" cy="3698548"/>
          </a:xfrm>
          <a:custGeom>
            <a:avLst/>
            <a:gdLst/>
            <a:ahLst/>
            <a:cxnLst/>
            <a:rect l="l" t="t" r="r" b="b"/>
            <a:pathLst>
              <a:path w="2727679" h="3698548">
                <a:moveTo>
                  <a:pt x="0" y="0"/>
                </a:moveTo>
                <a:lnTo>
                  <a:pt x="2727680" y="0"/>
                </a:lnTo>
                <a:lnTo>
                  <a:pt x="2727680" y="3698548"/>
                </a:lnTo>
                <a:lnTo>
                  <a:pt x="0" y="369854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28700" y="5610931"/>
            <a:ext cx="3111817" cy="41148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7" y="0"/>
                </a:lnTo>
                <a:lnTo>
                  <a:pt x="3111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6502207" y="3105512"/>
            <a:ext cx="5283586" cy="153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F95C47"/>
                </a:solidFill>
                <a:latin typeface="More Sugar"/>
              </a:rPr>
              <a:t>KPXH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25618" y="4891965"/>
            <a:ext cx="13636764" cy="13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0322">
                <a:solidFill>
                  <a:srgbClr val="182C45"/>
                </a:solidFill>
                <a:latin typeface="Alatsi"/>
              </a:rPr>
              <a:t>Chú cảnh sát giao thông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170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DejaVu Serif Bold</vt:lpstr>
      <vt:lpstr>Times New Roman</vt:lpstr>
      <vt:lpstr>Arial</vt:lpstr>
      <vt:lpstr>Alatsi</vt:lpstr>
      <vt:lpstr>More Sugar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dc:creator>Administrator</dc:creator>
  <cp:lastModifiedBy>Techsi.vn</cp:lastModifiedBy>
  <cp:revision>3</cp:revision>
  <dcterms:created xsi:type="dcterms:W3CDTF">2006-08-16T00:00:00Z</dcterms:created>
  <dcterms:modified xsi:type="dcterms:W3CDTF">2025-05-16T10:14:59Z</dcterms:modified>
  <dc:identifier>DAF0CfUh3o8</dc:identifier>
</cp:coreProperties>
</file>