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05" r:id="rId3"/>
    <p:sldMasterId id="2147483765" r:id="rId4"/>
    <p:sldMasterId id="2147483777" r:id="rId5"/>
    <p:sldMasterId id="2147483807" r:id="rId6"/>
    <p:sldMasterId id="2147483837" r:id="rId7"/>
  </p:sldMasterIdLst>
  <p:notesMasterIdLst>
    <p:notesMasterId r:id="rId28"/>
  </p:notesMasterIdLst>
  <p:sldIdLst>
    <p:sldId id="258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0" r:id="rId17"/>
    <p:sldId id="281" r:id="rId18"/>
    <p:sldId id="282" r:id="rId19"/>
    <p:sldId id="279" r:id="rId20"/>
    <p:sldId id="272" r:id="rId21"/>
    <p:sldId id="273" r:id="rId22"/>
    <p:sldId id="257" r:id="rId23"/>
    <p:sldId id="274" r:id="rId24"/>
    <p:sldId id="276" r:id="rId25"/>
    <p:sldId id="277" r:id="rId26"/>
    <p:sldId id="278" r:id="rId2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2B0F-4502-4F1D-8389-DC735ADE636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96FA-281A-4936-AA25-AF659EE0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3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B25E1-05E1-46D7-991F-3B0AD53D4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80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5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33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61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3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97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91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0.xml"/><Relationship Id="rId4" Type="http://schemas.openxmlformats.org/officeDocument/2006/relationships/slide" Target="../slides/slide1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353774" y="-343096"/>
            <a:ext cx="9727953" cy="5591571"/>
          </a:xfrm>
          <a:custGeom>
            <a:avLst/>
            <a:gdLst/>
            <a:ahLst/>
            <a:cxnLst/>
            <a:rect l="l" t="t" r="r" b="b"/>
            <a:pathLst>
              <a:path w="325268" h="177948" extrusionOk="0">
                <a:moveTo>
                  <a:pt x="164369" y="0"/>
                </a:moveTo>
                <a:cubicBezTo>
                  <a:pt x="124940" y="0"/>
                  <a:pt x="117839" y="15517"/>
                  <a:pt x="113063" y="24295"/>
                </a:cubicBezTo>
                <a:cubicBezTo>
                  <a:pt x="112323" y="25651"/>
                  <a:pt x="110735" y="26161"/>
                  <a:pt x="108459" y="26161"/>
                </a:cubicBezTo>
                <a:cubicBezTo>
                  <a:pt x="101547" y="26161"/>
                  <a:pt x="88292" y="21456"/>
                  <a:pt x="73188" y="21456"/>
                </a:cubicBezTo>
                <a:cubicBezTo>
                  <a:pt x="60128" y="21456"/>
                  <a:pt x="45685" y="24974"/>
                  <a:pt x="32767" y="38094"/>
                </a:cubicBezTo>
                <a:cubicBezTo>
                  <a:pt x="1" y="71384"/>
                  <a:pt x="18837" y="117044"/>
                  <a:pt x="18837" y="117044"/>
                </a:cubicBezTo>
                <a:cubicBezTo>
                  <a:pt x="22107" y="140216"/>
                  <a:pt x="48895" y="157017"/>
                  <a:pt x="66235" y="157017"/>
                </a:cubicBezTo>
                <a:cubicBezTo>
                  <a:pt x="70608" y="157017"/>
                  <a:pt x="74380" y="155948"/>
                  <a:pt x="77022" y="153644"/>
                </a:cubicBezTo>
                <a:cubicBezTo>
                  <a:pt x="79095" y="151839"/>
                  <a:pt x="81290" y="151068"/>
                  <a:pt x="83592" y="151068"/>
                </a:cubicBezTo>
                <a:cubicBezTo>
                  <a:pt x="95851" y="151068"/>
                  <a:pt x="111135" y="172935"/>
                  <a:pt x="126993" y="176944"/>
                </a:cubicBezTo>
                <a:cubicBezTo>
                  <a:pt x="129738" y="177638"/>
                  <a:pt x="132552" y="177948"/>
                  <a:pt x="135382" y="177948"/>
                </a:cubicBezTo>
                <a:cubicBezTo>
                  <a:pt x="151988" y="177948"/>
                  <a:pt x="169155" y="167278"/>
                  <a:pt x="176154" y="160788"/>
                </a:cubicBezTo>
                <a:cubicBezTo>
                  <a:pt x="176976" y="160022"/>
                  <a:pt x="177947" y="159689"/>
                  <a:pt x="179086" y="159689"/>
                </a:cubicBezTo>
                <a:cubicBezTo>
                  <a:pt x="186763" y="159689"/>
                  <a:pt x="202077" y="174828"/>
                  <a:pt x="230874" y="174828"/>
                </a:cubicBezTo>
                <a:cubicBezTo>
                  <a:pt x="240330" y="174828"/>
                  <a:pt x="251238" y="173196"/>
                  <a:pt x="263808" y="168860"/>
                </a:cubicBezTo>
                <a:cubicBezTo>
                  <a:pt x="320350" y="149370"/>
                  <a:pt x="264629" y="129867"/>
                  <a:pt x="292490" y="127486"/>
                </a:cubicBezTo>
                <a:cubicBezTo>
                  <a:pt x="320350" y="125105"/>
                  <a:pt x="325268" y="68991"/>
                  <a:pt x="293692" y="34713"/>
                </a:cubicBezTo>
                <a:cubicBezTo>
                  <a:pt x="275738" y="15222"/>
                  <a:pt x="259274" y="9293"/>
                  <a:pt x="247504" y="9293"/>
                </a:cubicBezTo>
                <a:cubicBezTo>
                  <a:pt x="238574" y="9293"/>
                  <a:pt x="232347" y="12706"/>
                  <a:pt x="230220" y="16198"/>
                </a:cubicBezTo>
                <a:cubicBezTo>
                  <a:pt x="229494" y="17393"/>
                  <a:pt x="228555" y="17904"/>
                  <a:pt x="227343" y="17904"/>
                </a:cubicBezTo>
                <a:cubicBezTo>
                  <a:pt x="220345" y="17904"/>
                  <a:pt x="204274" y="854"/>
                  <a:pt x="167950" y="42"/>
                </a:cubicBezTo>
                <a:cubicBezTo>
                  <a:pt x="166728" y="14"/>
                  <a:pt x="165534" y="0"/>
                  <a:pt x="164369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485969" y="1643832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39" y="1"/>
                </a:moveTo>
                <a:cubicBezTo>
                  <a:pt x="1596" y="1"/>
                  <a:pt x="1274" y="1763"/>
                  <a:pt x="1274" y="1763"/>
                </a:cubicBezTo>
                <a:cubicBezTo>
                  <a:pt x="1274" y="1763"/>
                  <a:pt x="167" y="2299"/>
                  <a:pt x="84" y="2418"/>
                </a:cubicBezTo>
                <a:cubicBezTo>
                  <a:pt x="0" y="2561"/>
                  <a:pt x="1298" y="2811"/>
                  <a:pt x="1298" y="2811"/>
                </a:cubicBezTo>
                <a:cubicBezTo>
                  <a:pt x="1298" y="2811"/>
                  <a:pt x="1869" y="4323"/>
                  <a:pt x="1977" y="4418"/>
                </a:cubicBezTo>
                <a:cubicBezTo>
                  <a:pt x="1979" y="4420"/>
                  <a:pt x="1982" y="4421"/>
                  <a:pt x="1985" y="4421"/>
                </a:cubicBezTo>
                <a:cubicBezTo>
                  <a:pt x="2104" y="4421"/>
                  <a:pt x="2503" y="2855"/>
                  <a:pt x="2608" y="2715"/>
                </a:cubicBezTo>
                <a:cubicBezTo>
                  <a:pt x="2703" y="2584"/>
                  <a:pt x="3572" y="2382"/>
                  <a:pt x="3715" y="2168"/>
                </a:cubicBezTo>
                <a:cubicBezTo>
                  <a:pt x="3870" y="1965"/>
                  <a:pt x="2584" y="1763"/>
                  <a:pt x="2465" y="1620"/>
                </a:cubicBezTo>
                <a:cubicBezTo>
                  <a:pt x="2381" y="1525"/>
                  <a:pt x="1893" y="1"/>
                  <a:pt x="17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276310" y="3634479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51" y="1"/>
                </a:moveTo>
                <a:cubicBezTo>
                  <a:pt x="1596" y="1"/>
                  <a:pt x="1286" y="1775"/>
                  <a:pt x="1286" y="1775"/>
                </a:cubicBezTo>
                <a:cubicBezTo>
                  <a:pt x="1286" y="1775"/>
                  <a:pt x="179" y="2298"/>
                  <a:pt x="96" y="2429"/>
                </a:cubicBezTo>
                <a:cubicBezTo>
                  <a:pt x="1" y="2560"/>
                  <a:pt x="1298" y="2810"/>
                  <a:pt x="1298" y="2810"/>
                </a:cubicBezTo>
                <a:cubicBezTo>
                  <a:pt x="1298" y="2810"/>
                  <a:pt x="1882" y="4334"/>
                  <a:pt x="1977" y="4418"/>
                </a:cubicBezTo>
                <a:cubicBezTo>
                  <a:pt x="1980" y="4420"/>
                  <a:pt x="1983" y="4422"/>
                  <a:pt x="1987" y="4422"/>
                </a:cubicBezTo>
                <a:cubicBezTo>
                  <a:pt x="2107" y="4422"/>
                  <a:pt x="2504" y="2854"/>
                  <a:pt x="2608" y="2727"/>
                </a:cubicBezTo>
                <a:cubicBezTo>
                  <a:pt x="2715" y="2596"/>
                  <a:pt x="3572" y="2382"/>
                  <a:pt x="3727" y="2179"/>
                </a:cubicBezTo>
                <a:cubicBezTo>
                  <a:pt x="3870" y="1965"/>
                  <a:pt x="2596" y="1775"/>
                  <a:pt x="2477" y="1620"/>
                </a:cubicBezTo>
                <a:cubicBezTo>
                  <a:pt x="2382" y="1536"/>
                  <a:pt x="1894" y="1"/>
                  <a:pt x="17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48481" y="2452186"/>
            <a:ext cx="124043" cy="141704"/>
          </a:xfrm>
          <a:custGeom>
            <a:avLst/>
            <a:gdLst/>
            <a:ahLst/>
            <a:cxnLst/>
            <a:rect l="l" t="t" r="r" b="b"/>
            <a:pathLst>
              <a:path w="3870" h="4421" extrusionOk="0">
                <a:moveTo>
                  <a:pt x="1750" y="0"/>
                </a:moveTo>
                <a:cubicBezTo>
                  <a:pt x="1596" y="0"/>
                  <a:pt x="1286" y="1762"/>
                  <a:pt x="1286" y="1762"/>
                </a:cubicBezTo>
                <a:cubicBezTo>
                  <a:pt x="1286" y="1762"/>
                  <a:pt x="179" y="2298"/>
                  <a:pt x="95" y="2417"/>
                </a:cubicBezTo>
                <a:cubicBezTo>
                  <a:pt x="0" y="2560"/>
                  <a:pt x="1298" y="2810"/>
                  <a:pt x="1298" y="2810"/>
                </a:cubicBezTo>
                <a:cubicBezTo>
                  <a:pt x="1298" y="2810"/>
                  <a:pt x="1881" y="4322"/>
                  <a:pt x="1989" y="4418"/>
                </a:cubicBezTo>
                <a:cubicBezTo>
                  <a:pt x="1991" y="4420"/>
                  <a:pt x="1993" y="4421"/>
                  <a:pt x="1996" y="4421"/>
                </a:cubicBezTo>
                <a:cubicBezTo>
                  <a:pt x="2104" y="4421"/>
                  <a:pt x="2503" y="2854"/>
                  <a:pt x="2608" y="2715"/>
                </a:cubicBezTo>
                <a:cubicBezTo>
                  <a:pt x="2715" y="2584"/>
                  <a:pt x="3572" y="2382"/>
                  <a:pt x="3727" y="2167"/>
                </a:cubicBezTo>
                <a:cubicBezTo>
                  <a:pt x="3870" y="1953"/>
                  <a:pt x="2596" y="1762"/>
                  <a:pt x="2477" y="1620"/>
                </a:cubicBezTo>
                <a:cubicBezTo>
                  <a:pt x="2381" y="1524"/>
                  <a:pt x="1893" y="0"/>
                  <a:pt x="17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534930" y="1404812"/>
            <a:ext cx="124075" cy="142089"/>
          </a:xfrm>
          <a:custGeom>
            <a:avLst/>
            <a:gdLst/>
            <a:ahLst/>
            <a:cxnLst/>
            <a:rect l="l" t="t" r="r" b="b"/>
            <a:pathLst>
              <a:path w="3871" h="4433" extrusionOk="0">
                <a:moveTo>
                  <a:pt x="1739" y="0"/>
                </a:moveTo>
                <a:cubicBezTo>
                  <a:pt x="1596" y="0"/>
                  <a:pt x="1275" y="1774"/>
                  <a:pt x="1275" y="1774"/>
                </a:cubicBezTo>
                <a:cubicBezTo>
                  <a:pt x="1275" y="1774"/>
                  <a:pt x="167" y="2298"/>
                  <a:pt x="84" y="2429"/>
                </a:cubicBezTo>
                <a:cubicBezTo>
                  <a:pt x="1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29"/>
                </a:cubicBezTo>
                <a:cubicBezTo>
                  <a:pt x="1980" y="4431"/>
                  <a:pt x="1983" y="4432"/>
                  <a:pt x="1986" y="4432"/>
                </a:cubicBezTo>
                <a:cubicBezTo>
                  <a:pt x="2105" y="4432"/>
                  <a:pt x="2504" y="2855"/>
                  <a:pt x="2608" y="2727"/>
                </a:cubicBezTo>
                <a:cubicBezTo>
                  <a:pt x="2703" y="2596"/>
                  <a:pt x="3573" y="2393"/>
                  <a:pt x="3715" y="2179"/>
                </a:cubicBezTo>
                <a:cubicBezTo>
                  <a:pt x="3870" y="1965"/>
                  <a:pt x="2584" y="1774"/>
                  <a:pt x="2465" y="1631"/>
                </a:cubicBezTo>
                <a:cubicBezTo>
                  <a:pt x="2382" y="1536"/>
                  <a:pt x="1894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-1674015">
            <a:off x="4016835" y="541377"/>
            <a:ext cx="1213709" cy="790294"/>
            <a:chOff x="5640092" y="225779"/>
            <a:chExt cx="1213796" cy="790351"/>
          </a:xfrm>
        </p:grpSpPr>
        <p:sp>
          <p:nvSpPr>
            <p:cNvPr id="15" name="Google Shape;15;p2"/>
            <p:cNvSpPr/>
            <p:nvPr/>
          </p:nvSpPr>
          <p:spPr>
            <a:xfrm>
              <a:off x="5897545" y="509964"/>
              <a:ext cx="546495" cy="404278"/>
            </a:xfrm>
            <a:custGeom>
              <a:avLst/>
              <a:gdLst/>
              <a:ahLst/>
              <a:cxnLst/>
              <a:rect l="l" t="t" r="r" b="b"/>
              <a:pathLst>
                <a:path w="17050" h="12613" extrusionOk="0">
                  <a:moveTo>
                    <a:pt x="8646" y="0"/>
                  </a:moveTo>
                  <a:cubicBezTo>
                    <a:pt x="4474" y="0"/>
                    <a:pt x="1389" y="3882"/>
                    <a:pt x="0" y="6028"/>
                  </a:cubicBezTo>
                  <a:cubicBezTo>
                    <a:pt x="1119" y="6600"/>
                    <a:pt x="2012" y="6993"/>
                    <a:pt x="2334" y="6993"/>
                  </a:cubicBezTo>
                  <a:cubicBezTo>
                    <a:pt x="3247" y="6983"/>
                    <a:pt x="5961" y="2583"/>
                    <a:pt x="8931" y="2583"/>
                  </a:cubicBezTo>
                  <a:cubicBezTo>
                    <a:pt x="9484" y="2583"/>
                    <a:pt x="10047" y="2736"/>
                    <a:pt x="10609" y="3099"/>
                  </a:cubicBezTo>
                  <a:cubicBezTo>
                    <a:pt x="14180" y="5409"/>
                    <a:pt x="11525" y="10291"/>
                    <a:pt x="12418" y="11434"/>
                  </a:cubicBezTo>
                  <a:cubicBezTo>
                    <a:pt x="12645" y="11731"/>
                    <a:pt x="13287" y="12148"/>
                    <a:pt x="14097" y="12613"/>
                  </a:cubicBezTo>
                  <a:cubicBezTo>
                    <a:pt x="15133" y="9886"/>
                    <a:pt x="17050" y="3052"/>
                    <a:pt x="11633" y="659"/>
                  </a:cubicBezTo>
                  <a:cubicBezTo>
                    <a:pt x="10586" y="198"/>
                    <a:pt x="9588" y="0"/>
                    <a:pt x="8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809751" y="400502"/>
              <a:ext cx="744964" cy="563355"/>
            </a:xfrm>
            <a:custGeom>
              <a:avLst/>
              <a:gdLst/>
              <a:ahLst/>
              <a:cxnLst/>
              <a:rect l="l" t="t" r="r" b="b"/>
              <a:pathLst>
                <a:path w="23242" h="17576" extrusionOk="0">
                  <a:moveTo>
                    <a:pt x="11893" y="1"/>
                  </a:moveTo>
                  <a:cubicBezTo>
                    <a:pt x="5974" y="1"/>
                    <a:pt x="1473" y="5802"/>
                    <a:pt x="1" y="7967"/>
                  </a:cubicBezTo>
                  <a:cubicBezTo>
                    <a:pt x="941" y="8491"/>
                    <a:pt x="1906" y="9015"/>
                    <a:pt x="2739" y="9443"/>
                  </a:cubicBezTo>
                  <a:cubicBezTo>
                    <a:pt x="4128" y="7306"/>
                    <a:pt x="7215" y="3416"/>
                    <a:pt x="11389" y="3416"/>
                  </a:cubicBezTo>
                  <a:cubicBezTo>
                    <a:pt x="12330" y="3416"/>
                    <a:pt x="13327" y="3614"/>
                    <a:pt x="14372" y="4074"/>
                  </a:cubicBezTo>
                  <a:cubicBezTo>
                    <a:pt x="19789" y="6455"/>
                    <a:pt x="17860" y="13301"/>
                    <a:pt x="16848" y="16004"/>
                  </a:cubicBezTo>
                  <a:cubicBezTo>
                    <a:pt x="17765" y="16516"/>
                    <a:pt x="18896" y="17063"/>
                    <a:pt x="20003" y="17575"/>
                  </a:cubicBezTo>
                  <a:cubicBezTo>
                    <a:pt x="20813" y="14849"/>
                    <a:pt x="23242" y="4848"/>
                    <a:pt x="16646" y="1276"/>
                  </a:cubicBezTo>
                  <a:cubicBezTo>
                    <a:pt x="14988" y="374"/>
                    <a:pt x="13395" y="1"/>
                    <a:pt x="1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219" y="305720"/>
              <a:ext cx="903336" cy="695539"/>
            </a:xfrm>
            <a:custGeom>
              <a:avLst/>
              <a:gdLst/>
              <a:ahLst/>
              <a:cxnLst/>
              <a:rect l="l" t="t" r="r" b="b"/>
              <a:pathLst>
                <a:path w="28183" h="21700" extrusionOk="0">
                  <a:moveTo>
                    <a:pt x="14802" y="1"/>
                  </a:moveTo>
                  <a:cubicBezTo>
                    <a:pt x="13783" y="1"/>
                    <a:pt x="12730" y="123"/>
                    <a:pt x="11657" y="387"/>
                  </a:cubicBezTo>
                  <a:cubicBezTo>
                    <a:pt x="5525" y="1911"/>
                    <a:pt x="1286" y="7471"/>
                    <a:pt x="0" y="9340"/>
                  </a:cubicBezTo>
                  <a:cubicBezTo>
                    <a:pt x="762" y="9781"/>
                    <a:pt x="1751" y="10353"/>
                    <a:pt x="2775" y="10912"/>
                  </a:cubicBezTo>
                  <a:cubicBezTo>
                    <a:pt x="4238" y="8755"/>
                    <a:pt x="8749" y="2952"/>
                    <a:pt x="14668" y="2952"/>
                  </a:cubicBezTo>
                  <a:cubicBezTo>
                    <a:pt x="16167" y="2952"/>
                    <a:pt x="17755" y="3324"/>
                    <a:pt x="19408" y="4221"/>
                  </a:cubicBezTo>
                  <a:cubicBezTo>
                    <a:pt x="26004" y="7793"/>
                    <a:pt x="23575" y="17794"/>
                    <a:pt x="22753" y="20532"/>
                  </a:cubicBezTo>
                  <a:cubicBezTo>
                    <a:pt x="23777" y="20985"/>
                    <a:pt x="24777" y="21425"/>
                    <a:pt x="25563" y="21699"/>
                  </a:cubicBezTo>
                  <a:cubicBezTo>
                    <a:pt x="26492" y="18592"/>
                    <a:pt x="28183" y="11257"/>
                    <a:pt x="25706" y="6483"/>
                  </a:cubicBezTo>
                  <a:cubicBezTo>
                    <a:pt x="23796" y="2810"/>
                    <a:pt x="19679" y="1"/>
                    <a:pt x="14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40092" y="225779"/>
              <a:ext cx="1213796" cy="790351"/>
            </a:xfrm>
            <a:custGeom>
              <a:avLst/>
              <a:gdLst/>
              <a:ahLst/>
              <a:cxnLst/>
              <a:rect l="l" t="t" r="r" b="b"/>
              <a:pathLst>
                <a:path w="37869" h="24658" extrusionOk="0">
                  <a:moveTo>
                    <a:pt x="16682" y="0"/>
                  </a:moveTo>
                  <a:cubicBezTo>
                    <a:pt x="6315" y="0"/>
                    <a:pt x="0" y="10284"/>
                    <a:pt x="1067" y="10965"/>
                  </a:cubicBezTo>
                  <a:cubicBezTo>
                    <a:pt x="1067" y="10965"/>
                    <a:pt x="1650" y="11311"/>
                    <a:pt x="2531" y="11834"/>
                  </a:cubicBezTo>
                  <a:cubicBezTo>
                    <a:pt x="3817" y="9965"/>
                    <a:pt x="8032" y="4405"/>
                    <a:pt x="14188" y="2881"/>
                  </a:cubicBezTo>
                  <a:cubicBezTo>
                    <a:pt x="15263" y="2617"/>
                    <a:pt x="16318" y="2494"/>
                    <a:pt x="17340" y="2494"/>
                  </a:cubicBezTo>
                  <a:cubicBezTo>
                    <a:pt x="22213" y="2494"/>
                    <a:pt x="26328" y="5296"/>
                    <a:pt x="28237" y="8977"/>
                  </a:cubicBezTo>
                  <a:cubicBezTo>
                    <a:pt x="30714" y="13763"/>
                    <a:pt x="29023" y="21086"/>
                    <a:pt x="28118" y="24229"/>
                  </a:cubicBezTo>
                  <a:cubicBezTo>
                    <a:pt x="28785" y="24479"/>
                    <a:pt x="29309" y="24646"/>
                    <a:pt x="29523" y="24658"/>
                  </a:cubicBezTo>
                  <a:cubicBezTo>
                    <a:pt x="29525" y="24658"/>
                    <a:pt x="29526" y="24658"/>
                    <a:pt x="29528" y="24658"/>
                  </a:cubicBezTo>
                  <a:cubicBezTo>
                    <a:pt x="30584" y="24658"/>
                    <a:pt x="37868" y="7573"/>
                    <a:pt x="23558" y="1476"/>
                  </a:cubicBezTo>
                  <a:cubicBezTo>
                    <a:pt x="21114" y="435"/>
                    <a:pt x="18812" y="0"/>
                    <a:pt x="16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775931">
            <a:off x="-2674" y="-358520"/>
            <a:ext cx="2994542" cy="1722810"/>
            <a:chOff x="-22388" y="-12378"/>
            <a:chExt cx="2221316" cy="1278053"/>
          </a:xfrm>
        </p:grpSpPr>
        <p:sp>
          <p:nvSpPr>
            <p:cNvPr id="20" name="Google Shape;2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392835" y="2949725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62419" y="4561811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600472" y="2432330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225681" y="38863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7950915" y="2217183"/>
            <a:ext cx="151480" cy="108818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404569" y="16436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588369" y="1366585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 rot="9621805">
            <a:off x="4319118" y="4016038"/>
            <a:ext cx="578326" cy="554948"/>
            <a:chOff x="16870550" y="-1013100"/>
            <a:chExt cx="417325" cy="306025"/>
          </a:xfrm>
        </p:grpSpPr>
        <p:sp>
          <p:nvSpPr>
            <p:cNvPr id="34" name="Google Shape;34;p2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1818300" y="1633400"/>
            <a:ext cx="5507400" cy="1283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2033400" y="3066700"/>
            <a:ext cx="5077200" cy="533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 rot="-775931" flipH="1">
            <a:off x="6224701" y="-358520"/>
            <a:ext cx="2994542" cy="1722810"/>
            <a:chOff x="-22388" y="-12378"/>
            <a:chExt cx="2221316" cy="1278053"/>
          </a:xfrm>
        </p:grpSpPr>
        <p:sp>
          <p:nvSpPr>
            <p:cNvPr id="40" name="Google Shape;4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25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7084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733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5764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820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7101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413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03858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9734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2932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0605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48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4120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0192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013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7842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9588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4588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0947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588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3932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7500" bIns="68569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6750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3733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229799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595550" y="445025"/>
            <a:ext cx="59529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26500" y="1182550"/>
            <a:ext cx="7491000" cy="34209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3"/>
          <p:cNvSpPr/>
          <p:nvPr/>
        </p:nvSpPr>
        <p:spPr>
          <a:xfrm rot="5400000" flipH="1">
            <a:off x="-622297" y="-577840"/>
            <a:ext cx="1236686" cy="2392369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8100000" flipH="1">
            <a:off x="7014929" y="4204015"/>
            <a:ext cx="3009101" cy="799014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508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4253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8661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203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1561" indent="0" algn="ctr">
              <a:buNone/>
              <a:defRPr sz="1500"/>
            </a:lvl2pPr>
            <a:lvl3pPr marL="683120" indent="0" algn="ctr">
              <a:buNone/>
              <a:defRPr sz="1300"/>
            </a:lvl3pPr>
            <a:lvl4pPr marL="1024681" indent="0" algn="ctr">
              <a:buNone/>
              <a:defRPr sz="1200"/>
            </a:lvl4pPr>
            <a:lvl5pPr marL="1365896" indent="0" algn="ctr">
              <a:buNone/>
              <a:defRPr sz="1200"/>
            </a:lvl5pPr>
            <a:lvl6pPr marL="1707456" indent="0" algn="ctr">
              <a:buNone/>
              <a:defRPr sz="1200"/>
            </a:lvl6pPr>
            <a:lvl7pPr marL="2049017" indent="0" algn="ctr">
              <a:buNone/>
              <a:defRPr sz="1200"/>
            </a:lvl7pPr>
            <a:lvl8pPr marL="2390576" indent="0" algn="ctr">
              <a:buNone/>
              <a:defRPr sz="1200"/>
            </a:lvl8pPr>
            <a:lvl9pPr marL="273213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6562852"/>
      </p:ext>
    </p:extLst>
  </p:cSld>
  <p:clrMapOvr>
    <a:masterClrMapping/>
  </p:clrMapOvr>
  <p:transition advClick="0" advTm="3000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53921668"/>
      </p:ext>
    </p:extLst>
  </p:cSld>
  <p:clrMapOvr>
    <a:masterClrMapping/>
  </p:clrMapOvr>
  <p:transition advClick="0" advTm="3000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0" y="1282347"/>
            <a:ext cx="7886849" cy="2139625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0" y="3442213"/>
            <a:ext cx="7886849" cy="112517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1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8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0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2088119"/>
      </p:ext>
    </p:extLst>
  </p:cSld>
  <p:clrMapOvr>
    <a:masterClrMapping/>
  </p:clrMapOvr>
  <p:transition advClick="0" advTm="3000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5"/>
            <a:ext cx="3886274" cy="326361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65709865"/>
      </p:ext>
    </p:extLst>
  </p:cSld>
  <p:clrMapOvr>
    <a:masterClrMapping/>
  </p:clrMapOvr>
  <p:transition advClick="0" advTm="3000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273854"/>
            <a:ext cx="7886849" cy="99420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333873"/>
            <a:ext cx="3655250" cy="61795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2100"/>
            </a:lvl1pPr>
            <a:lvl2pPr marL="341561" indent="0">
              <a:buNone/>
              <a:defRPr sz="1800"/>
            </a:lvl2pPr>
            <a:lvl3pPr marL="683120" indent="0">
              <a:buNone/>
              <a:defRPr sz="1500"/>
            </a:lvl3pPr>
            <a:lvl4pPr marL="1024681" indent="0">
              <a:buNone/>
              <a:defRPr sz="1300"/>
            </a:lvl4pPr>
            <a:lvl5pPr marL="1365896" indent="0">
              <a:buNone/>
              <a:defRPr sz="1300"/>
            </a:lvl5pPr>
            <a:lvl6pPr marL="1707456" indent="0">
              <a:buNone/>
              <a:defRPr sz="1300"/>
            </a:lvl6pPr>
            <a:lvl7pPr marL="2049017" indent="0">
              <a:buNone/>
              <a:defRPr sz="1300"/>
            </a:lvl7pPr>
            <a:lvl8pPr marL="2390576" indent="0">
              <a:buNone/>
              <a:defRPr sz="1300"/>
            </a:lvl8pPr>
            <a:lvl9pPr marL="273213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1999101"/>
            <a:ext cx="3655250" cy="264330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2" cy="61795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2100"/>
            </a:lvl1pPr>
            <a:lvl2pPr marL="341561" indent="0">
              <a:buNone/>
              <a:defRPr sz="1800"/>
            </a:lvl2pPr>
            <a:lvl3pPr marL="683120" indent="0">
              <a:buNone/>
              <a:defRPr sz="1500"/>
            </a:lvl3pPr>
            <a:lvl4pPr marL="1024681" indent="0">
              <a:buNone/>
              <a:defRPr sz="1300"/>
            </a:lvl4pPr>
            <a:lvl5pPr marL="1365896" indent="0">
              <a:buNone/>
              <a:defRPr sz="1300"/>
            </a:lvl5pPr>
            <a:lvl6pPr marL="1707456" indent="0">
              <a:buNone/>
              <a:defRPr sz="1300"/>
            </a:lvl6pPr>
            <a:lvl7pPr marL="2049017" indent="0">
              <a:buNone/>
              <a:defRPr sz="1300"/>
            </a:lvl7pPr>
            <a:lvl8pPr marL="2390576" indent="0">
              <a:buNone/>
              <a:defRPr sz="1300"/>
            </a:lvl8pPr>
            <a:lvl9pPr marL="273213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2" cy="264330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2284225"/>
      </p:ext>
    </p:extLst>
  </p:cSld>
  <p:clrMapOvr>
    <a:masterClrMapping/>
  </p:clrMapOvr>
  <p:transition advClick="0" advTm="3000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4439209"/>
      </p:ext>
    </p:extLst>
  </p:cSld>
  <p:clrMapOvr>
    <a:masterClrMapping/>
  </p:clrMapOvr>
  <p:transition advClick="0" advTm="3000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081697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>
            <a:hlinkClick r:id="rId2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1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4">
            <a:hlinkClick r:id="rId3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344171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744188" y="179017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3"/>
          </p:nvPr>
        </p:nvSpPr>
        <p:spPr>
          <a:xfrm>
            <a:off x="4336913" y="179742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95" name="Google Shape;95;p14">
            <a:hlinkClick r:id="rId4" action="ppaction://hlinksldjump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849914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3441813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7"/>
          </p:nvPr>
        </p:nvSpPr>
        <p:spPr>
          <a:xfrm>
            <a:off x="1744188" y="3440875"/>
            <a:ext cx="13203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4336913" y="3448025"/>
            <a:ext cx="15120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9" name="Google Shape;99;p14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04024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3"/>
          </p:nvPr>
        </p:nvSpPr>
        <p:spPr>
          <a:xfrm>
            <a:off x="6935337" y="179742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1" name="Google Shape;101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6040243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5"/>
          </p:nvPr>
        </p:nvSpPr>
        <p:spPr>
          <a:xfrm>
            <a:off x="6935337" y="3448025"/>
            <a:ext cx="15120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9122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2"/>
            <a:ext cx="2949233" cy="28587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1561" indent="0">
              <a:buNone/>
              <a:defRPr sz="1000"/>
            </a:lvl2pPr>
            <a:lvl3pPr marL="683120" indent="0">
              <a:buNone/>
              <a:defRPr sz="900"/>
            </a:lvl3pPr>
            <a:lvl4pPr marL="1024681" indent="0">
              <a:buNone/>
              <a:defRPr sz="700"/>
            </a:lvl4pPr>
            <a:lvl5pPr marL="1365896" indent="0">
              <a:buNone/>
              <a:defRPr sz="700"/>
            </a:lvl5pPr>
            <a:lvl6pPr marL="1707456" indent="0">
              <a:buNone/>
              <a:defRPr sz="700"/>
            </a:lvl6pPr>
            <a:lvl7pPr marL="2049017" indent="0">
              <a:buNone/>
              <a:defRPr sz="700"/>
            </a:lvl7pPr>
            <a:lvl8pPr marL="2390576" indent="0">
              <a:buNone/>
              <a:defRPr sz="700"/>
            </a:lvl8pPr>
            <a:lvl9pPr marL="2732137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831562"/>
      </p:ext>
    </p:extLst>
  </p:cSld>
  <p:clrMapOvr>
    <a:masterClrMapping/>
  </p:clrMapOvr>
  <p:transition advClick="0" advTm="3000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3"/>
            <a:ext cx="4629238" cy="405302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1561" indent="0">
              <a:buNone/>
              <a:defRPr sz="2100"/>
            </a:lvl2pPr>
            <a:lvl3pPr marL="683120" indent="0">
              <a:buNone/>
              <a:defRPr sz="1800"/>
            </a:lvl3pPr>
            <a:lvl4pPr marL="1024681" indent="0">
              <a:buNone/>
              <a:defRPr sz="1500"/>
            </a:lvl4pPr>
            <a:lvl5pPr marL="1365896" indent="0">
              <a:buNone/>
              <a:defRPr sz="1500"/>
            </a:lvl5pPr>
            <a:lvl6pPr marL="1707456" indent="0">
              <a:buNone/>
              <a:defRPr sz="1500"/>
            </a:lvl6pPr>
            <a:lvl7pPr marL="2049017" indent="0">
              <a:buNone/>
              <a:defRPr sz="1500"/>
            </a:lvl7pPr>
            <a:lvl8pPr marL="2390576" indent="0">
              <a:buNone/>
              <a:defRPr sz="1500"/>
            </a:lvl8pPr>
            <a:lvl9pPr marL="2732137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3124071" cy="28587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500"/>
            </a:lvl1pPr>
            <a:lvl2pPr marL="341561" indent="0">
              <a:buNone/>
              <a:defRPr sz="1300"/>
            </a:lvl2pPr>
            <a:lvl3pPr marL="683120" indent="0">
              <a:buNone/>
              <a:defRPr sz="1200"/>
            </a:lvl3pPr>
            <a:lvl4pPr marL="1024681" indent="0">
              <a:buNone/>
              <a:defRPr sz="1000"/>
            </a:lvl4pPr>
            <a:lvl5pPr marL="1365896" indent="0">
              <a:buNone/>
              <a:defRPr sz="1000"/>
            </a:lvl5pPr>
            <a:lvl6pPr marL="1707456" indent="0">
              <a:buNone/>
              <a:defRPr sz="1000"/>
            </a:lvl6pPr>
            <a:lvl7pPr marL="2049017" indent="0">
              <a:buNone/>
              <a:defRPr sz="1000"/>
            </a:lvl7pPr>
            <a:lvl8pPr marL="2390576" indent="0">
              <a:buNone/>
              <a:defRPr sz="1000"/>
            </a:lvl8pPr>
            <a:lvl9pPr marL="273213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13135512"/>
      </p:ext>
    </p:extLst>
  </p:cSld>
  <p:clrMapOvr>
    <a:masterClrMapping/>
  </p:clrMapOvr>
  <p:transition advClick="0" advTm="3000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933504"/>
      </p:ext>
    </p:extLst>
  </p:cSld>
  <p:clrMapOvr>
    <a:masterClrMapping/>
  </p:clrMapOvr>
  <p:transition advClick="0" advTm="3000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3" cy="435902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4"/>
            <a:ext cx="5800835" cy="435902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8725223"/>
      </p:ext>
    </p:extLst>
  </p:cSld>
  <p:clrMapOvr>
    <a:masterClrMapping/>
  </p:clrMapOvr>
  <p:transition advClick="0" advTm="3000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5"/>
            <a:ext cx="3886274" cy="1574059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8"/>
            <a:ext cx="3886274" cy="1575250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3216653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1611000" y="1163200"/>
            <a:ext cx="59220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01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flipH="1">
            <a:off x="7084396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7537694" y="609978"/>
            <a:ext cx="1421896" cy="3159697"/>
            <a:chOff x="7521693" y="305177"/>
            <a:chExt cx="1421896" cy="3159697"/>
          </a:xfrm>
        </p:grpSpPr>
        <p:sp>
          <p:nvSpPr>
            <p:cNvPr id="109" name="Google Shape;109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 flipH="1">
            <a:off x="184394" y="609978"/>
            <a:ext cx="1231180" cy="2158057"/>
            <a:chOff x="7712409" y="305177"/>
            <a:chExt cx="1231180" cy="2158057"/>
          </a:xfrm>
        </p:grpSpPr>
        <p:sp>
          <p:nvSpPr>
            <p:cNvPr id="116" name="Google Shape;116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17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 rot="-5400000">
            <a:off x="6956997" y="-75908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/>
          <p:nvPr/>
        </p:nvSpPr>
        <p:spPr>
          <a:xfrm rot="5400000" flipH="1">
            <a:off x="696422" y="-710298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2508450" y="445025"/>
            <a:ext cx="4127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93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 flipH="1">
            <a:off x="6811234" y="-852846"/>
            <a:ext cx="2798389" cy="3195992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 flipH="1">
            <a:off x="-374399" y="543726"/>
            <a:ext cx="3200433" cy="4599776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/>
          <p:nvPr/>
        </p:nvSpPr>
        <p:spPr>
          <a:xfrm flipH="1">
            <a:off x="964082" y="2356274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/>
          <p:nvPr/>
        </p:nvSpPr>
        <p:spPr>
          <a:xfrm flipH="1">
            <a:off x="1587949" y="446141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 flipH="1">
            <a:off x="-173955" y="2201405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flipH="1">
            <a:off x="1286562" y="36196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 flipH="1">
            <a:off x="241024" y="16436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 flipH="1">
            <a:off x="2495499" y="484678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3423300" y="2571750"/>
            <a:ext cx="3853800" cy="1409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248000" y="1016400"/>
            <a:ext cx="3029100" cy="941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2"/>
          </p:nvPr>
        </p:nvSpPr>
        <p:spPr>
          <a:xfrm>
            <a:off x="3423300" y="2247900"/>
            <a:ext cx="38538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3" hasCustomPrompt="1"/>
          </p:nvPr>
        </p:nvSpPr>
        <p:spPr>
          <a:xfrm>
            <a:off x="7494025" y="1283225"/>
            <a:ext cx="9375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8338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/>
          <p:nvPr/>
        </p:nvSpPr>
        <p:spPr>
          <a:xfrm rot="10800000" flipH="1">
            <a:off x="1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flipH="1">
            <a:off x="7925076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73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/>
          <p:nvPr/>
        </p:nvSpPr>
        <p:spPr>
          <a:xfrm rot="10800000">
            <a:off x="7791726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-133349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46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/>
          <p:nvPr/>
        </p:nvSpPr>
        <p:spPr>
          <a:xfrm rot="10800000">
            <a:off x="-302957" y="628584"/>
            <a:ext cx="1408633" cy="4514908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 rot="-5400000">
            <a:off x="6245091" y="1774909"/>
            <a:ext cx="4712232" cy="1125757"/>
          </a:xfrm>
          <a:custGeom>
            <a:avLst/>
            <a:gdLst/>
            <a:ahLst/>
            <a:cxnLst/>
            <a:rect l="l" t="t" r="r" b="b"/>
            <a:pathLst>
              <a:path w="143055" h="34176" extrusionOk="0">
                <a:moveTo>
                  <a:pt x="36120" y="0"/>
                </a:moveTo>
                <a:cubicBezTo>
                  <a:pt x="34770" y="0"/>
                  <a:pt x="33414" y="77"/>
                  <a:pt x="32076" y="255"/>
                </a:cubicBezTo>
                <a:cubicBezTo>
                  <a:pt x="31088" y="398"/>
                  <a:pt x="30088" y="588"/>
                  <a:pt x="29123" y="826"/>
                </a:cubicBezTo>
                <a:lnTo>
                  <a:pt x="28766" y="910"/>
                </a:lnTo>
                <a:cubicBezTo>
                  <a:pt x="28587" y="957"/>
                  <a:pt x="28409" y="1005"/>
                  <a:pt x="28218" y="1064"/>
                </a:cubicBezTo>
                <a:cubicBezTo>
                  <a:pt x="27825" y="1160"/>
                  <a:pt x="27421" y="1291"/>
                  <a:pt x="27028" y="1421"/>
                </a:cubicBezTo>
                <a:cubicBezTo>
                  <a:pt x="25015" y="2076"/>
                  <a:pt x="23063" y="2934"/>
                  <a:pt x="21205" y="3981"/>
                </a:cubicBezTo>
                <a:cubicBezTo>
                  <a:pt x="21086" y="4053"/>
                  <a:pt x="20967" y="4124"/>
                  <a:pt x="20848" y="4184"/>
                </a:cubicBezTo>
                <a:cubicBezTo>
                  <a:pt x="18824" y="5362"/>
                  <a:pt x="16907" y="6732"/>
                  <a:pt x="15133" y="8279"/>
                </a:cubicBezTo>
                <a:cubicBezTo>
                  <a:pt x="14979" y="8399"/>
                  <a:pt x="14848" y="8518"/>
                  <a:pt x="14717" y="8637"/>
                </a:cubicBezTo>
                <a:cubicBezTo>
                  <a:pt x="14228" y="9065"/>
                  <a:pt x="13752" y="9518"/>
                  <a:pt x="13288" y="9982"/>
                </a:cubicBezTo>
                <a:lnTo>
                  <a:pt x="12931" y="10339"/>
                </a:lnTo>
                <a:cubicBezTo>
                  <a:pt x="12026" y="11244"/>
                  <a:pt x="11169" y="12197"/>
                  <a:pt x="10359" y="13197"/>
                </a:cubicBezTo>
                <a:cubicBezTo>
                  <a:pt x="9740" y="13935"/>
                  <a:pt x="9168" y="14709"/>
                  <a:pt x="8609" y="15483"/>
                </a:cubicBezTo>
                <a:cubicBezTo>
                  <a:pt x="8537" y="15602"/>
                  <a:pt x="8454" y="15721"/>
                  <a:pt x="8359" y="15840"/>
                </a:cubicBezTo>
                <a:cubicBezTo>
                  <a:pt x="7275" y="17388"/>
                  <a:pt x="6275" y="19007"/>
                  <a:pt x="5382" y="20674"/>
                </a:cubicBezTo>
                <a:cubicBezTo>
                  <a:pt x="5263" y="20888"/>
                  <a:pt x="5144" y="21102"/>
                  <a:pt x="5025" y="21329"/>
                </a:cubicBezTo>
                <a:cubicBezTo>
                  <a:pt x="4787" y="21781"/>
                  <a:pt x="4561" y="22222"/>
                  <a:pt x="4346" y="22686"/>
                </a:cubicBezTo>
                <a:lnTo>
                  <a:pt x="4168" y="23043"/>
                </a:lnTo>
                <a:cubicBezTo>
                  <a:pt x="3096" y="25258"/>
                  <a:pt x="2167" y="27556"/>
                  <a:pt x="1346" y="29889"/>
                </a:cubicBezTo>
                <a:cubicBezTo>
                  <a:pt x="1310" y="30008"/>
                  <a:pt x="1263" y="30127"/>
                  <a:pt x="1227" y="30246"/>
                </a:cubicBezTo>
                <a:cubicBezTo>
                  <a:pt x="786" y="31544"/>
                  <a:pt x="370" y="32854"/>
                  <a:pt x="0" y="34176"/>
                </a:cubicBezTo>
                <a:lnTo>
                  <a:pt x="143054" y="34033"/>
                </a:lnTo>
                <a:cubicBezTo>
                  <a:pt x="142875" y="32735"/>
                  <a:pt x="142602" y="31413"/>
                  <a:pt x="142221" y="30127"/>
                </a:cubicBezTo>
                <a:lnTo>
                  <a:pt x="142125" y="29770"/>
                </a:lnTo>
                <a:cubicBezTo>
                  <a:pt x="141590" y="27782"/>
                  <a:pt x="140911" y="25782"/>
                  <a:pt x="140101" y="23853"/>
                </a:cubicBezTo>
                <a:cubicBezTo>
                  <a:pt x="140006" y="23555"/>
                  <a:pt x="139863" y="23269"/>
                  <a:pt x="139744" y="22984"/>
                </a:cubicBezTo>
                <a:cubicBezTo>
                  <a:pt x="139732" y="22972"/>
                  <a:pt x="139720" y="22936"/>
                  <a:pt x="139720" y="22924"/>
                </a:cubicBezTo>
                <a:cubicBezTo>
                  <a:pt x="139661" y="22805"/>
                  <a:pt x="139601" y="22686"/>
                  <a:pt x="139554" y="22567"/>
                </a:cubicBezTo>
                <a:cubicBezTo>
                  <a:pt x="138458" y="20114"/>
                  <a:pt x="137208" y="17781"/>
                  <a:pt x="135898" y="15721"/>
                </a:cubicBezTo>
                <a:lnTo>
                  <a:pt x="135672" y="15364"/>
                </a:lnTo>
                <a:cubicBezTo>
                  <a:pt x="134767" y="13947"/>
                  <a:pt x="133827" y="12673"/>
                  <a:pt x="132898" y="11554"/>
                </a:cubicBezTo>
                <a:cubicBezTo>
                  <a:pt x="132660" y="11256"/>
                  <a:pt x="132410" y="10970"/>
                  <a:pt x="132160" y="10696"/>
                </a:cubicBezTo>
                <a:cubicBezTo>
                  <a:pt x="132041" y="10542"/>
                  <a:pt x="131934" y="10423"/>
                  <a:pt x="131803" y="10292"/>
                </a:cubicBezTo>
                <a:cubicBezTo>
                  <a:pt x="131231" y="9684"/>
                  <a:pt x="130636" y="9089"/>
                  <a:pt x="130017" y="8518"/>
                </a:cubicBezTo>
                <a:lnTo>
                  <a:pt x="129612" y="8160"/>
                </a:lnTo>
                <a:cubicBezTo>
                  <a:pt x="127957" y="6684"/>
                  <a:pt x="126147" y="5398"/>
                  <a:pt x="124230" y="4303"/>
                </a:cubicBezTo>
                <a:cubicBezTo>
                  <a:pt x="124111" y="4231"/>
                  <a:pt x="123992" y="4160"/>
                  <a:pt x="123873" y="4100"/>
                </a:cubicBezTo>
                <a:cubicBezTo>
                  <a:pt x="121635" y="2874"/>
                  <a:pt x="119265" y="1922"/>
                  <a:pt x="116825" y="1326"/>
                </a:cubicBezTo>
                <a:cubicBezTo>
                  <a:pt x="116646" y="1267"/>
                  <a:pt x="116467" y="1231"/>
                  <a:pt x="116289" y="1195"/>
                </a:cubicBezTo>
                <a:cubicBezTo>
                  <a:pt x="116170" y="1171"/>
                  <a:pt x="116051" y="1136"/>
                  <a:pt x="115932" y="1124"/>
                </a:cubicBezTo>
                <a:cubicBezTo>
                  <a:pt x="115682" y="1064"/>
                  <a:pt x="115432" y="1017"/>
                  <a:pt x="115182" y="969"/>
                </a:cubicBezTo>
                <a:cubicBezTo>
                  <a:pt x="113740" y="702"/>
                  <a:pt x="112279" y="567"/>
                  <a:pt x="110821" y="567"/>
                </a:cubicBezTo>
                <a:cubicBezTo>
                  <a:pt x="110002" y="567"/>
                  <a:pt x="109184" y="610"/>
                  <a:pt x="108371" y="695"/>
                </a:cubicBezTo>
                <a:cubicBezTo>
                  <a:pt x="108252" y="695"/>
                  <a:pt x="108133" y="707"/>
                  <a:pt x="108014" y="719"/>
                </a:cubicBezTo>
                <a:cubicBezTo>
                  <a:pt x="107466" y="790"/>
                  <a:pt x="106919" y="874"/>
                  <a:pt x="106371" y="993"/>
                </a:cubicBezTo>
                <a:cubicBezTo>
                  <a:pt x="105859" y="1076"/>
                  <a:pt x="105335" y="1195"/>
                  <a:pt x="104835" y="1350"/>
                </a:cubicBezTo>
                <a:cubicBezTo>
                  <a:pt x="104406" y="1469"/>
                  <a:pt x="103990" y="1588"/>
                  <a:pt x="103573" y="1731"/>
                </a:cubicBezTo>
                <a:cubicBezTo>
                  <a:pt x="102478" y="2100"/>
                  <a:pt x="101454" y="2553"/>
                  <a:pt x="100442" y="3053"/>
                </a:cubicBezTo>
                <a:cubicBezTo>
                  <a:pt x="100323" y="3136"/>
                  <a:pt x="100203" y="3196"/>
                  <a:pt x="100084" y="3255"/>
                </a:cubicBezTo>
                <a:cubicBezTo>
                  <a:pt x="97441" y="4636"/>
                  <a:pt x="95000" y="6410"/>
                  <a:pt x="92560" y="8220"/>
                </a:cubicBezTo>
                <a:cubicBezTo>
                  <a:pt x="92536" y="8220"/>
                  <a:pt x="92524" y="8232"/>
                  <a:pt x="92524" y="8232"/>
                </a:cubicBezTo>
                <a:lnTo>
                  <a:pt x="92167" y="8506"/>
                </a:lnTo>
                <a:cubicBezTo>
                  <a:pt x="92143" y="8529"/>
                  <a:pt x="92107" y="8565"/>
                  <a:pt x="92083" y="8577"/>
                </a:cubicBezTo>
                <a:cubicBezTo>
                  <a:pt x="90809" y="9530"/>
                  <a:pt x="89547" y="10482"/>
                  <a:pt x="88250" y="11375"/>
                </a:cubicBezTo>
                <a:cubicBezTo>
                  <a:pt x="87083" y="12185"/>
                  <a:pt x="85868" y="12971"/>
                  <a:pt x="84606" y="13673"/>
                </a:cubicBezTo>
                <a:cubicBezTo>
                  <a:pt x="84487" y="13744"/>
                  <a:pt x="84368" y="13804"/>
                  <a:pt x="84249" y="13875"/>
                </a:cubicBezTo>
                <a:cubicBezTo>
                  <a:pt x="83154" y="14459"/>
                  <a:pt x="82023" y="14995"/>
                  <a:pt x="80868" y="15435"/>
                </a:cubicBezTo>
                <a:cubicBezTo>
                  <a:pt x="80546" y="15554"/>
                  <a:pt x="80201" y="15697"/>
                  <a:pt x="79879" y="15792"/>
                </a:cubicBezTo>
                <a:cubicBezTo>
                  <a:pt x="78832" y="16138"/>
                  <a:pt x="77760" y="16400"/>
                  <a:pt x="76689" y="16590"/>
                </a:cubicBezTo>
                <a:lnTo>
                  <a:pt x="76331" y="16626"/>
                </a:lnTo>
                <a:cubicBezTo>
                  <a:pt x="75641" y="16716"/>
                  <a:pt x="74940" y="16764"/>
                  <a:pt x="74237" y="16764"/>
                </a:cubicBezTo>
                <a:cubicBezTo>
                  <a:pt x="73278" y="16764"/>
                  <a:pt x="72314" y="16675"/>
                  <a:pt x="71367" y="16483"/>
                </a:cubicBezTo>
                <a:cubicBezTo>
                  <a:pt x="70557" y="16316"/>
                  <a:pt x="69795" y="16078"/>
                  <a:pt x="69057" y="15792"/>
                </a:cubicBezTo>
                <a:cubicBezTo>
                  <a:pt x="68950" y="15745"/>
                  <a:pt x="68842" y="15721"/>
                  <a:pt x="68759" y="15673"/>
                </a:cubicBezTo>
                <a:cubicBezTo>
                  <a:pt x="68640" y="15614"/>
                  <a:pt x="68521" y="15566"/>
                  <a:pt x="68402" y="15507"/>
                </a:cubicBezTo>
                <a:cubicBezTo>
                  <a:pt x="68342" y="15483"/>
                  <a:pt x="68271" y="15447"/>
                  <a:pt x="68211" y="15423"/>
                </a:cubicBezTo>
                <a:cubicBezTo>
                  <a:pt x="65544" y="14221"/>
                  <a:pt x="63175" y="12351"/>
                  <a:pt x="60829" y="10434"/>
                </a:cubicBezTo>
                <a:cubicBezTo>
                  <a:pt x="60710" y="10351"/>
                  <a:pt x="60591" y="10244"/>
                  <a:pt x="60472" y="10137"/>
                </a:cubicBezTo>
                <a:cubicBezTo>
                  <a:pt x="59829" y="9637"/>
                  <a:pt x="59198" y="9101"/>
                  <a:pt x="58543" y="8589"/>
                </a:cubicBezTo>
                <a:cubicBezTo>
                  <a:pt x="58389" y="8470"/>
                  <a:pt x="58234" y="8351"/>
                  <a:pt x="58091" y="8232"/>
                </a:cubicBezTo>
                <a:cubicBezTo>
                  <a:pt x="57793" y="8006"/>
                  <a:pt x="57508" y="7791"/>
                  <a:pt x="57210" y="7565"/>
                </a:cubicBezTo>
                <a:cubicBezTo>
                  <a:pt x="55841" y="6541"/>
                  <a:pt x="54400" y="5601"/>
                  <a:pt x="52888" y="4731"/>
                </a:cubicBezTo>
                <a:cubicBezTo>
                  <a:pt x="52769" y="4660"/>
                  <a:pt x="52650" y="4600"/>
                  <a:pt x="52531" y="4529"/>
                </a:cubicBezTo>
                <a:cubicBezTo>
                  <a:pt x="50197" y="3231"/>
                  <a:pt x="47709" y="2183"/>
                  <a:pt x="45173" y="1410"/>
                </a:cubicBezTo>
                <a:cubicBezTo>
                  <a:pt x="45089" y="1374"/>
                  <a:pt x="45018" y="1362"/>
                  <a:pt x="44958" y="1350"/>
                </a:cubicBezTo>
                <a:cubicBezTo>
                  <a:pt x="44839" y="1302"/>
                  <a:pt x="44720" y="1267"/>
                  <a:pt x="44601" y="1243"/>
                </a:cubicBezTo>
                <a:cubicBezTo>
                  <a:pt x="44363" y="1160"/>
                  <a:pt x="44125" y="1088"/>
                  <a:pt x="43887" y="1029"/>
                </a:cubicBezTo>
                <a:cubicBezTo>
                  <a:pt x="41637" y="457"/>
                  <a:pt x="39351" y="112"/>
                  <a:pt x="37041" y="17"/>
                </a:cubicBezTo>
                <a:cubicBezTo>
                  <a:pt x="36922" y="17"/>
                  <a:pt x="36803" y="5"/>
                  <a:pt x="36684" y="5"/>
                </a:cubicBezTo>
                <a:cubicBezTo>
                  <a:pt x="36496" y="2"/>
                  <a:pt x="36308" y="0"/>
                  <a:pt x="36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47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760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2481987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2"/>
          </p:nvPr>
        </p:nvSpPr>
        <p:spPr>
          <a:xfrm>
            <a:off x="2481987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6094136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6094136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5"/>
          </p:nvPr>
        </p:nvSpPr>
        <p:spPr>
          <a:xfrm>
            <a:off x="2481987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6"/>
          </p:nvPr>
        </p:nvSpPr>
        <p:spPr>
          <a:xfrm>
            <a:off x="2481987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7"/>
          </p:nvPr>
        </p:nvSpPr>
        <p:spPr>
          <a:xfrm>
            <a:off x="6094136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8"/>
          </p:nvPr>
        </p:nvSpPr>
        <p:spPr>
          <a:xfrm>
            <a:off x="6094136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/>
          <p:nvPr/>
        </p:nvSpPr>
        <p:spPr>
          <a:xfrm rot="5400000" flipH="1">
            <a:off x="-504150" y="504125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 rot="-5400000" flipH="1">
            <a:off x="7470451" y="3469950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52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2394900" y="1356326"/>
            <a:ext cx="4354270" cy="4091741"/>
          </a:xfrm>
          <a:custGeom>
            <a:avLst/>
            <a:gdLst/>
            <a:ahLst/>
            <a:cxnLst/>
            <a:rect l="l" t="t" r="r" b="b"/>
            <a:pathLst>
              <a:path w="30934" h="34401" extrusionOk="0">
                <a:moveTo>
                  <a:pt x="15609" y="1"/>
                </a:moveTo>
                <a:cubicBezTo>
                  <a:pt x="10766" y="1"/>
                  <a:pt x="7680" y="2079"/>
                  <a:pt x="7680" y="2079"/>
                </a:cubicBezTo>
                <a:cubicBezTo>
                  <a:pt x="7680" y="2079"/>
                  <a:pt x="1287" y="7234"/>
                  <a:pt x="4799" y="8401"/>
                </a:cubicBezTo>
                <a:cubicBezTo>
                  <a:pt x="7359" y="9270"/>
                  <a:pt x="1513" y="10223"/>
                  <a:pt x="822" y="14450"/>
                </a:cubicBezTo>
                <a:cubicBezTo>
                  <a:pt x="1" y="19498"/>
                  <a:pt x="3073" y="17331"/>
                  <a:pt x="4335" y="18962"/>
                </a:cubicBezTo>
                <a:cubicBezTo>
                  <a:pt x="5585" y="20581"/>
                  <a:pt x="275" y="22653"/>
                  <a:pt x="1810" y="27154"/>
                </a:cubicBezTo>
                <a:cubicBezTo>
                  <a:pt x="2630" y="29579"/>
                  <a:pt x="3765" y="30154"/>
                  <a:pt x="5328" y="30154"/>
                </a:cubicBezTo>
                <a:cubicBezTo>
                  <a:pt x="6673" y="30154"/>
                  <a:pt x="8334" y="29728"/>
                  <a:pt x="10383" y="29690"/>
                </a:cubicBezTo>
                <a:cubicBezTo>
                  <a:pt x="10490" y="29687"/>
                  <a:pt x="10590" y="29686"/>
                  <a:pt x="10684" y="29686"/>
                </a:cubicBezTo>
                <a:cubicBezTo>
                  <a:pt x="14448" y="29686"/>
                  <a:pt x="7500" y="31533"/>
                  <a:pt x="11288" y="33381"/>
                </a:cubicBezTo>
                <a:cubicBezTo>
                  <a:pt x="12720" y="34081"/>
                  <a:pt x="14192" y="34400"/>
                  <a:pt x="15715" y="34400"/>
                </a:cubicBezTo>
                <a:cubicBezTo>
                  <a:pt x="18306" y="34400"/>
                  <a:pt x="21045" y="33477"/>
                  <a:pt x="23992" y="31940"/>
                </a:cubicBezTo>
                <a:cubicBezTo>
                  <a:pt x="28683" y="29499"/>
                  <a:pt x="22194" y="28070"/>
                  <a:pt x="25349" y="27689"/>
                </a:cubicBezTo>
                <a:cubicBezTo>
                  <a:pt x="28504" y="27320"/>
                  <a:pt x="30933" y="24260"/>
                  <a:pt x="30302" y="20653"/>
                </a:cubicBezTo>
                <a:cubicBezTo>
                  <a:pt x="29842" y="17978"/>
                  <a:pt x="28222" y="17636"/>
                  <a:pt x="27422" y="17636"/>
                </a:cubicBezTo>
                <a:cubicBezTo>
                  <a:pt x="27146" y="17636"/>
                  <a:pt x="26968" y="17676"/>
                  <a:pt x="26968" y="17676"/>
                </a:cubicBezTo>
                <a:cubicBezTo>
                  <a:pt x="26968" y="17676"/>
                  <a:pt x="30588" y="16414"/>
                  <a:pt x="29588" y="10723"/>
                </a:cubicBezTo>
                <a:cubicBezTo>
                  <a:pt x="28600" y="5056"/>
                  <a:pt x="24909" y="6318"/>
                  <a:pt x="23635" y="5508"/>
                </a:cubicBezTo>
                <a:cubicBezTo>
                  <a:pt x="22373" y="4698"/>
                  <a:pt x="26087" y="1817"/>
                  <a:pt x="19134" y="365"/>
                </a:cubicBezTo>
                <a:cubicBezTo>
                  <a:pt x="17880" y="106"/>
                  <a:pt x="16700" y="1"/>
                  <a:pt x="156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5" name="Google Shape;165;p22"/>
          <p:cNvGrpSpPr/>
          <p:nvPr/>
        </p:nvGrpSpPr>
        <p:grpSpPr>
          <a:xfrm>
            <a:off x="2924360" y="1476710"/>
            <a:ext cx="3419327" cy="1770165"/>
            <a:chOff x="2924359" y="1476710"/>
            <a:chExt cx="3419327" cy="1770165"/>
          </a:xfrm>
        </p:grpSpPr>
        <p:sp>
          <p:nvSpPr>
            <p:cNvPr id="166" name="Google Shape;166;p22"/>
            <p:cNvSpPr/>
            <p:nvPr/>
          </p:nvSpPr>
          <p:spPr>
            <a:xfrm>
              <a:off x="3448081" y="1935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2924359" y="2781266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6219642" y="310513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157081" y="2316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4902731" y="14767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682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 rot="-5400000">
            <a:off x="6956997" y="-75908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3"/>
          <p:cNvSpPr/>
          <p:nvPr/>
        </p:nvSpPr>
        <p:spPr>
          <a:xfrm rot="5400000" flipH="1">
            <a:off x="696422" y="-710298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2508450" y="445025"/>
            <a:ext cx="4127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/>
          <p:nvPr/>
        </p:nvSpPr>
        <p:spPr>
          <a:xfrm rot="-5400000" flipH="1">
            <a:off x="6956997" y="295657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 rot="5400000">
            <a:off x="696422" y="295657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03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767150" y="445025"/>
            <a:ext cx="56097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1"/>
          </p:nvPr>
        </p:nvSpPr>
        <p:spPr>
          <a:xfrm>
            <a:off x="2481987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2"/>
          </p:nvPr>
        </p:nvSpPr>
        <p:spPr>
          <a:xfrm>
            <a:off x="2481987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3"/>
          </p:nvPr>
        </p:nvSpPr>
        <p:spPr>
          <a:xfrm>
            <a:off x="6094136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"/>
          </p:nvPr>
        </p:nvSpPr>
        <p:spPr>
          <a:xfrm>
            <a:off x="6094136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5"/>
          </p:nvPr>
        </p:nvSpPr>
        <p:spPr>
          <a:xfrm>
            <a:off x="2481987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6"/>
          </p:nvPr>
        </p:nvSpPr>
        <p:spPr>
          <a:xfrm>
            <a:off x="2481987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7"/>
          </p:nvPr>
        </p:nvSpPr>
        <p:spPr>
          <a:xfrm>
            <a:off x="6094136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8"/>
          </p:nvPr>
        </p:nvSpPr>
        <p:spPr>
          <a:xfrm>
            <a:off x="6094136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/>
          <p:nvPr/>
        </p:nvSpPr>
        <p:spPr>
          <a:xfrm rot="-5400000">
            <a:off x="7470451" y="504125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 rot="5400000">
            <a:off x="-504150" y="3469950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10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 flipH="1">
            <a:off x="7543812" y="1"/>
            <a:ext cx="1600188" cy="6121371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12" y="-38099"/>
            <a:ext cx="1600188" cy="6121371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767150" y="445025"/>
            <a:ext cx="56097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947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1485900" y="17542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2"/>
          </p:nvPr>
        </p:nvSpPr>
        <p:spPr>
          <a:xfrm>
            <a:off x="1485900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3"/>
          </p:nvPr>
        </p:nvSpPr>
        <p:spPr>
          <a:xfrm>
            <a:off x="5860049" y="17542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4"/>
          </p:nvPr>
        </p:nvSpPr>
        <p:spPr>
          <a:xfrm>
            <a:off x="5860049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5"/>
          </p:nvPr>
        </p:nvSpPr>
        <p:spPr>
          <a:xfrm>
            <a:off x="1485900" y="3144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6"/>
          </p:nvPr>
        </p:nvSpPr>
        <p:spPr>
          <a:xfrm>
            <a:off x="1485900" y="2896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7"/>
          </p:nvPr>
        </p:nvSpPr>
        <p:spPr>
          <a:xfrm>
            <a:off x="5860049" y="3144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8"/>
          </p:nvPr>
        </p:nvSpPr>
        <p:spPr>
          <a:xfrm>
            <a:off x="5860049" y="2896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6372501" y="-394225"/>
            <a:ext cx="2771500" cy="1601750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-2413099" y="3714351"/>
            <a:ext cx="3586175" cy="1429150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Title and two list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1564375" y="2152650"/>
            <a:ext cx="2400300" cy="13806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2"/>
          </p:nvPr>
        </p:nvSpPr>
        <p:spPr>
          <a:xfrm>
            <a:off x="1874999" y="1762125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3"/>
          </p:nvPr>
        </p:nvSpPr>
        <p:spPr>
          <a:xfrm>
            <a:off x="5150288" y="2152650"/>
            <a:ext cx="2400300" cy="13806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4"/>
          </p:nvPr>
        </p:nvSpPr>
        <p:spPr>
          <a:xfrm>
            <a:off x="5460911" y="1762125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323849" y="363927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/>
          <p:nvPr/>
        </p:nvSpPr>
        <p:spPr>
          <a:xfrm flipH="1">
            <a:off x="8115564" y="363927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 flipH="1">
            <a:off x="8173142" y="-182391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-9" y="-182391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46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ubTitle" idx="1"/>
          </p:nvPr>
        </p:nvSpPr>
        <p:spPr>
          <a:xfrm>
            <a:off x="3672900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ubTitle" idx="2"/>
          </p:nvPr>
        </p:nvSpPr>
        <p:spPr>
          <a:xfrm>
            <a:off x="3672900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3"/>
          </p:nvPr>
        </p:nvSpPr>
        <p:spPr>
          <a:xfrm>
            <a:off x="5860049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4"/>
          </p:nvPr>
        </p:nvSpPr>
        <p:spPr>
          <a:xfrm>
            <a:off x="5860049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5"/>
          </p:nvPr>
        </p:nvSpPr>
        <p:spPr>
          <a:xfrm>
            <a:off x="1485749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6"/>
          </p:nvPr>
        </p:nvSpPr>
        <p:spPr>
          <a:xfrm>
            <a:off x="1485749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3" name="Google Shape;223;p28"/>
          <p:cNvSpPr/>
          <p:nvPr/>
        </p:nvSpPr>
        <p:spPr>
          <a:xfrm rot="10800000" flipH="1">
            <a:off x="-323849" y="-18239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28"/>
          <p:cNvSpPr/>
          <p:nvPr/>
        </p:nvSpPr>
        <p:spPr>
          <a:xfrm rot="10800000">
            <a:off x="8115564" y="-18239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 rot="10800000">
            <a:off x="8173142" y="3790969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28"/>
          <p:cNvSpPr/>
          <p:nvPr/>
        </p:nvSpPr>
        <p:spPr>
          <a:xfrm rot="10800000" flipH="1">
            <a:off x="-9" y="3790969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25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 rot="1060559">
            <a:off x="996408" y="-469985"/>
            <a:ext cx="7252198" cy="6376372"/>
          </a:xfrm>
          <a:custGeom>
            <a:avLst/>
            <a:gdLst/>
            <a:ahLst/>
            <a:cxnLst/>
            <a:rect l="l" t="t" r="r" b="b"/>
            <a:pathLst>
              <a:path w="32779" h="31791" extrusionOk="0">
                <a:moveTo>
                  <a:pt x="24410" y="9101"/>
                </a:moveTo>
                <a:cubicBezTo>
                  <a:pt x="24286" y="9351"/>
                  <a:pt x="24201" y="9550"/>
                  <a:pt x="24099" y="9550"/>
                </a:cubicBezTo>
                <a:cubicBezTo>
                  <a:pt x="24034" y="9550"/>
                  <a:pt x="24168" y="9386"/>
                  <a:pt x="24410" y="9101"/>
                </a:cubicBezTo>
                <a:close/>
                <a:moveTo>
                  <a:pt x="17174" y="0"/>
                </a:moveTo>
                <a:cubicBezTo>
                  <a:pt x="8935" y="0"/>
                  <a:pt x="3154" y="3437"/>
                  <a:pt x="1715" y="7347"/>
                </a:cubicBezTo>
                <a:cubicBezTo>
                  <a:pt x="0" y="11967"/>
                  <a:pt x="4691" y="12622"/>
                  <a:pt x="4691" y="12622"/>
                </a:cubicBezTo>
                <a:cubicBezTo>
                  <a:pt x="4691" y="12622"/>
                  <a:pt x="2179" y="14610"/>
                  <a:pt x="1834" y="17789"/>
                </a:cubicBezTo>
                <a:cubicBezTo>
                  <a:pt x="1179" y="23933"/>
                  <a:pt x="5156" y="22968"/>
                  <a:pt x="7204" y="23302"/>
                </a:cubicBezTo>
                <a:cubicBezTo>
                  <a:pt x="9263" y="23635"/>
                  <a:pt x="4453" y="26933"/>
                  <a:pt x="7430" y="30457"/>
                </a:cubicBezTo>
                <a:cubicBezTo>
                  <a:pt x="8190" y="31357"/>
                  <a:pt x="9990" y="31790"/>
                  <a:pt x="12289" y="31790"/>
                </a:cubicBezTo>
                <a:cubicBezTo>
                  <a:pt x="18999" y="31790"/>
                  <a:pt x="29960" y="28101"/>
                  <a:pt x="31742" y="21539"/>
                </a:cubicBezTo>
                <a:cubicBezTo>
                  <a:pt x="32237" y="19764"/>
                  <a:pt x="29928" y="19535"/>
                  <a:pt x="28702" y="19535"/>
                </a:cubicBezTo>
                <a:cubicBezTo>
                  <a:pt x="28276" y="19535"/>
                  <a:pt x="27980" y="19563"/>
                  <a:pt x="27980" y="19563"/>
                </a:cubicBezTo>
                <a:cubicBezTo>
                  <a:pt x="27980" y="19563"/>
                  <a:pt x="32778" y="14503"/>
                  <a:pt x="29230" y="10645"/>
                </a:cubicBezTo>
                <a:cubicBezTo>
                  <a:pt x="27449" y="8701"/>
                  <a:pt x="26345" y="8109"/>
                  <a:pt x="25635" y="8109"/>
                </a:cubicBezTo>
                <a:cubicBezTo>
                  <a:pt x="25441" y="8109"/>
                  <a:pt x="25276" y="8153"/>
                  <a:pt x="25135" y="8225"/>
                </a:cubicBezTo>
                <a:lnTo>
                  <a:pt x="25135" y="8225"/>
                </a:lnTo>
                <a:cubicBezTo>
                  <a:pt x="26938" y="5946"/>
                  <a:pt x="29681" y="1418"/>
                  <a:pt x="21479" y="299"/>
                </a:cubicBezTo>
                <a:cubicBezTo>
                  <a:pt x="19982" y="95"/>
                  <a:pt x="18544" y="0"/>
                  <a:pt x="171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ctrTitle"/>
          </p:nvPr>
        </p:nvSpPr>
        <p:spPr>
          <a:xfrm>
            <a:off x="1818300" y="978150"/>
            <a:ext cx="5507400" cy="804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1"/>
          </p:nvPr>
        </p:nvSpPr>
        <p:spPr>
          <a:xfrm>
            <a:off x="2359800" y="1916500"/>
            <a:ext cx="4424400" cy="1619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31" name="Google Shape;231;p29"/>
          <p:cNvGrpSpPr/>
          <p:nvPr/>
        </p:nvGrpSpPr>
        <p:grpSpPr>
          <a:xfrm rot="-775931" flipH="1">
            <a:off x="6224701" y="-358520"/>
            <a:ext cx="2994542" cy="1722810"/>
            <a:chOff x="-22388" y="-12378"/>
            <a:chExt cx="2221316" cy="1278053"/>
          </a:xfrm>
        </p:grpSpPr>
        <p:sp>
          <p:nvSpPr>
            <p:cNvPr id="232" name="Google Shape;232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29"/>
          <p:cNvGrpSpPr/>
          <p:nvPr/>
        </p:nvGrpSpPr>
        <p:grpSpPr>
          <a:xfrm rot="775931">
            <a:off x="-2674" y="-358520"/>
            <a:ext cx="2994542" cy="1722810"/>
            <a:chOff x="-22388" y="-12378"/>
            <a:chExt cx="2221316" cy="1278053"/>
          </a:xfrm>
        </p:grpSpPr>
        <p:sp>
          <p:nvSpPr>
            <p:cNvPr id="239" name="Google Shape;239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29"/>
          <p:cNvSpPr txBox="1"/>
          <p:nvPr/>
        </p:nvSpPr>
        <p:spPr>
          <a:xfrm>
            <a:off x="2919900" y="4063350"/>
            <a:ext cx="33042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261E35"/>
              </a:solidFill>
              <a:effectLst/>
              <a:uLnTx/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6" name="Google Shape;246;p29"/>
          <p:cNvSpPr/>
          <p:nvPr/>
        </p:nvSpPr>
        <p:spPr>
          <a:xfrm flipH="1">
            <a:off x="2243622" y="4714211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9"/>
          <p:cNvSpPr/>
          <p:nvPr/>
        </p:nvSpPr>
        <p:spPr>
          <a:xfrm flipH="1">
            <a:off x="1847469" y="2432330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29"/>
          <p:cNvSpPr/>
          <p:nvPr/>
        </p:nvSpPr>
        <p:spPr>
          <a:xfrm flipH="1">
            <a:off x="2536460" y="38863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29"/>
          <p:cNvSpPr/>
          <p:nvPr/>
        </p:nvSpPr>
        <p:spPr>
          <a:xfrm flipH="1">
            <a:off x="964638" y="2293383"/>
            <a:ext cx="151480" cy="108818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/>
          <p:nvPr/>
        </p:nvSpPr>
        <p:spPr>
          <a:xfrm flipH="1">
            <a:off x="2119572" y="18722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9"/>
          <p:cNvSpPr/>
          <p:nvPr/>
        </p:nvSpPr>
        <p:spPr>
          <a:xfrm flipH="1">
            <a:off x="2367672" y="295853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2" name="Google Shape;252;p29"/>
          <p:cNvGrpSpPr/>
          <p:nvPr/>
        </p:nvGrpSpPr>
        <p:grpSpPr>
          <a:xfrm>
            <a:off x="6392980" y="683661"/>
            <a:ext cx="813044" cy="3990889"/>
            <a:chOff x="6392980" y="683660"/>
            <a:chExt cx="813044" cy="3990889"/>
          </a:xfrm>
        </p:grpSpPr>
        <p:sp>
          <p:nvSpPr>
            <p:cNvPr id="253" name="Google Shape;253;p29"/>
            <p:cNvSpPr/>
            <p:nvPr/>
          </p:nvSpPr>
          <p:spPr>
            <a:xfrm>
              <a:off x="6660168" y="45324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7081971" y="300382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392980" y="388632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6438393" y="68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7081981" y="12244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29"/>
          <p:cNvSpPr/>
          <p:nvPr/>
        </p:nvSpPr>
        <p:spPr>
          <a:xfrm>
            <a:off x="8960185" y="2851574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9" name="Google Shape;259;p29"/>
          <p:cNvGrpSpPr/>
          <p:nvPr/>
        </p:nvGrpSpPr>
        <p:grpSpPr>
          <a:xfrm rot="1178195" flipH="1">
            <a:off x="4319118" y="244138"/>
            <a:ext cx="578326" cy="554948"/>
            <a:chOff x="16870550" y="-1013100"/>
            <a:chExt cx="417325" cy="306025"/>
          </a:xfrm>
        </p:grpSpPr>
        <p:sp>
          <p:nvSpPr>
            <p:cNvPr id="260" name="Google Shape;260;p29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86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 1">
  <p:cSld name="Title and two lists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992825" y="1657350"/>
            <a:ext cx="3455100" cy="29460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2"/>
          </p:nvPr>
        </p:nvSpPr>
        <p:spPr>
          <a:xfrm>
            <a:off x="4696081" y="1657350"/>
            <a:ext cx="3455100" cy="29460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 rot="-5400000" flipH="1">
            <a:off x="7329271" y="3328986"/>
            <a:ext cx="1236686" cy="2392369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30"/>
          <p:cNvSpPr/>
          <p:nvPr/>
        </p:nvSpPr>
        <p:spPr>
          <a:xfrm rot="8518078">
            <a:off x="-1132946" y="420043"/>
            <a:ext cx="3009236" cy="799049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91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6150094" y="484678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886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/>
          <p:nvPr/>
        </p:nvSpPr>
        <p:spPr>
          <a:xfrm>
            <a:off x="101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31"/>
          <p:cNvSpPr/>
          <p:nvPr/>
        </p:nvSpPr>
        <p:spPr>
          <a:xfrm flipH="1">
            <a:off x="7084396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2" name="Google Shape;272;p31"/>
          <p:cNvGrpSpPr/>
          <p:nvPr/>
        </p:nvGrpSpPr>
        <p:grpSpPr>
          <a:xfrm>
            <a:off x="7537694" y="609978"/>
            <a:ext cx="1421896" cy="3159697"/>
            <a:chOff x="7521693" y="305177"/>
            <a:chExt cx="1421896" cy="3159697"/>
          </a:xfrm>
        </p:grpSpPr>
        <p:sp>
          <p:nvSpPr>
            <p:cNvPr id="273" name="Google Shape;273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31"/>
          <p:cNvGrpSpPr/>
          <p:nvPr/>
        </p:nvGrpSpPr>
        <p:grpSpPr>
          <a:xfrm flipH="1">
            <a:off x="184394" y="609978"/>
            <a:ext cx="1231180" cy="2158057"/>
            <a:chOff x="7712409" y="305177"/>
            <a:chExt cx="1231180" cy="2158057"/>
          </a:xfrm>
        </p:grpSpPr>
        <p:sp>
          <p:nvSpPr>
            <p:cNvPr id="280" name="Google Shape;280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373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 rot="10800000" flipH="1">
            <a:off x="1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 flipH="1">
            <a:off x="7925076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21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6372501" y="-394225"/>
            <a:ext cx="2771500" cy="1601750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-2413099" y="3714351"/>
            <a:ext cx="3586175" cy="1429150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792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98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59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43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7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40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02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84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65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52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40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10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0AA3-15B4-4342-A95C-3FDD4EF15E8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943D-1256-4CE5-86ED-8072A73D44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32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AE4-20BE-47AC-A236-7307FD9486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F4F6-AD25-4EDB-8F1A-D67145421C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60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22C9-B549-4D74-9B41-C72C99D38E5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502D-1E12-4E38-AE36-F1C9FF1FAC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33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390B-2BAF-48EE-8D6C-E526A0B5069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6F9B-9069-45B4-ADAB-D1B3D5936E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29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2E52-0D93-4814-9C85-4F2617E85B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D62B-B3B0-497A-919D-5673414698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97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8DA9-D9A5-48F0-A755-E43AF3BA2FB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96D-4FB6-43C2-A856-6B1359D421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 rot="-5400000" flipH="1">
            <a:off x="801679" y="3614749"/>
            <a:ext cx="727087" cy="2330439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 rot="5400000">
            <a:off x="7615229" y="3614749"/>
            <a:ext cx="727087" cy="2330439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781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C113-8E93-4F0E-82FA-8E10CBD2817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F551-1F4D-4E3F-B127-78924F2AAC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29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167C-0127-4B3A-9941-5A61048C4D3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2F8B-D963-4A82-B973-B2168F933E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65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CF6C-FE89-457C-ACFA-24471CEA1DD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A9A-205E-4F6C-B7ED-355C3158D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04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818C-1A34-430A-A4AA-80DD09FCB1C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B1E3-3C28-48AB-A39E-A69B67AF6C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6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F8B7-BD5C-48C8-8BD5-43862539B8E9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65D5-F883-4BA7-803F-7DD2312A69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57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0AA3-15B4-4342-A95C-3FDD4EF15E8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943D-1256-4CE5-86ED-8072A73D44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87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AE4-20BE-47AC-A236-7307FD9486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F4F6-AD25-4EDB-8F1A-D67145421C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67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22C9-B549-4D74-9B41-C72C99D38E5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502D-1E12-4E38-AE36-F1C9FF1FAC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8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390B-2BAF-48EE-8D6C-E526A0B5069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6F9B-9069-45B4-ADAB-D1B3D5936E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44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2E52-0D93-4814-9C85-4F2617E85B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D62B-B3B0-497A-919D-5673414698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6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1611000" y="1563250"/>
            <a:ext cx="5922000" cy="2525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908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8DA9-D9A5-48F0-A755-E43AF3BA2FB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96D-4FB6-43C2-A856-6B1359D421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75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C113-8E93-4F0E-82FA-8E10CBD2817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F551-1F4D-4E3F-B127-78924F2AAC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95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167C-0127-4B3A-9941-5A61048C4D3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2F8B-D963-4A82-B973-B2168F933E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46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CF6C-FE89-457C-ACFA-24471CEA1DD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A9A-205E-4F6C-B7ED-355C3158D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30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818C-1A34-430A-A4AA-80DD09FCB1C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B1E3-3C28-48AB-A39E-A69B67AF6C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2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F8B7-BD5C-48C8-8BD5-43862539B8E9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65D5-F883-4BA7-803F-7DD2312A69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9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181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90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903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2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6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86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490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2782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1699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880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532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81671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0572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5882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2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1866900" y="2571750"/>
            <a:ext cx="3853800" cy="1409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374399" y="-700446"/>
            <a:ext cx="2798389" cy="3195992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5943602" y="543726"/>
            <a:ext cx="3200433" cy="4599776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866900" y="1016400"/>
            <a:ext cx="3029100" cy="941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83225"/>
            <a:ext cx="9375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3"/>
          </p:nvPr>
        </p:nvSpPr>
        <p:spPr>
          <a:xfrm>
            <a:off x="1866900" y="2247900"/>
            <a:ext cx="38538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>
            <a:off x="6150093" y="1643661"/>
            <a:ext cx="2793496" cy="3345214"/>
            <a:chOff x="6150093" y="1643660"/>
            <a:chExt cx="2793496" cy="3345214"/>
          </a:xfrm>
        </p:grpSpPr>
        <p:sp>
          <p:nvSpPr>
            <p:cNvPr id="72" name="Google Shape;72;p9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7057643" y="44614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6379580" y="4133852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6150093" y="4846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2108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65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266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6964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367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7984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085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868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323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036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7500" bIns="68569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6750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99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7561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3750000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9274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4388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9654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8264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73855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3219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021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275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4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●"/>
              <a:defRPr sz="1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80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CF370-6EB6-4330-8E3B-EFD1648EA1C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2C23A-C059-4A75-91F0-BBE54893F9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5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CF370-6EB6-4330-8E3B-EFD1648EA1C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5/13/2025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2C23A-C059-4A75-91F0-BBE54893F9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735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339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863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2358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 advClick="0" advTm="3000">
    <p:random/>
  </p:transition>
  <p:hf sldNum="0" hdr="0"/>
  <p:txStyles>
    <p:titleStyle>
      <a:lvl1pPr marL="0" lvl="0" indent="0" algn="ctr" defTabSz="8144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026" lvl="0" indent="-305026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1751" lvl="1" indent="-25505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17788" lvl="2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178" lvl="3" indent="-20404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1880" lvl="4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4862" lvl="5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3019" lvl="6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1175" lvl="7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332" lvl="8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57" lvl="1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313" lvl="2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470" lvl="3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627" lvl="4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784" lvl="5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941" lvl="6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097" lvl="7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254" lvl="8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0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3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3.png"/><Relationship Id="rId5" Type="http://schemas.openxmlformats.org/officeDocument/2006/relationships/image" Target="../media/image24.jpe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5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4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7224" y="226451"/>
            <a:ext cx="585464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NGUYỆT QUẾ 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9051" y="3600450"/>
            <a:ext cx="3428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9610" y="4730234"/>
            <a:ext cx="250987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7224" y="1202026"/>
            <a:ext cx="5920740" cy="20544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 VỚI TOÁN</a:t>
            </a:r>
          </a:p>
          <a:p>
            <a:pPr algn="ctr"/>
            <a:endParaRPr 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 bằng các cách khác nhau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tuổi: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(5-6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ap_dem_nhac_thieu_nhi_-9653571157106546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095" y="459649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57300" y="1028700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914650" y="1046661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5677 0.416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15989 0.4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2229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15534 0.45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26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1.458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3.95833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4.375E-6 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3542 -0.221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4063 -0.1923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68012" y="1143114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898779" y="1143114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2865 0.26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340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0768 0.261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30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11172 0.472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1263 0.396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79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00625 0.382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912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1407 0.392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963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1615 0.39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16459 -0.179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0873 -0.177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208" grpId="0"/>
      <p:bldP spid="8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57300" y="1028700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914650" y="1036864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385 0.399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995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00312 0.4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4141 0.34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170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2864 0.344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72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02135 0.338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169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2865 0.352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7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1615 0.3497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4844 -0.207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0125 -0.216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205" grpId="0"/>
      <p:bldP spid="8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3009926"/>
            <a:ext cx="10553267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446" y="-1723"/>
            <a:ext cx="6485708" cy="4791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5" y="969416"/>
            <a:ext cx="1477820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21" y="3001309"/>
            <a:ext cx="2657489" cy="18035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164410" y="2158677"/>
            <a:ext cx="5071013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mấy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chia 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nhóm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gồm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  7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đối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tượng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thành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2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phần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Đó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là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những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09307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28750" y="1143000"/>
            <a:ext cx="2000250" cy="26289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1" y="1533526"/>
            <a:ext cx="945211" cy="18004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00" b="1" spc="38" dirty="0">
                <a:ln w="11430"/>
                <a:gradFill>
                  <a:gsLst>
                    <a:gs pos="25000">
                      <a:srgbClr val="CCCCFF">
                        <a:satMod val="155000"/>
                      </a:srgbClr>
                    </a:gs>
                    <a:gs pos="100000">
                      <a:srgbClr val="CCCC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1771650"/>
            <a:ext cx="2857500" cy="1085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00050"/>
            <a:ext cx="2800350" cy="971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6600" b="1">
              <a:solidFill>
                <a:srgbClr val="6600CC"/>
              </a:solidFill>
              <a:latin typeface="VNI-Bodon" pitchFamily="2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0" y="3143250"/>
            <a:ext cx="28575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 rot="19676579">
            <a:off x="2861073" y="991792"/>
            <a:ext cx="1426369" cy="205978"/>
          </a:xfrm>
          <a:prstGeom prst="rightArrow">
            <a:avLst>
              <a:gd name="adj1" fmla="val 59204"/>
              <a:gd name="adj2" fmla="val 14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71850" y="2114551"/>
            <a:ext cx="948929" cy="254794"/>
          </a:xfrm>
          <a:prstGeom prst="rightArrow">
            <a:avLst>
              <a:gd name="adj1" fmla="val 50000"/>
              <a:gd name="adj2" fmla="val 1195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 rot="1475514">
            <a:off x="3130154" y="3319463"/>
            <a:ext cx="1247775" cy="276225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3450" y="3886200"/>
            <a:ext cx="315231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4800600" y="514350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1 - 6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4810125" y="1943100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2 - 5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4800600" y="3362325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3 - 4</a:t>
            </a:r>
          </a:p>
        </p:txBody>
      </p:sp>
    </p:spTree>
    <p:extLst>
      <p:ext uri="{BB962C8B-B14F-4D97-AF65-F5344CB8AC3E}">
        <p14:creationId xmlns:p14="http://schemas.microsoft.com/office/powerpoint/2010/main" val="9778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7423" grpId="0" animBg="1"/>
      <p:bldP spid="17424" grpId="0" animBg="1"/>
      <p:bldP spid="174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28231"/>
              </p:ext>
            </p:extLst>
          </p:nvPr>
        </p:nvGraphicFramePr>
        <p:xfrm>
          <a:off x="2286000" y="1047750"/>
          <a:ext cx="4572000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1580">
                <a:tc>
                  <a:txBody>
                    <a:bodyPr/>
                    <a:lstStyle/>
                    <a:p>
                      <a:pPr algn="ctr"/>
                      <a:r>
                        <a:rPr lang="vi-VN" sz="75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5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endParaRPr lang="en-US" sz="7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endParaRPr lang="en-US" sz="7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81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6"/>
          <p:cNvGrpSpPr/>
          <p:nvPr/>
        </p:nvGrpSpPr>
        <p:grpSpPr>
          <a:xfrm>
            <a:off x="7308207" y="2988129"/>
            <a:ext cx="1746488" cy="2114612"/>
            <a:chOff x="7162416" y="2673933"/>
            <a:chExt cx="1976938" cy="2427983"/>
          </a:xfrm>
        </p:grpSpPr>
        <p:sp>
          <p:nvSpPr>
            <p:cNvPr id="302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36"/>
          <p:cNvGrpSpPr/>
          <p:nvPr/>
        </p:nvGrpSpPr>
        <p:grpSpPr>
          <a:xfrm>
            <a:off x="-69432" y="3244823"/>
            <a:ext cx="2037973" cy="1808257"/>
            <a:chOff x="16163" y="3293658"/>
            <a:chExt cx="2037973" cy="1808257"/>
          </a:xfrm>
        </p:grpSpPr>
        <p:grpSp>
          <p:nvGrpSpPr>
            <p:cNvPr id="367" name="Google Shape;367;p36"/>
            <p:cNvGrpSpPr/>
            <p:nvPr/>
          </p:nvGrpSpPr>
          <p:grpSpPr>
            <a:xfrm>
              <a:off x="80275" y="3293658"/>
              <a:ext cx="1131949" cy="1473660"/>
              <a:chOff x="192850" y="3436021"/>
              <a:chExt cx="1131949" cy="1473660"/>
            </a:xfrm>
          </p:grpSpPr>
          <p:sp>
            <p:nvSpPr>
              <p:cNvPr id="368" name="Google Shape;368;p36"/>
              <p:cNvSpPr/>
              <p:nvPr/>
            </p:nvSpPr>
            <p:spPr>
              <a:xfrm>
                <a:off x="679548" y="3523591"/>
                <a:ext cx="284242" cy="863014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26925" extrusionOk="0">
                    <a:moveTo>
                      <a:pt x="2661" y="1"/>
                    </a:moveTo>
                    <a:cubicBezTo>
                      <a:pt x="2634" y="1"/>
                      <a:pt x="2607" y="3"/>
                      <a:pt x="2581" y="8"/>
                    </a:cubicBezTo>
                    <a:cubicBezTo>
                      <a:pt x="1545" y="235"/>
                      <a:pt x="378" y="4056"/>
                      <a:pt x="187" y="6473"/>
                    </a:cubicBezTo>
                    <a:cubicBezTo>
                      <a:pt x="1" y="8832"/>
                      <a:pt x="1680" y="26616"/>
                      <a:pt x="1689" y="26616"/>
                    </a:cubicBezTo>
                    <a:cubicBezTo>
                      <a:pt x="1689" y="26616"/>
                      <a:pt x="1689" y="26609"/>
                      <a:pt x="1688" y="26595"/>
                    </a:cubicBezTo>
                    <a:lnTo>
                      <a:pt x="1688" y="26595"/>
                    </a:lnTo>
                    <a:cubicBezTo>
                      <a:pt x="1688" y="26595"/>
                      <a:pt x="3765" y="26925"/>
                      <a:pt x="5599" y="26925"/>
                    </a:cubicBezTo>
                    <a:cubicBezTo>
                      <a:pt x="6901" y="26925"/>
                      <a:pt x="8080" y="26759"/>
                      <a:pt x="8308" y="26190"/>
                    </a:cubicBezTo>
                    <a:cubicBezTo>
                      <a:pt x="8867" y="24821"/>
                      <a:pt x="7284" y="7093"/>
                      <a:pt x="6617" y="5414"/>
                    </a:cubicBezTo>
                    <a:cubicBezTo>
                      <a:pt x="5967" y="3777"/>
                      <a:pt x="3743" y="1"/>
                      <a:pt x="2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708652" y="3695525"/>
                <a:ext cx="115068" cy="621722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19397" extrusionOk="0">
                    <a:moveTo>
                      <a:pt x="906" y="0"/>
                    </a:moveTo>
                    <a:cubicBezTo>
                      <a:pt x="438" y="0"/>
                      <a:pt x="1" y="194"/>
                      <a:pt x="41" y="681"/>
                    </a:cubicBezTo>
                    <a:cubicBezTo>
                      <a:pt x="41" y="681"/>
                      <a:pt x="1804" y="18921"/>
                      <a:pt x="2030" y="19266"/>
                    </a:cubicBezTo>
                    <a:cubicBezTo>
                      <a:pt x="2092" y="19362"/>
                      <a:pt x="2239" y="19396"/>
                      <a:pt x="2419" y="19396"/>
                    </a:cubicBezTo>
                    <a:cubicBezTo>
                      <a:pt x="2891" y="19396"/>
                      <a:pt x="3590" y="19159"/>
                      <a:pt x="3590" y="19159"/>
                    </a:cubicBezTo>
                    <a:cubicBezTo>
                      <a:pt x="3590" y="19159"/>
                      <a:pt x="2066" y="1145"/>
                      <a:pt x="1970" y="526"/>
                    </a:cubicBezTo>
                    <a:cubicBezTo>
                      <a:pt x="1928" y="215"/>
                      <a:pt x="1399" y="0"/>
                      <a:pt x="906" y="0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812281" y="3684723"/>
                <a:ext cx="108370" cy="628037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9594" extrusionOk="0">
                    <a:moveTo>
                      <a:pt x="902" y="1"/>
                    </a:moveTo>
                    <a:cubicBezTo>
                      <a:pt x="437" y="1"/>
                      <a:pt x="0" y="191"/>
                      <a:pt x="35" y="672"/>
                    </a:cubicBezTo>
                    <a:cubicBezTo>
                      <a:pt x="35" y="672"/>
                      <a:pt x="1690" y="19115"/>
                      <a:pt x="1904" y="19449"/>
                    </a:cubicBezTo>
                    <a:cubicBezTo>
                      <a:pt x="1975" y="19556"/>
                      <a:pt x="2145" y="19593"/>
                      <a:pt x="2346" y="19593"/>
                    </a:cubicBezTo>
                    <a:cubicBezTo>
                      <a:pt x="2789" y="19593"/>
                      <a:pt x="3381" y="19413"/>
                      <a:pt x="3381" y="19413"/>
                    </a:cubicBezTo>
                    <a:cubicBezTo>
                      <a:pt x="3381" y="19413"/>
                      <a:pt x="2047" y="1137"/>
                      <a:pt x="1952" y="518"/>
                    </a:cubicBezTo>
                    <a:cubicBezTo>
                      <a:pt x="1915" y="212"/>
                      <a:pt x="1393" y="1"/>
                      <a:pt x="902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75990" y="3479902"/>
                <a:ext cx="228534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9050" extrusionOk="0">
                    <a:moveTo>
                      <a:pt x="2950" y="1"/>
                    </a:moveTo>
                    <a:cubicBezTo>
                      <a:pt x="2939" y="1"/>
                      <a:pt x="2928" y="1"/>
                      <a:pt x="2918" y="2"/>
                    </a:cubicBezTo>
                    <a:cubicBezTo>
                      <a:pt x="1453" y="121"/>
                      <a:pt x="1" y="8241"/>
                      <a:pt x="227" y="8551"/>
                    </a:cubicBezTo>
                    <a:cubicBezTo>
                      <a:pt x="232" y="8560"/>
                      <a:pt x="240" y="8564"/>
                      <a:pt x="250" y="8564"/>
                    </a:cubicBezTo>
                    <a:cubicBezTo>
                      <a:pt x="375" y="8564"/>
                      <a:pt x="841" y="7913"/>
                      <a:pt x="1072" y="7384"/>
                    </a:cubicBezTo>
                    <a:cubicBezTo>
                      <a:pt x="1077" y="7371"/>
                      <a:pt x="1083" y="7365"/>
                      <a:pt x="1088" y="7365"/>
                    </a:cubicBezTo>
                    <a:cubicBezTo>
                      <a:pt x="1158" y="7365"/>
                      <a:pt x="1258" y="8402"/>
                      <a:pt x="1513" y="8956"/>
                    </a:cubicBezTo>
                    <a:cubicBezTo>
                      <a:pt x="1544" y="9021"/>
                      <a:pt x="1581" y="9049"/>
                      <a:pt x="1622" y="9049"/>
                    </a:cubicBezTo>
                    <a:cubicBezTo>
                      <a:pt x="1940" y="9049"/>
                      <a:pt x="2501" y="7301"/>
                      <a:pt x="2501" y="7301"/>
                    </a:cubicBezTo>
                    <a:cubicBezTo>
                      <a:pt x="2501" y="7301"/>
                      <a:pt x="2977" y="8801"/>
                      <a:pt x="3454" y="8837"/>
                    </a:cubicBezTo>
                    <a:cubicBezTo>
                      <a:pt x="3456" y="8837"/>
                      <a:pt x="3459" y="8837"/>
                      <a:pt x="3462" y="8837"/>
                    </a:cubicBezTo>
                    <a:cubicBezTo>
                      <a:pt x="3913" y="8837"/>
                      <a:pt x="3977" y="6954"/>
                      <a:pt x="4161" y="6954"/>
                    </a:cubicBezTo>
                    <a:cubicBezTo>
                      <a:pt x="4163" y="6954"/>
                      <a:pt x="4166" y="6955"/>
                      <a:pt x="4168" y="6955"/>
                    </a:cubicBezTo>
                    <a:cubicBezTo>
                      <a:pt x="4239" y="6979"/>
                      <a:pt x="4986" y="8528"/>
                      <a:pt x="5463" y="8528"/>
                    </a:cubicBezTo>
                    <a:cubicBezTo>
                      <a:pt x="5703" y="8528"/>
                      <a:pt x="5875" y="8137"/>
                      <a:pt x="5859" y="6967"/>
                    </a:cubicBezTo>
                    <a:cubicBezTo>
                      <a:pt x="5857" y="6895"/>
                      <a:pt x="5874" y="6863"/>
                      <a:pt x="5905" y="6863"/>
                    </a:cubicBezTo>
                    <a:cubicBezTo>
                      <a:pt x="6104" y="6863"/>
                      <a:pt x="6878" y="8151"/>
                      <a:pt x="7070" y="8151"/>
                    </a:cubicBezTo>
                    <a:cubicBezTo>
                      <a:pt x="7119" y="8151"/>
                      <a:pt x="7130" y="8068"/>
                      <a:pt x="7085" y="7860"/>
                    </a:cubicBezTo>
                    <a:cubicBezTo>
                      <a:pt x="7085" y="7860"/>
                      <a:pt x="4399" y="1"/>
                      <a:pt x="2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713781" y="3436021"/>
                <a:ext cx="122537" cy="146993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4586" extrusionOk="0">
                    <a:moveTo>
                      <a:pt x="1678" y="0"/>
                    </a:moveTo>
                    <a:cubicBezTo>
                      <a:pt x="1249" y="0"/>
                      <a:pt x="1" y="4586"/>
                      <a:pt x="1" y="4586"/>
                    </a:cubicBezTo>
                    <a:lnTo>
                      <a:pt x="3822" y="4086"/>
                    </a:lnTo>
                    <a:cubicBezTo>
                      <a:pt x="3822" y="4086"/>
                      <a:pt x="2096" y="97"/>
                      <a:pt x="1691" y="2"/>
                    </a:cubicBezTo>
                    <a:cubicBezTo>
                      <a:pt x="1687" y="1"/>
                      <a:pt x="1683" y="0"/>
                      <a:pt x="1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727147" y="4300469"/>
                <a:ext cx="234720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4732" extrusionOk="0">
                    <a:moveTo>
                      <a:pt x="6930" y="0"/>
                    </a:moveTo>
                    <a:cubicBezTo>
                      <a:pt x="6930" y="0"/>
                      <a:pt x="95" y="298"/>
                      <a:pt x="36" y="501"/>
                    </a:cubicBezTo>
                    <a:cubicBezTo>
                      <a:pt x="0" y="703"/>
                      <a:pt x="250" y="4680"/>
                      <a:pt x="453" y="4727"/>
                    </a:cubicBezTo>
                    <a:cubicBezTo>
                      <a:pt x="466" y="4730"/>
                      <a:pt x="506" y="4732"/>
                      <a:pt x="568" y="4732"/>
                    </a:cubicBezTo>
                    <a:cubicBezTo>
                      <a:pt x="1470" y="4732"/>
                      <a:pt x="7103" y="4419"/>
                      <a:pt x="7204" y="4096"/>
                    </a:cubicBezTo>
                    <a:cubicBezTo>
                      <a:pt x="7323" y="3775"/>
                      <a:pt x="6930" y="0"/>
                      <a:pt x="6930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726763" y="4290917"/>
                <a:ext cx="226707" cy="54233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692" extrusionOk="0">
                    <a:moveTo>
                      <a:pt x="6930" y="1"/>
                    </a:moveTo>
                    <a:cubicBezTo>
                      <a:pt x="6930" y="1"/>
                      <a:pt x="107" y="501"/>
                      <a:pt x="48" y="560"/>
                    </a:cubicBezTo>
                    <a:cubicBezTo>
                      <a:pt x="0" y="620"/>
                      <a:pt x="12" y="1691"/>
                      <a:pt x="215" y="1691"/>
                    </a:cubicBezTo>
                    <a:cubicBezTo>
                      <a:pt x="417" y="1691"/>
                      <a:pt x="6846" y="1215"/>
                      <a:pt x="6965" y="1120"/>
                    </a:cubicBezTo>
                    <a:cubicBezTo>
                      <a:pt x="7073" y="1001"/>
                      <a:pt x="6930" y="1"/>
                      <a:pt x="6930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815422" y="3741586"/>
                <a:ext cx="246804" cy="43841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13678" extrusionOk="0">
                    <a:moveTo>
                      <a:pt x="5111" y="1"/>
                    </a:moveTo>
                    <a:cubicBezTo>
                      <a:pt x="5053" y="1"/>
                      <a:pt x="5010" y="10"/>
                      <a:pt x="4985" y="30"/>
                    </a:cubicBezTo>
                    <a:cubicBezTo>
                      <a:pt x="4711" y="232"/>
                      <a:pt x="1378" y="8864"/>
                      <a:pt x="830" y="10328"/>
                    </a:cubicBezTo>
                    <a:cubicBezTo>
                      <a:pt x="0" y="12513"/>
                      <a:pt x="698" y="13677"/>
                      <a:pt x="1624" y="13677"/>
                    </a:cubicBezTo>
                    <a:cubicBezTo>
                      <a:pt x="1895" y="13677"/>
                      <a:pt x="2184" y="13578"/>
                      <a:pt x="2461" y="13376"/>
                    </a:cubicBezTo>
                    <a:cubicBezTo>
                      <a:pt x="3997" y="12257"/>
                      <a:pt x="7700" y="863"/>
                      <a:pt x="7700" y="863"/>
                    </a:cubicBezTo>
                    <a:cubicBezTo>
                      <a:pt x="7700" y="863"/>
                      <a:pt x="5681" y="1"/>
                      <a:pt x="5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914916" y="3731233"/>
                <a:ext cx="157634" cy="166737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5202" extrusionOk="0">
                    <a:moveTo>
                      <a:pt x="2084" y="0"/>
                    </a:moveTo>
                    <a:cubicBezTo>
                      <a:pt x="2027" y="0"/>
                      <a:pt x="1986" y="10"/>
                      <a:pt x="1965" y="31"/>
                    </a:cubicBezTo>
                    <a:cubicBezTo>
                      <a:pt x="1762" y="234"/>
                      <a:pt x="0" y="3960"/>
                      <a:pt x="310" y="4032"/>
                    </a:cubicBezTo>
                    <a:cubicBezTo>
                      <a:pt x="310" y="4032"/>
                      <a:pt x="2901" y="5201"/>
                      <a:pt x="3328" y="5201"/>
                    </a:cubicBezTo>
                    <a:cubicBezTo>
                      <a:pt x="3355" y="5201"/>
                      <a:pt x="3373" y="5196"/>
                      <a:pt x="3381" y="5186"/>
                    </a:cubicBezTo>
                    <a:cubicBezTo>
                      <a:pt x="3536" y="5032"/>
                      <a:pt x="4917" y="1174"/>
                      <a:pt x="4679" y="984"/>
                    </a:cubicBezTo>
                    <a:cubicBezTo>
                      <a:pt x="4465" y="801"/>
                      <a:pt x="2607" y="0"/>
                      <a:pt x="2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946969" y="3480094"/>
                <a:ext cx="214688" cy="301486"/>
              </a:xfrm>
              <a:custGeom>
                <a:avLst/>
                <a:gdLst/>
                <a:ahLst/>
                <a:cxnLst/>
                <a:rect l="l" t="t" r="r" b="b"/>
                <a:pathLst>
                  <a:path w="6698" h="9406" extrusionOk="0">
                    <a:moveTo>
                      <a:pt x="5030" y="0"/>
                    </a:moveTo>
                    <a:cubicBezTo>
                      <a:pt x="4970" y="0"/>
                      <a:pt x="4933" y="84"/>
                      <a:pt x="4929" y="270"/>
                    </a:cubicBezTo>
                    <a:cubicBezTo>
                      <a:pt x="4894" y="1627"/>
                      <a:pt x="1358" y="2354"/>
                      <a:pt x="596" y="5925"/>
                    </a:cubicBezTo>
                    <a:cubicBezTo>
                      <a:pt x="0" y="8711"/>
                      <a:pt x="1929" y="9045"/>
                      <a:pt x="1929" y="9045"/>
                    </a:cubicBezTo>
                    <a:cubicBezTo>
                      <a:pt x="2271" y="9294"/>
                      <a:pt x="2608" y="9405"/>
                      <a:pt x="2934" y="9405"/>
                    </a:cubicBezTo>
                    <a:cubicBezTo>
                      <a:pt x="4279" y="9405"/>
                      <a:pt x="5447" y="7509"/>
                      <a:pt x="6061" y="5497"/>
                    </a:cubicBezTo>
                    <a:cubicBezTo>
                      <a:pt x="6698" y="3339"/>
                      <a:pt x="5410" y="0"/>
                      <a:pt x="50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1006492" y="3470639"/>
                <a:ext cx="148499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6280" extrusionOk="0">
                    <a:moveTo>
                      <a:pt x="3262" y="0"/>
                    </a:moveTo>
                    <a:cubicBezTo>
                      <a:pt x="3044" y="0"/>
                      <a:pt x="2985" y="1135"/>
                      <a:pt x="2239" y="1625"/>
                    </a:cubicBezTo>
                    <a:cubicBezTo>
                      <a:pt x="1263" y="2244"/>
                      <a:pt x="191" y="3268"/>
                      <a:pt x="167" y="3506"/>
                    </a:cubicBezTo>
                    <a:cubicBezTo>
                      <a:pt x="167" y="3506"/>
                      <a:pt x="1" y="4030"/>
                      <a:pt x="215" y="4482"/>
                    </a:cubicBezTo>
                    <a:cubicBezTo>
                      <a:pt x="258" y="4573"/>
                      <a:pt x="310" y="4607"/>
                      <a:pt x="369" y="4607"/>
                    </a:cubicBezTo>
                    <a:cubicBezTo>
                      <a:pt x="550" y="4607"/>
                      <a:pt x="799" y="4287"/>
                      <a:pt x="1064" y="4287"/>
                    </a:cubicBezTo>
                    <a:cubicBezTo>
                      <a:pt x="1122" y="4287"/>
                      <a:pt x="1180" y="4302"/>
                      <a:pt x="1239" y="4339"/>
                    </a:cubicBezTo>
                    <a:cubicBezTo>
                      <a:pt x="1654" y="4612"/>
                      <a:pt x="1183" y="6280"/>
                      <a:pt x="2086" y="6280"/>
                    </a:cubicBezTo>
                    <a:cubicBezTo>
                      <a:pt x="2090" y="6280"/>
                      <a:pt x="2093" y="6280"/>
                      <a:pt x="2096" y="6280"/>
                    </a:cubicBezTo>
                    <a:cubicBezTo>
                      <a:pt x="2746" y="6270"/>
                      <a:pt x="3251" y="5063"/>
                      <a:pt x="3621" y="5063"/>
                    </a:cubicBezTo>
                    <a:cubicBezTo>
                      <a:pt x="3712" y="5063"/>
                      <a:pt x="3795" y="5135"/>
                      <a:pt x="3870" y="5316"/>
                    </a:cubicBezTo>
                    <a:cubicBezTo>
                      <a:pt x="4021" y="5650"/>
                      <a:pt x="4029" y="5963"/>
                      <a:pt x="4113" y="5963"/>
                    </a:cubicBezTo>
                    <a:cubicBezTo>
                      <a:pt x="4155" y="5963"/>
                      <a:pt x="4216" y="5886"/>
                      <a:pt x="4323" y="5697"/>
                    </a:cubicBezTo>
                    <a:cubicBezTo>
                      <a:pt x="4632" y="5137"/>
                      <a:pt x="4573" y="3018"/>
                      <a:pt x="4275" y="1922"/>
                    </a:cubicBezTo>
                    <a:cubicBezTo>
                      <a:pt x="3989" y="815"/>
                      <a:pt x="3561" y="196"/>
                      <a:pt x="3311" y="17"/>
                    </a:cubicBezTo>
                    <a:cubicBezTo>
                      <a:pt x="3293" y="6"/>
                      <a:pt x="3277" y="0"/>
                      <a:pt x="3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422224" y="3564619"/>
                <a:ext cx="406842" cy="840705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26229" extrusionOk="0">
                    <a:moveTo>
                      <a:pt x="1493" y="0"/>
                    </a:moveTo>
                    <a:cubicBezTo>
                      <a:pt x="1421" y="0"/>
                      <a:pt x="1356" y="13"/>
                      <a:pt x="1298" y="38"/>
                    </a:cubicBezTo>
                    <a:cubicBezTo>
                      <a:pt x="310" y="479"/>
                      <a:pt x="0" y="4467"/>
                      <a:pt x="310" y="6860"/>
                    </a:cubicBezTo>
                    <a:cubicBezTo>
                      <a:pt x="613" y="9207"/>
                      <a:pt x="6045" y="26228"/>
                      <a:pt x="6066" y="26228"/>
                    </a:cubicBezTo>
                    <a:cubicBezTo>
                      <a:pt x="6066" y="26228"/>
                      <a:pt x="6064" y="26222"/>
                      <a:pt x="6060" y="26208"/>
                    </a:cubicBezTo>
                    <a:cubicBezTo>
                      <a:pt x="6060" y="26208"/>
                      <a:pt x="12204" y="25863"/>
                      <a:pt x="12442" y="24410"/>
                    </a:cubicBezTo>
                    <a:cubicBezTo>
                      <a:pt x="12692" y="22946"/>
                      <a:pt x="7394" y="5955"/>
                      <a:pt x="6382" y="4467"/>
                    </a:cubicBezTo>
                    <a:cubicBezTo>
                      <a:pt x="5430" y="3045"/>
                      <a:pt x="2635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448091" y="3737419"/>
                <a:ext cx="242060" cy="599189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8694" extrusionOk="0">
                    <a:moveTo>
                      <a:pt x="1249" y="1"/>
                    </a:moveTo>
                    <a:cubicBezTo>
                      <a:pt x="663" y="1"/>
                      <a:pt x="1" y="292"/>
                      <a:pt x="169" y="886"/>
                    </a:cubicBezTo>
                    <a:cubicBezTo>
                      <a:pt x="169" y="886"/>
                      <a:pt x="5753" y="18352"/>
                      <a:pt x="6051" y="18626"/>
                    </a:cubicBezTo>
                    <a:cubicBezTo>
                      <a:pt x="6099" y="18674"/>
                      <a:pt x="6172" y="18694"/>
                      <a:pt x="6261" y="18694"/>
                    </a:cubicBezTo>
                    <a:cubicBezTo>
                      <a:pt x="6708" y="18694"/>
                      <a:pt x="7551" y="18197"/>
                      <a:pt x="7551" y="18197"/>
                    </a:cubicBezTo>
                    <a:cubicBezTo>
                      <a:pt x="7551" y="18197"/>
                      <a:pt x="2241" y="898"/>
                      <a:pt x="2039" y="338"/>
                    </a:cubicBezTo>
                    <a:cubicBezTo>
                      <a:pt x="1952" y="114"/>
                      <a:pt x="1615" y="1"/>
                      <a:pt x="1249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546687" y="3705077"/>
                <a:ext cx="237733" cy="606529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8923" extrusionOk="0">
                    <a:moveTo>
                      <a:pt x="1256" y="1"/>
                    </a:moveTo>
                    <a:cubicBezTo>
                      <a:pt x="670" y="1"/>
                      <a:pt x="0" y="294"/>
                      <a:pt x="177" y="883"/>
                    </a:cubicBezTo>
                    <a:cubicBezTo>
                      <a:pt x="177" y="883"/>
                      <a:pt x="5702" y="18552"/>
                      <a:pt x="5987" y="18849"/>
                    </a:cubicBezTo>
                    <a:cubicBezTo>
                      <a:pt x="6037" y="18901"/>
                      <a:pt x="6116" y="18923"/>
                      <a:pt x="6212" y="18923"/>
                    </a:cubicBezTo>
                    <a:cubicBezTo>
                      <a:pt x="6643" y="18923"/>
                      <a:pt x="7416" y="18492"/>
                      <a:pt x="7416" y="18492"/>
                    </a:cubicBezTo>
                    <a:cubicBezTo>
                      <a:pt x="7416" y="18492"/>
                      <a:pt x="2249" y="919"/>
                      <a:pt x="2023" y="335"/>
                    </a:cubicBezTo>
                    <a:cubicBezTo>
                      <a:pt x="1945" y="112"/>
                      <a:pt x="1617" y="1"/>
                      <a:pt x="1256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416486" y="3521347"/>
                <a:ext cx="232156" cy="292639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9130" extrusionOk="0">
                    <a:moveTo>
                      <a:pt x="1522" y="0"/>
                    </a:moveTo>
                    <a:cubicBezTo>
                      <a:pt x="1477" y="0"/>
                      <a:pt x="1434" y="6"/>
                      <a:pt x="1394" y="19"/>
                    </a:cubicBezTo>
                    <a:cubicBezTo>
                      <a:pt x="1" y="459"/>
                      <a:pt x="286" y="8687"/>
                      <a:pt x="560" y="8948"/>
                    </a:cubicBezTo>
                    <a:cubicBezTo>
                      <a:pt x="566" y="8954"/>
                      <a:pt x="573" y="8956"/>
                      <a:pt x="580" y="8956"/>
                    </a:cubicBezTo>
                    <a:cubicBezTo>
                      <a:pt x="706" y="8956"/>
                      <a:pt x="1031" y="8223"/>
                      <a:pt x="1144" y="7627"/>
                    </a:cubicBezTo>
                    <a:cubicBezTo>
                      <a:pt x="1146" y="7612"/>
                      <a:pt x="1151" y="7605"/>
                      <a:pt x="1157" y="7605"/>
                    </a:cubicBezTo>
                    <a:cubicBezTo>
                      <a:pt x="1231" y="7605"/>
                      <a:pt x="1543" y="8583"/>
                      <a:pt x="1906" y="9056"/>
                    </a:cubicBezTo>
                    <a:cubicBezTo>
                      <a:pt x="1943" y="9106"/>
                      <a:pt x="1980" y="9129"/>
                      <a:pt x="2014" y="9129"/>
                    </a:cubicBezTo>
                    <a:cubicBezTo>
                      <a:pt x="2329" y="9129"/>
                      <a:pt x="2513" y="7246"/>
                      <a:pt x="2513" y="7246"/>
                    </a:cubicBezTo>
                    <a:cubicBezTo>
                      <a:pt x="2513" y="7246"/>
                      <a:pt x="3259" y="8546"/>
                      <a:pt x="3727" y="8546"/>
                    </a:cubicBezTo>
                    <a:cubicBezTo>
                      <a:pt x="3739" y="8546"/>
                      <a:pt x="3751" y="8545"/>
                      <a:pt x="3763" y="8544"/>
                    </a:cubicBezTo>
                    <a:cubicBezTo>
                      <a:pt x="4226" y="8461"/>
                      <a:pt x="3872" y="6555"/>
                      <a:pt x="4071" y="6555"/>
                    </a:cubicBezTo>
                    <a:lnTo>
                      <a:pt x="4071" y="6555"/>
                    </a:lnTo>
                    <a:cubicBezTo>
                      <a:pt x="4071" y="6555"/>
                      <a:pt x="4072" y="6555"/>
                      <a:pt x="4072" y="6555"/>
                    </a:cubicBezTo>
                    <a:cubicBezTo>
                      <a:pt x="4141" y="6555"/>
                      <a:pt x="5139" y="7824"/>
                      <a:pt x="5632" y="7824"/>
                    </a:cubicBezTo>
                    <a:cubicBezTo>
                      <a:pt x="5907" y="7824"/>
                      <a:pt x="6024" y="7431"/>
                      <a:pt x="5739" y="6210"/>
                    </a:cubicBezTo>
                    <a:cubicBezTo>
                      <a:pt x="5723" y="6126"/>
                      <a:pt x="5741" y="6091"/>
                      <a:pt x="5786" y="6091"/>
                    </a:cubicBezTo>
                    <a:cubicBezTo>
                      <a:pt x="6021" y="6091"/>
                      <a:pt x="6981" y="7088"/>
                      <a:pt x="7185" y="7088"/>
                    </a:cubicBezTo>
                    <a:cubicBezTo>
                      <a:pt x="7243" y="7088"/>
                      <a:pt x="7240" y="7009"/>
                      <a:pt x="7144" y="6805"/>
                    </a:cubicBezTo>
                    <a:cubicBezTo>
                      <a:pt x="7144" y="6805"/>
                      <a:pt x="3046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428698" y="3479197"/>
                <a:ext cx="116415" cy="15497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835" extrusionOk="0">
                    <a:moveTo>
                      <a:pt x="690" y="0"/>
                    </a:moveTo>
                    <a:cubicBezTo>
                      <a:pt x="274" y="0"/>
                      <a:pt x="1" y="4834"/>
                      <a:pt x="1" y="4834"/>
                    </a:cubicBezTo>
                    <a:lnTo>
                      <a:pt x="3632" y="3525"/>
                    </a:lnTo>
                    <a:cubicBezTo>
                      <a:pt x="3632" y="3525"/>
                      <a:pt x="1108" y="12"/>
                      <a:pt x="691" y="0"/>
                    </a:cubicBezTo>
                    <a:cubicBezTo>
                      <a:pt x="691" y="0"/>
                      <a:pt x="690" y="0"/>
                      <a:pt x="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598517" y="4285211"/>
                <a:ext cx="249625" cy="191994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5990" extrusionOk="0">
                    <a:moveTo>
                      <a:pt x="6633" y="0"/>
                    </a:moveTo>
                    <a:cubicBezTo>
                      <a:pt x="6633" y="0"/>
                      <a:pt x="1" y="1727"/>
                      <a:pt x="1" y="1941"/>
                    </a:cubicBezTo>
                    <a:cubicBezTo>
                      <a:pt x="1" y="2143"/>
                      <a:pt x="1096" y="5989"/>
                      <a:pt x="1299" y="5989"/>
                    </a:cubicBezTo>
                    <a:cubicBezTo>
                      <a:pt x="1513" y="5989"/>
                      <a:pt x="7728" y="4322"/>
                      <a:pt x="7764" y="3965"/>
                    </a:cubicBezTo>
                    <a:cubicBezTo>
                      <a:pt x="7788" y="3608"/>
                      <a:pt x="6633" y="0"/>
                      <a:pt x="6633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595504" y="4275659"/>
                <a:ext cx="224400" cy="98529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3074" extrusionOk="0">
                    <a:moveTo>
                      <a:pt x="6643" y="1"/>
                    </a:moveTo>
                    <a:cubicBezTo>
                      <a:pt x="6643" y="1"/>
                      <a:pt x="83" y="1929"/>
                      <a:pt x="35" y="2001"/>
                    </a:cubicBezTo>
                    <a:cubicBezTo>
                      <a:pt x="0" y="2071"/>
                      <a:pt x="227" y="3074"/>
                      <a:pt x="415" y="3074"/>
                    </a:cubicBezTo>
                    <a:cubicBezTo>
                      <a:pt x="420" y="3074"/>
                      <a:pt x="424" y="3073"/>
                      <a:pt x="428" y="3072"/>
                    </a:cubicBezTo>
                    <a:cubicBezTo>
                      <a:pt x="619" y="3025"/>
                      <a:pt x="6798" y="1215"/>
                      <a:pt x="6905" y="1096"/>
                    </a:cubicBezTo>
                    <a:cubicBezTo>
                      <a:pt x="7000" y="977"/>
                      <a:pt x="6643" y="1"/>
                      <a:pt x="6643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416871" y="3955799"/>
                <a:ext cx="698007" cy="953882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29760" extrusionOk="0">
                    <a:moveTo>
                      <a:pt x="16291" y="1"/>
                    </a:moveTo>
                    <a:cubicBezTo>
                      <a:pt x="10984" y="1"/>
                      <a:pt x="1251" y="800"/>
                      <a:pt x="1251" y="800"/>
                    </a:cubicBezTo>
                    <a:cubicBezTo>
                      <a:pt x="0" y="919"/>
                      <a:pt x="167" y="16040"/>
                      <a:pt x="4513" y="18088"/>
                    </a:cubicBezTo>
                    <a:cubicBezTo>
                      <a:pt x="8859" y="20112"/>
                      <a:pt x="9704" y="21255"/>
                      <a:pt x="9752" y="23350"/>
                    </a:cubicBezTo>
                    <a:cubicBezTo>
                      <a:pt x="9799" y="25446"/>
                      <a:pt x="5418" y="27946"/>
                      <a:pt x="6489" y="28875"/>
                    </a:cubicBezTo>
                    <a:cubicBezTo>
                      <a:pt x="7089" y="29394"/>
                      <a:pt x="9005" y="29760"/>
                      <a:pt x="11121" y="29760"/>
                    </a:cubicBezTo>
                    <a:cubicBezTo>
                      <a:pt x="12743" y="29760"/>
                      <a:pt x="14482" y="29545"/>
                      <a:pt x="15836" y="29018"/>
                    </a:cubicBezTo>
                    <a:cubicBezTo>
                      <a:pt x="18967" y="27815"/>
                      <a:pt x="13466" y="26553"/>
                      <a:pt x="13324" y="23600"/>
                    </a:cubicBezTo>
                    <a:cubicBezTo>
                      <a:pt x="13169" y="20659"/>
                      <a:pt x="13264" y="19397"/>
                      <a:pt x="17515" y="17111"/>
                    </a:cubicBezTo>
                    <a:cubicBezTo>
                      <a:pt x="21777" y="14837"/>
                      <a:pt x="20182" y="1419"/>
                      <a:pt x="19634" y="371"/>
                    </a:cubicBezTo>
                    <a:cubicBezTo>
                      <a:pt x="19491" y="101"/>
                      <a:pt x="18168" y="1"/>
                      <a:pt x="16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192850" y="4086352"/>
                <a:ext cx="582779" cy="558996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7440" extrusionOk="0">
                    <a:moveTo>
                      <a:pt x="9768" y="1"/>
                    </a:moveTo>
                    <a:cubicBezTo>
                      <a:pt x="7880" y="1"/>
                      <a:pt x="3744" y="367"/>
                      <a:pt x="2275" y="3442"/>
                    </a:cubicBezTo>
                    <a:cubicBezTo>
                      <a:pt x="0" y="8193"/>
                      <a:pt x="2525" y="11729"/>
                      <a:pt x="6454" y="13765"/>
                    </a:cubicBezTo>
                    <a:cubicBezTo>
                      <a:pt x="10383" y="15813"/>
                      <a:pt x="16455" y="14955"/>
                      <a:pt x="17229" y="16836"/>
                    </a:cubicBezTo>
                    <a:cubicBezTo>
                      <a:pt x="17406" y="17264"/>
                      <a:pt x="17578" y="17440"/>
                      <a:pt x="17713" y="17440"/>
                    </a:cubicBezTo>
                    <a:cubicBezTo>
                      <a:pt x="18165" y="17440"/>
                      <a:pt x="18181" y="15438"/>
                      <a:pt x="16455" y="14336"/>
                    </a:cubicBezTo>
                    <a:cubicBezTo>
                      <a:pt x="14228" y="12907"/>
                      <a:pt x="5275" y="12122"/>
                      <a:pt x="4668" y="7502"/>
                    </a:cubicBezTo>
                    <a:cubicBezTo>
                      <a:pt x="4227" y="4109"/>
                      <a:pt x="8371" y="3549"/>
                      <a:pt x="9740" y="3525"/>
                    </a:cubicBezTo>
                    <a:cubicBezTo>
                      <a:pt x="11097" y="3502"/>
                      <a:pt x="10728" y="37"/>
                      <a:pt x="10728" y="37"/>
                    </a:cubicBezTo>
                    <a:cubicBezTo>
                      <a:pt x="10728" y="37"/>
                      <a:pt x="10358" y="1"/>
                      <a:pt x="9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751251" y="4077377"/>
                <a:ext cx="573547" cy="568227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17728" extrusionOk="0">
                    <a:moveTo>
                      <a:pt x="8357" y="1"/>
                    </a:moveTo>
                    <a:cubicBezTo>
                      <a:pt x="7473" y="1"/>
                      <a:pt x="6880" y="79"/>
                      <a:pt x="6880" y="79"/>
                    </a:cubicBezTo>
                    <a:cubicBezTo>
                      <a:pt x="6880" y="79"/>
                      <a:pt x="6632" y="3532"/>
                      <a:pt x="7985" y="3532"/>
                    </a:cubicBezTo>
                    <a:cubicBezTo>
                      <a:pt x="7990" y="3532"/>
                      <a:pt x="7995" y="3532"/>
                      <a:pt x="7999" y="3531"/>
                    </a:cubicBezTo>
                    <a:cubicBezTo>
                      <a:pt x="8048" y="3530"/>
                      <a:pt x="8099" y="3529"/>
                      <a:pt x="8155" y="3529"/>
                    </a:cubicBezTo>
                    <a:cubicBezTo>
                      <a:pt x="9640" y="3529"/>
                      <a:pt x="13524" y="4035"/>
                      <a:pt x="13202" y="7318"/>
                    </a:cubicBezTo>
                    <a:cubicBezTo>
                      <a:pt x="12762" y="11949"/>
                      <a:pt x="3844" y="13068"/>
                      <a:pt x="1665" y="14569"/>
                    </a:cubicBezTo>
                    <a:cubicBezTo>
                      <a:pt x="0" y="15730"/>
                      <a:pt x="78" y="17728"/>
                      <a:pt x="522" y="17728"/>
                    </a:cubicBezTo>
                    <a:cubicBezTo>
                      <a:pt x="656" y="17728"/>
                      <a:pt x="824" y="17546"/>
                      <a:pt x="987" y="17105"/>
                    </a:cubicBezTo>
                    <a:cubicBezTo>
                      <a:pt x="1689" y="15200"/>
                      <a:pt x="7785" y="15819"/>
                      <a:pt x="11643" y="13652"/>
                    </a:cubicBezTo>
                    <a:cubicBezTo>
                      <a:pt x="15500" y="11497"/>
                      <a:pt x="17893" y="7853"/>
                      <a:pt x="15453" y="3186"/>
                    </a:cubicBezTo>
                    <a:cubicBezTo>
                      <a:pt x="14006" y="418"/>
                      <a:pt x="10401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9735" y="4086480"/>
                <a:ext cx="326711" cy="33318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0395" extrusionOk="0">
                    <a:moveTo>
                      <a:pt x="4200" y="1"/>
                    </a:moveTo>
                    <a:cubicBezTo>
                      <a:pt x="3546" y="1"/>
                      <a:pt x="3239" y="3843"/>
                      <a:pt x="3239" y="3843"/>
                    </a:cubicBezTo>
                    <a:cubicBezTo>
                      <a:pt x="3239" y="3843"/>
                      <a:pt x="1" y="4629"/>
                      <a:pt x="1" y="5248"/>
                    </a:cubicBezTo>
                    <a:cubicBezTo>
                      <a:pt x="13" y="5891"/>
                      <a:pt x="2144" y="7319"/>
                      <a:pt x="2144" y="7319"/>
                    </a:cubicBezTo>
                    <a:cubicBezTo>
                      <a:pt x="2144" y="7319"/>
                      <a:pt x="1561" y="10070"/>
                      <a:pt x="2096" y="10367"/>
                    </a:cubicBezTo>
                    <a:cubicBezTo>
                      <a:pt x="2130" y="10386"/>
                      <a:pt x="2172" y="10395"/>
                      <a:pt x="2221" y="10395"/>
                    </a:cubicBezTo>
                    <a:cubicBezTo>
                      <a:pt x="2957" y="10395"/>
                      <a:pt x="5323" y="8427"/>
                      <a:pt x="5323" y="8427"/>
                    </a:cubicBezTo>
                    <a:cubicBezTo>
                      <a:pt x="5323" y="8427"/>
                      <a:pt x="7560" y="9889"/>
                      <a:pt x="8520" y="9889"/>
                    </a:cubicBezTo>
                    <a:cubicBezTo>
                      <a:pt x="8676" y="9889"/>
                      <a:pt x="8798" y="9850"/>
                      <a:pt x="8871" y="9760"/>
                    </a:cubicBezTo>
                    <a:cubicBezTo>
                      <a:pt x="9371" y="9117"/>
                      <a:pt x="7990" y="6379"/>
                      <a:pt x="7990" y="6379"/>
                    </a:cubicBezTo>
                    <a:cubicBezTo>
                      <a:pt x="7990" y="6379"/>
                      <a:pt x="10193" y="4248"/>
                      <a:pt x="9967" y="3819"/>
                    </a:cubicBezTo>
                    <a:cubicBezTo>
                      <a:pt x="9740" y="3414"/>
                      <a:pt x="6490" y="3367"/>
                      <a:pt x="6490" y="3367"/>
                    </a:cubicBezTo>
                    <a:cubicBezTo>
                      <a:pt x="6490" y="3367"/>
                      <a:pt x="5073" y="545"/>
                      <a:pt x="4323" y="45"/>
                    </a:cubicBezTo>
                    <a:cubicBezTo>
                      <a:pt x="4281" y="15"/>
                      <a:pt x="4240" y="1"/>
                      <a:pt x="42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964021" y="4005994"/>
                <a:ext cx="76766" cy="25959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8099" extrusionOk="0">
                    <a:moveTo>
                      <a:pt x="687" y="0"/>
                    </a:moveTo>
                    <a:cubicBezTo>
                      <a:pt x="200" y="0"/>
                      <a:pt x="0" y="397"/>
                      <a:pt x="64" y="841"/>
                    </a:cubicBezTo>
                    <a:cubicBezTo>
                      <a:pt x="64" y="841"/>
                      <a:pt x="683" y="5139"/>
                      <a:pt x="802" y="7271"/>
                    </a:cubicBezTo>
                    <a:cubicBezTo>
                      <a:pt x="834" y="7842"/>
                      <a:pt x="975" y="8099"/>
                      <a:pt x="1153" y="8099"/>
                    </a:cubicBezTo>
                    <a:cubicBezTo>
                      <a:pt x="1639" y="8099"/>
                      <a:pt x="2395" y="6193"/>
                      <a:pt x="1933" y="3580"/>
                    </a:cubicBezTo>
                    <a:cubicBezTo>
                      <a:pt x="1314" y="8"/>
                      <a:pt x="1504" y="139"/>
                      <a:pt x="885" y="20"/>
                    </a:cubicBezTo>
                    <a:cubicBezTo>
                      <a:pt x="814" y="6"/>
                      <a:pt x="748" y="0"/>
                      <a:pt x="6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952963" y="4289282"/>
                <a:ext cx="76830" cy="17382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5423" extrusionOk="0">
                    <a:moveTo>
                      <a:pt x="1750" y="0"/>
                    </a:moveTo>
                    <a:cubicBezTo>
                      <a:pt x="1544" y="0"/>
                      <a:pt x="1359" y="173"/>
                      <a:pt x="1325" y="552"/>
                    </a:cubicBezTo>
                    <a:cubicBezTo>
                      <a:pt x="1269" y="1426"/>
                      <a:pt x="0" y="5422"/>
                      <a:pt x="735" y="5422"/>
                    </a:cubicBezTo>
                    <a:cubicBezTo>
                      <a:pt x="781" y="5422"/>
                      <a:pt x="834" y="5407"/>
                      <a:pt x="897" y="5374"/>
                    </a:cubicBezTo>
                    <a:cubicBezTo>
                      <a:pt x="1968" y="4802"/>
                      <a:pt x="2397" y="992"/>
                      <a:pt x="2397" y="992"/>
                    </a:cubicBezTo>
                    <a:cubicBezTo>
                      <a:pt x="2397" y="365"/>
                      <a:pt x="2050" y="0"/>
                      <a:pt x="1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36"/>
            <p:cNvGrpSpPr/>
            <p:nvPr/>
          </p:nvGrpSpPr>
          <p:grpSpPr>
            <a:xfrm>
              <a:off x="16163" y="4745561"/>
              <a:ext cx="1260144" cy="336199"/>
              <a:chOff x="7827651" y="4820448"/>
              <a:chExt cx="1260144" cy="336199"/>
            </a:xfrm>
          </p:grpSpPr>
          <p:sp>
            <p:nvSpPr>
              <p:cNvPr id="393" name="Google Shape;393;p36"/>
              <p:cNvSpPr/>
              <p:nvPr/>
            </p:nvSpPr>
            <p:spPr>
              <a:xfrm>
                <a:off x="7827651" y="4821121"/>
                <a:ext cx="1260144" cy="335526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8" extrusionOk="0">
                    <a:moveTo>
                      <a:pt x="24492" y="1"/>
                    </a:moveTo>
                    <a:cubicBezTo>
                      <a:pt x="17768" y="1"/>
                      <a:pt x="10462" y="142"/>
                      <a:pt x="7418" y="615"/>
                    </a:cubicBezTo>
                    <a:cubicBezTo>
                      <a:pt x="1262" y="1568"/>
                      <a:pt x="0" y="9283"/>
                      <a:pt x="7370" y="10235"/>
                    </a:cubicBezTo>
                    <a:cubicBezTo>
                      <a:pt x="8701" y="10405"/>
                      <a:pt x="11366" y="10467"/>
                      <a:pt x="14587" y="10467"/>
                    </a:cubicBezTo>
                    <a:cubicBezTo>
                      <a:pt x="23841" y="10467"/>
                      <a:pt x="37684" y="9950"/>
                      <a:pt x="37684" y="9950"/>
                    </a:cubicBezTo>
                    <a:cubicBezTo>
                      <a:pt x="38696" y="9950"/>
                      <a:pt x="39315" y="413"/>
                      <a:pt x="38100" y="234"/>
                    </a:cubicBezTo>
                    <a:cubicBezTo>
                      <a:pt x="37490" y="144"/>
                      <a:pt x="31288" y="1"/>
                      <a:pt x="24492" y="1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7932209" y="4881478"/>
                <a:ext cx="1154820" cy="201610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90" extrusionOk="0">
                    <a:moveTo>
                      <a:pt x="16198" y="0"/>
                    </a:moveTo>
                    <a:cubicBezTo>
                      <a:pt x="11963" y="0"/>
                      <a:pt x="8193" y="69"/>
                      <a:pt x="6406" y="268"/>
                    </a:cubicBezTo>
                    <a:cubicBezTo>
                      <a:pt x="1156" y="852"/>
                      <a:pt x="1" y="5424"/>
                      <a:pt x="6287" y="5995"/>
                    </a:cubicBezTo>
                    <a:cubicBezTo>
                      <a:pt x="8976" y="6241"/>
                      <a:pt x="18846" y="6289"/>
                      <a:pt x="26185" y="6289"/>
                    </a:cubicBezTo>
                    <a:cubicBezTo>
                      <a:pt x="30934" y="6289"/>
                      <a:pt x="34624" y="6269"/>
                      <a:pt x="34624" y="6269"/>
                    </a:cubicBezTo>
                    <a:cubicBezTo>
                      <a:pt x="35505" y="6269"/>
                      <a:pt x="36029" y="459"/>
                      <a:pt x="34981" y="328"/>
                    </a:cubicBezTo>
                    <a:cubicBezTo>
                      <a:pt x="34291" y="257"/>
                      <a:pt x="24378" y="0"/>
                      <a:pt x="16198" y="0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8026093" y="4921737"/>
                <a:ext cx="1048726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9" extrusionOk="0">
                    <a:moveTo>
                      <a:pt x="12" y="0"/>
                    </a:moveTo>
                    <a:lnTo>
                      <a:pt x="1" y="393"/>
                    </a:lnTo>
                    <a:cubicBezTo>
                      <a:pt x="72" y="393"/>
                      <a:pt x="6263" y="548"/>
                      <a:pt x="11216" y="548"/>
                    </a:cubicBezTo>
                    <a:cubicBezTo>
                      <a:pt x="12455" y="548"/>
                      <a:pt x="13633" y="536"/>
                      <a:pt x="14621" y="512"/>
                    </a:cubicBezTo>
                    <a:cubicBezTo>
                      <a:pt x="16237" y="473"/>
                      <a:pt x="18770" y="459"/>
                      <a:pt x="21435" y="459"/>
                    </a:cubicBezTo>
                    <a:cubicBezTo>
                      <a:pt x="26766" y="459"/>
                      <a:pt x="32624" y="512"/>
                      <a:pt x="32719" y="512"/>
                    </a:cubicBezTo>
                    <a:lnTo>
                      <a:pt x="32719" y="119"/>
                    </a:lnTo>
                    <a:cubicBezTo>
                      <a:pt x="32624" y="119"/>
                      <a:pt x="26761" y="67"/>
                      <a:pt x="21423" y="67"/>
                    </a:cubicBezTo>
                    <a:cubicBezTo>
                      <a:pt x="18754" y="67"/>
                      <a:pt x="16217" y="80"/>
                      <a:pt x="14598" y="119"/>
                    </a:cubicBezTo>
                    <a:cubicBezTo>
                      <a:pt x="13631" y="143"/>
                      <a:pt x="12472" y="153"/>
                      <a:pt x="11235" y="153"/>
                    </a:cubicBezTo>
                    <a:cubicBezTo>
                      <a:pt x="6288" y="153"/>
                      <a:pt x="98" y="0"/>
                      <a:pt x="12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7995578" y="4977830"/>
                <a:ext cx="1082317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6" extrusionOk="0">
                    <a:moveTo>
                      <a:pt x="12" y="1"/>
                    </a:moveTo>
                    <a:lnTo>
                      <a:pt x="0" y="405"/>
                    </a:lnTo>
                    <a:cubicBezTo>
                      <a:pt x="72" y="405"/>
                      <a:pt x="6072" y="655"/>
                      <a:pt x="11573" y="655"/>
                    </a:cubicBezTo>
                    <a:cubicBezTo>
                      <a:pt x="12502" y="655"/>
                      <a:pt x="13407" y="644"/>
                      <a:pt x="14276" y="644"/>
                    </a:cubicBezTo>
                    <a:cubicBezTo>
                      <a:pt x="20265" y="524"/>
                      <a:pt x="33635" y="524"/>
                      <a:pt x="33766" y="524"/>
                    </a:cubicBezTo>
                    <a:lnTo>
                      <a:pt x="33766" y="120"/>
                    </a:lnTo>
                    <a:cubicBezTo>
                      <a:pt x="33635" y="120"/>
                      <a:pt x="20265" y="120"/>
                      <a:pt x="14252" y="239"/>
                    </a:cubicBezTo>
                    <a:cubicBezTo>
                      <a:pt x="13447" y="253"/>
                      <a:pt x="12604" y="259"/>
                      <a:pt x="11745" y="259"/>
                    </a:cubicBezTo>
                    <a:cubicBezTo>
                      <a:pt x="6215" y="259"/>
                      <a:pt x="84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8010836" y="5025910"/>
                <a:ext cx="1052155" cy="27886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1"/>
                    </a:moveTo>
                    <a:lnTo>
                      <a:pt x="0" y="406"/>
                    </a:lnTo>
                    <a:cubicBezTo>
                      <a:pt x="131" y="417"/>
                      <a:pt x="13228" y="537"/>
                      <a:pt x="16919" y="763"/>
                    </a:cubicBezTo>
                    <a:cubicBezTo>
                      <a:pt x="18169" y="834"/>
                      <a:pt x="20348" y="870"/>
                      <a:pt x="22706" y="870"/>
                    </a:cubicBezTo>
                    <a:cubicBezTo>
                      <a:pt x="27385" y="870"/>
                      <a:pt x="32754" y="763"/>
                      <a:pt x="32826" y="763"/>
                    </a:cubicBezTo>
                    <a:lnTo>
                      <a:pt x="32814" y="358"/>
                    </a:lnTo>
                    <a:cubicBezTo>
                      <a:pt x="32735" y="358"/>
                      <a:pt x="27353" y="459"/>
                      <a:pt x="22680" y="459"/>
                    </a:cubicBezTo>
                    <a:cubicBezTo>
                      <a:pt x="20344" y="459"/>
                      <a:pt x="18185" y="433"/>
                      <a:pt x="16955" y="358"/>
                    </a:cubicBezTo>
                    <a:cubicBezTo>
                      <a:pt x="13240" y="120"/>
                      <a:pt x="131" y="1"/>
                      <a:pt x="0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7828035" y="4820448"/>
                <a:ext cx="1241457" cy="335974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82" extrusionOk="0">
                    <a:moveTo>
                      <a:pt x="24708" y="1"/>
                    </a:moveTo>
                    <a:cubicBezTo>
                      <a:pt x="17927" y="1"/>
                      <a:pt x="10500" y="146"/>
                      <a:pt x="7418" y="624"/>
                    </a:cubicBezTo>
                    <a:cubicBezTo>
                      <a:pt x="1286" y="1577"/>
                      <a:pt x="0" y="9292"/>
                      <a:pt x="7370" y="10245"/>
                    </a:cubicBezTo>
                    <a:cubicBezTo>
                      <a:pt x="8710" y="10417"/>
                      <a:pt x="11392" y="10481"/>
                      <a:pt x="14631" y="10481"/>
                    </a:cubicBezTo>
                    <a:cubicBezTo>
                      <a:pt x="23886" y="10481"/>
                      <a:pt x="37684" y="9959"/>
                      <a:pt x="37684" y="9959"/>
                    </a:cubicBezTo>
                    <a:cubicBezTo>
                      <a:pt x="37969" y="9959"/>
                      <a:pt x="38219" y="9233"/>
                      <a:pt x="38410" y="8173"/>
                    </a:cubicBezTo>
                    <a:lnTo>
                      <a:pt x="38410" y="8173"/>
                    </a:lnTo>
                    <a:cubicBezTo>
                      <a:pt x="36675" y="8181"/>
                      <a:pt x="33514" y="8192"/>
                      <a:pt x="29890" y="8192"/>
                    </a:cubicBezTo>
                    <a:cubicBezTo>
                      <a:pt x="22244" y="8192"/>
                      <a:pt x="12537" y="8141"/>
                      <a:pt x="9823" y="7899"/>
                    </a:cubicBezTo>
                    <a:cubicBezTo>
                      <a:pt x="3155" y="7328"/>
                      <a:pt x="4394" y="2756"/>
                      <a:pt x="9942" y="2172"/>
                    </a:cubicBezTo>
                    <a:cubicBezTo>
                      <a:pt x="11839" y="1976"/>
                      <a:pt x="15842" y="1908"/>
                      <a:pt x="20334" y="1908"/>
                    </a:cubicBezTo>
                    <a:cubicBezTo>
                      <a:pt x="27292" y="1908"/>
                      <a:pt x="35425" y="2071"/>
                      <a:pt x="38731" y="2172"/>
                    </a:cubicBezTo>
                    <a:cubicBezTo>
                      <a:pt x="38636" y="1077"/>
                      <a:pt x="38446" y="279"/>
                      <a:pt x="38100" y="243"/>
                    </a:cubicBezTo>
                    <a:cubicBezTo>
                      <a:pt x="37496" y="143"/>
                      <a:pt x="31419" y="1"/>
                      <a:pt x="24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36"/>
            <p:cNvSpPr/>
            <p:nvPr/>
          </p:nvSpPr>
          <p:spPr>
            <a:xfrm flipH="1">
              <a:off x="108326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2257081" y="825060"/>
            <a:ext cx="2296950" cy="1900997"/>
          </a:xfrm>
          <a:prstGeom prst="rect">
            <a:avLst/>
          </a:prstGeom>
          <a:solidFill>
            <a:srgbClr val="92D05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556279" y="825060"/>
            <a:ext cx="2317009" cy="1900997"/>
          </a:xfrm>
          <a:prstGeom prst="rect">
            <a:avLst/>
          </a:prstGeom>
          <a:solidFill>
            <a:srgbClr val="FFFF0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256642" y="2748121"/>
            <a:ext cx="2296950" cy="1900997"/>
          </a:xfrm>
          <a:prstGeom prst="rect">
            <a:avLst/>
          </a:prstGeom>
          <a:solidFill>
            <a:srgbClr val="00B0F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555839" y="2745650"/>
            <a:ext cx="2307058" cy="190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" name="TextBox 108">
            <a:hlinkClick r:id="rId5" action="ppaction://hlinksldjump"/>
          </p:cNvPr>
          <p:cNvSpPr txBox="1"/>
          <p:nvPr/>
        </p:nvSpPr>
        <p:spPr>
          <a:xfrm>
            <a:off x="2870708" y="825060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1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0" name="TextBox 109">
            <a:hlinkClick r:id="rId6" action="ppaction://hlinksldjump"/>
          </p:cNvPr>
          <p:cNvSpPr txBox="1"/>
          <p:nvPr/>
        </p:nvSpPr>
        <p:spPr>
          <a:xfrm>
            <a:off x="5144293" y="825060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2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1" name="TextBox 110">
            <a:hlinkClick r:id="rId7" action="ppaction://hlinksldjump"/>
          </p:cNvPr>
          <p:cNvSpPr txBox="1"/>
          <p:nvPr/>
        </p:nvSpPr>
        <p:spPr>
          <a:xfrm>
            <a:off x="5171579" y="2635827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4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2" name="TextBox 111">
            <a:hlinkClick r:id="rId8" action="ppaction://hlinksldjump"/>
          </p:cNvPr>
          <p:cNvSpPr txBox="1"/>
          <p:nvPr/>
        </p:nvSpPr>
        <p:spPr>
          <a:xfrm>
            <a:off x="2843422" y="2649937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3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99961" y="215537"/>
            <a:ext cx="3213463" cy="4800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Cambria" panose="02040503050406030204" pitchFamily="18" charset="0"/>
              </a:rPr>
              <a:t>Ô CỬA BÍ MẬT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1" end="6582.018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4572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6"/>
    </mc:Choice>
    <mc:Fallback xmlns="">
      <p:transition spd="slow" advTm="3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/>
      <p:bldP spid="110" grpId="0"/>
      <p:bldP spid="111" grpId="0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1.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 bông hoa,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4 bông hoa,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bông hoa?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2775002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219495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4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81" y="1368112"/>
            <a:ext cx="671629" cy="71926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09" y="1368112"/>
            <a:ext cx="671629" cy="71926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38" y="1368112"/>
            <a:ext cx="671629" cy="71926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67" y="1378535"/>
            <a:ext cx="671629" cy="71926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 bwMode="auto">
          <a:xfrm>
            <a:off x="4578723" y="1238708"/>
            <a:ext cx="3735635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62966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1183822" y="3259593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555422" y="369849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3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93" y="3371623"/>
            <a:ext cx="671629" cy="71926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72" y="3371624"/>
            <a:ext cx="671629" cy="71926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78" y="4002544"/>
            <a:ext cx="671629" cy="719267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 bwMode="auto">
          <a:xfrm>
            <a:off x="3493611" y="3287387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4844244" y="368360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2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3642909"/>
            <a:ext cx="671629" cy="7192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72" y="3642910"/>
            <a:ext cx="671629" cy="719267"/>
          </a:xfrm>
          <a:prstGeom prst="rect">
            <a:avLst/>
          </a:prstGeom>
        </p:spPr>
      </p:pic>
      <p:sp>
        <p:nvSpPr>
          <p:cNvPr id="147" name="Rectangle 146"/>
          <p:cNvSpPr/>
          <p:nvPr/>
        </p:nvSpPr>
        <p:spPr bwMode="auto">
          <a:xfrm>
            <a:off x="5786932" y="3272497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130190" y="368360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1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272" name="Picture 27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3" y="3667016"/>
            <a:ext cx="671629" cy="719267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23" y="1357689"/>
            <a:ext cx="671629" cy="719267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3" y="1357689"/>
            <a:ext cx="671629" cy="719267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22" y="1368112"/>
            <a:ext cx="671629" cy="719267"/>
          </a:xfrm>
          <a:prstGeom prst="rect">
            <a:avLst/>
          </a:prstGeom>
        </p:spPr>
      </p:pic>
      <p:sp>
        <p:nvSpPr>
          <p:cNvPr id="276" name="Rectangle 275"/>
          <p:cNvSpPr/>
          <p:nvPr/>
        </p:nvSpPr>
        <p:spPr bwMode="auto">
          <a:xfrm>
            <a:off x="5766792" y="235228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3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  <p:bldP spid="2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2.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 </a:t>
            </a:r>
            <a:r>
              <a:rPr lang="en-US" sz="2100" dirty="0" err="1">
                <a:latin typeface="Cambria" panose="02040503050406030204" pitchFamily="18" charset="0"/>
              </a:rPr>
              <a:t>bông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hoa</a:t>
            </a:r>
            <a:r>
              <a:rPr lang="vi-VN" sz="2100" dirty="0">
                <a:latin typeface="Cambria" panose="02040503050406030204" pitchFamily="18" charset="0"/>
              </a:rPr>
              <a:t>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2</a:t>
            </a:r>
            <a:r>
              <a:rPr lang="vi-VN" sz="2100" dirty="0">
                <a:latin typeface="Cambria" panose="02040503050406030204" pitchFamily="18" charset="0"/>
              </a:rPr>
              <a:t> bông hoa,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bông hoa?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1710873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219495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2</a:t>
            </a: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76" y="1368112"/>
            <a:ext cx="671629" cy="71926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04" y="1368112"/>
            <a:ext cx="671629" cy="71926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 bwMode="auto">
          <a:xfrm>
            <a:off x="4300946" y="1238708"/>
            <a:ext cx="3852788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01889" y="234519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411481" y="3259593"/>
            <a:ext cx="2115599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732022" y="362504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5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7" y="3371623"/>
            <a:ext cx="671629" cy="71926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6" y="3371624"/>
            <a:ext cx="671629" cy="71926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31" y="4002544"/>
            <a:ext cx="671629" cy="719267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 bwMode="auto">
          <a:xfrm>
            <a:off x="4161829" y="3235910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512462" y="363213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3</a:t>
            </a: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17" y="3237613"/>
            <a:ext cx="671629" cy="7192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14" y="3245336"/>
            <a:ext cx="671629" cy="719267"/>
          </a:xfrm>
          <a:prstGeom prst="rect">
            <a:avLst/>
          </a:prstGeom>
        </p:spPr>
      </p:pic>
      <p:sp>
        <p:nvSpPr>
          <p:cNvPr id="147" name="Rectangle 146"/>
          <p:cNvSpPr/>
          <p:nvPr/>
        </p:nvSpPr>
        <p:spPr bwMode="auto">
          <a:xfrm>
            <a:off x="6758626" y="3284903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082360" y="368311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2</a:t>
            </a:r>
          </a:p>
        </p:txBody>
      </p:sp>
      <p:pic>
        <p:nvPicPr>
          <p:cNvPr id="272" name="Picture 27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71" y="3366810"/>
            <a:ext cx="671629" cy="7192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3371623"/>
            <a:ext cx="671629" cy="7192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4" y="4008357"/>
            <a:ext cx="671629" cy="7192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31" y="4002542"/>
            <a:ext cx="671629" cy="7192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2" y="3323975"/>
            <a:ext cx="671629" cy="7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5495 -0.38657 " pathEditMode="relative" rAng="0" ptsTypes="AA">
                                      <p:cBhvr>
                                        <p:cTn id="58" dur="3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-1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0162 L 0.46223 -0.3794 " pathEditMode="relative" rAng="0" ptsTypes="AA">
                                      <p:cBhvr>
                                        <p:cTn id="60" dur="3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62 L 0.46107 -0.37639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60" y="-1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0162 L 0.63528 -0.50047 " pathEditMode="relative" rAng="0" ptsTypes="AA">
                                      <p:cBhvr>
                                        <p:cTn id="64" dur="3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62 L 0.62292 -0.49329 " pathEditMode="relative" rAng="0" ptsTypes="AA">
                                      <p:cBhvr>
                                        <p:cTn id="66" dur="3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59" y="-2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581 -0.24953 " pathEditMode="relative" rAng="0" ptsTypes="AA">
                                      <p:cBhvr>
                                        <p:cTn id="68" dur="3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3.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1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1710873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1770416" y="232009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4013862" y="1238708"/>
            <a:ext cx="4381022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62966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242172" y="3259593"/>
            <a:ext cx="2369302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715333" y="3647022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3892364" y="3235910"/>
            <a:ext cx="1612723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551852" y="362504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6534364" y="3284903"/>
            <a:ext cx="1567520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205744" y="363213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778580" y="1361095"/>
            <a:ext cx="1127969" cy="7891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56122" y="3284966"/>
            <a:ext cx="1127969" cy="7891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121428" y="3284904"/>
            <a:ext cx="1127969" cy="7891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274553" y="3990110"/>
            <a:ext cx="1127969" cy="7891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039859" y="3978860"/>
            <a:ext cx="1127969" cy="7891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822269" y="3284904"/>
            <a:ext cx="1127969" cy="7891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8067" b="11550"/>
          <a:stretch/>
        </p:blipFill>
        <p:spPr>
          <a:xfrm>
            <a:off x="1701148" y="3978860"/>
            <a:ext cx="797189" cy="7891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952350" y="3296154"/>
            <a:ext cx="1127969" cy="7891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948730" y="3978861"/>
            <a:ext cx="1127969" cy="7891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4653191" y="3296154"/>
            <a:ext cx="1127969" cy="7891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4649571" y="3978861"/>
            <a:ext cx="1127969" cy="7891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6600639" y="3296154"/>
            <a:ext cx="1127969" cy="7891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7301480" y="3296154"/>
            <a:ext cx="1127969" cy="7891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7004493" y="3967611"/>
            <a:ext cx="1127969" cy="7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-7.40741E-7 L 4.16667E-7 0.25 " pathEditMode="relative" rAng="0" ptsTypes="AA">
                                      <p:cBhvr>
                                        <p:cTn id="67" dur="3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-1.11111E-6 L 0.33542 -0.2537 " pathEditMode="relative" rAng="0" ptsTypes="AA">
                                      <p:cBhvr>
                                        <p:cTn id="69" dur="3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126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2.22222E-6 L 0.4155 -0.37616 " pathEditMode="relative" rAng="0" ptsTypes="AA">
                                      <p:cBhvr>
                                        <p:cTn id="71" dur="3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88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2.22222E-6 L 0.40678 -0.37616 " pathEditMode="relative" rAng="0" ptsTypes="AA">
                                      <p:cBhvr>
                                        <p:cTn id="73" dur="3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188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4.81481E-6 L 0.66159 -0.50231 " pathEditMode="relative" rAng="0" ptsTypes="AA">
                                      <p:cBhvr>
                                        <p:cTn id="75" dur="3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251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1.48148E-6 L 0.66354 -0.50463 " pathEditMode="relative" rAng="0" ptsTypes="AA">
                                      <p:cBhvr>
                                        <p:cTn id="77" dur="3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-252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2.22222E-6 L 0.40247 -0.36459 " pathEditMode="relative" rAng="0" ptsTypes="AA">
                                      <p:cBhvr>
                                        <p:cTn id="79" dur="3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1824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-1.48148E-6 L 0.66211 -0.49954 " pathEditMode="relative" rAng="0" ptsTypes="AA">
                                      <p:cBhvr>
                                        <p:cTn id="81" dur="3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9" y="-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 animBg="1"/>
      <p:bldP spid="138" grpId="1" animBg="1"/>
      <p:bldP spid="138" grpId="2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8267600" y="2675651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4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6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1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1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7142118" y="3416025"/>
            <a:ext cx="2001883" cy="1568537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</a:pPr>
                  <a:endParaRPr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</a:pPr>
                    <a:endParaRPr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3" name="Google Shape;263;p33"/>
          <p:cNvGrpSpPr/>
          <p:nvPr/>
        </p:nvGrpSpPr>
        <p:grpSpPr>
          <a:xfrm>
            <a:off x="41964" y="249126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9" y="720826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1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353397" y="342151"/>
            <a:ext cx="2248645" cy="69249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1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Trò chơi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543510" y="1214338"/>
            <a:ext cx="6058912" cy="2421125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Bé</a:t>
            </a:r>
            <a:r>
              <a:rPr lang="en-US" sz="4100" b="1" dirty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tài</a:t>
            </a:r>
            <a:r>
              <a:rPr lang="en-US" sz="4100" b="1" dirty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giỏi</a:t>
            </a:r>
            <a:endParaRPr lang="en-US" sz="4100" b="1" dirty="0">
              <a:ln w="11430">
                <a:solidFill>
                  <a:srgbClr val="FF0000"/>
                </a:solidFill>
              </a:ln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5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4.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60" y="345485"/>
            <a:ext cx="5713649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mấy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cách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để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tách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đối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tượng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số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lượng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là</a:t>
            </a:r>
            <a:r>
              <a:rPr lang="en-US" sz="2100" dirty="0">
                <a:latin typeface="Cambria" panose="02040503050406030204" pitchFamily="18" charset="0"/>
              </a:rPr>
              <a:t> 7 </a:t>
            </a:r>
            <a:r>
              <a:rPr lang="en-US" sz="2100" dirty="0" err="1">
                <a:latin typeface="Cambria" panose="02040503050406030204" pitchFamily="18" charset="0"/>
              </a:rPr>
              <a:t>thành</a:t>
            </a:r>
            <a:r>
              <a:rPr lang="en-US" sz="2100" dirty="0">
                <a:latin typeface="Cambria" panose="02040503050406030204" pitchFamily="18" charset="0"/>
              </a:rPr>
              <a:t> 2 </a:t>
            </a:r>
            <a:r>
              <a:rPr lang="en-US" sz="2100" dirty="0" err="1">
                <a:latin typeface="Cambria" panose="02040503050406030204" pitchFamily="18" charset="0"/>
              </a:rPr>
              <a:t>nhóm</a:t>
            </a:r>
            <a:r>
              <a:rPr lang="en-US" sz="2100" dirty="0"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654430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A. 2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000" y="2485210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B.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9000" y="3329342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C. 4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46" name="Google Shape;301;p36"/>
          <p:cNvGrpSpPr/>
          <p:nvPr/>
        </p:nvGrpSpPr>
        <p:grpSpPr>
          <a:xfrm>
            <a:off x="7479691" y="3470621"/>
            <a:ext cx="1487786" cy="1633729"/>
            <a:chOff x="7162416" y="2673933"/>
            <a:chExt cx="1976938" cy="2427983"/>
          </a:xfrm>
        </p:grpSpPr>
        <p:sp>
          <p:nvSpPr>
            <p:cNvPr id="47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366;p36"/>
          <p:cNvGrpSpPr/>
          <p:nvPr/>
        </p:nvGrpSpPr>
        <p:grpSpPr>
          <a:xfrm>
            <a:off x="98637" y="3246302"/>
            <a:ext cx="2037973" cy="1808257"/>
            <a:chOff x="16163" y="3293658"/>
            <a:chExt cx="2037973" cy="1808257"/>
          </a:xfrm>
        </p:grpSpPr>
        <p:grpSp>
          <p:nvGrpSpPr>
            <p:cNvPr id="125" name="Google Shape;367;p36"/>
            <p:cNvGrpSpPr/>
            <p:nvPr/>
          </p:nvGrpSpPr>
          <p:grpSpPr>
            <a:xfrm>
              <a:off x="80275" y="3293658"/>
              <a:ext cx="1131949" cy="1473660"/>
              <a:chOff x="192850" y="3436021"/>
              <a:chExt cx="1131949" cy="1473660"/>
            </a:xfrm>
          </p:grpSpPr>
          <p:sp>
            <p:nvSpPr>
              <p:cNvPr id="142" name="Google Shape;368;p36"/>
              <p:cNvSpPr/>
              <p:nvPr/>
            </p:nvSpPr>
            <p:spPr>
              <a:xfrm>
                <a:off x="679548" y="3523591"/>
                <a:ext cx="284242" cy="863014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26925" extrusionOk="0">
                    <a:moveTo>
                      <a:pt x="2661" y="1"/>
                    </a:moveTo>
                    <a:cubicBezTo>
                      <a:pt x="2634" y="1"/>
                      <a:pt x="2607" y="3"/>
                      <a:pt x="2581" y="8"/>
                    </a:cubicBezTo>
                    <a:cubicBezTo>
                      <a:pt x="1545" y="235"/>
                      <a:pt x="378" y="4056"/>
                      <a:pt x="187" y="6473"/>
                    </a:cubicBezTo>
                    <a:cubicBezTo>
                      <a:pt x="1" y="8832"/>
                      <a:pt x="1680" y="26616"/>
                      <a:pt x="1689" y="26616"/>
                    </a:cubicBezTo>
                    <a:cubicBezTo>
                      <a:pt x="1689" y="26616"/>
                      <a:pt x="1689" y="26609"/>
                      <a:pt x="1688" y="26595"/>
                    </a:cubicBezTo>
                    <a:lnTo>
                      <a:pt x="1688" y="26595"/>
                    </a:lnTo>
                    <a:cubicBezTo>
                      <a:pt x="1688" y="26595"/>
                      <a:pt x="3765" y="26925"/>
                      <a:pt x="5599" y="26925"/>
                    </a:cubicBezTo>
                    <a:cubicBezTo>
                      <a:pt x="6901" y="26925"/>
                      <a:pt x="8080" y="26759"/>
                      <a:pt x="8308" y="26190"/>
                    </a:cubicBezTo>
                    <a:cubicBezTo>
                      <a:pt x="8867" y="24821"/>
                      <a:pt x="7284" y="7093"/>
                      <a:pt x="6617" y="5414"/>
                    </a:cubicBezTo>
                    <a:cubicBezTo>
                      <a:pt x="5967" y="3777"/>
                      <a:pt x="3743" y="1"/>
                      <a:pt x="2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69;p36"/>
              <p:cNvSpPr/>
              <p:nvPr/>
            </p:nvSpPr>
            <p:spPr>
              <a:xfrm>
                <a:off x="708652" y="3695525"/>
                <a:ext cx="115068" cy="621722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19397" extrusionOk="0">
                    <a:moveTo>
                      <a:pt x="906" y="0"/>
                    </a:moveTo>
                    <a:cubicBezTo>
                      <a:pt x="438" y="0"/>
                      <a:pt x="1" y="194"/>
                      <a:pt x="41" y="681"/>
                    </a:cubicBezTo>
                    <a:cubicBezTo>
                      <a:pt x="41" y="681"/>
                      <a:pt x="1804" y="18921"/>
                      <a:pt x="2030" y="19266"/>
                    </a:cubicBezTo>
                    <a:cubicBezTo>
                      <a:pt x="2092" y="19362"/>
                      <a:pt x="2239" y="19396"/>
                      <a:pt x="2419" y="19396"/>
                    </a:cubicBezTo>
                    <a:cubicBezTo>
                      <a:pt x="2891" y="19396"/>
                      <a:pt x="3590" y="19159"/>
                      <a:pt x="3590" y="19159"/>
                    </a:cubicBezTo>
                    <a:cubicBezTo>
                      <a:pt x="3590" y="19159"/>
                      <a:pt x="2066" y="1145"/>
                      <a:pt x="1970" y="526"/>
                    </a:cubicBezTo>
                    <a:cubicBezTo>
                      <a:pt x="1928" y="215"/>
                      <a:pt x="1399" y="0"/>
                      <a:pt x="906" y="0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70;p36"/>
              <p:cNvSpPr/>
              <p:nvPr/>
            </p:nvSpPr>
            <p:spPr>
              <a:xfrm>
                <a:off x="812281" y="3684723"/>
                <a:ext cx="108370" cy="628037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9594" extrusionOk="0">
                    <a:moveTo>
                      <a:pt x="902" y="1"/>
                    </a:moveTo>
                    <a:cubicBezTo>
                      <a:pt x="437" y="1"/>
                      <a:pt x="0" y="191"/>
                      <a:pt x="35" y="672"/>
                    </a:cubicBezTo>
                    <a:cubicBezTo>
                      <a:pt x="35" y="672"/>
                      <a:pt x="1690" y="19115"/>
                      <a:pt x="1904" y="19449"/>
                    </a:cubicBezTo>
                    <a:cubicBezTo>
                      <a:pt x="1975" y="19556"/>
                      <a:pt x="2145" y="19593"/>
                      <a:pt x="2346" y="19593"/>
                    </a:cubicBezTo>
                    <a:cubicBezTo>
                      <a:pt x="2789" y="19593"/>
                      <a:pt x="3381" y="19413"/>
                      <a:pt x="3381" y="19413"/>
                    </a:cubicBezTo>
                    <a:cubicBezTo>
                      <a:pt x="3381" y="19413"/>
                      <a:pt x="2047" y="1137"/>
                      <a:pt x="1952" y="518"/>
                    </a:cubicBezTo>
                    <a:cubicBezTo>
                      <a:pt x="1915" y="212"/>
                      <a:pt x="1393" y="1"/>
                      <a:pt x="902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371;p36"/>
              <p:cNvSpPr/>
              <p:nvPr/>
            </p:nvSpPr>
            <p:spPr>
              <a:xfrm>
                <a:off x="675990" y="3479902"/>
                <a:ext cx="228534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9050" extrusionOk="0">
                    <a:moveTo>
                      <a:pt x="2950" y="1"/>
                    </a:moveTo>
                    <a:cubicBezTo>
                      <a:pt x="2939" y="1"/>
                      <a:pt x="2928" y="1"/>
                      <a:pt x="2918" y="2"/>
                    </a:cubicBezTo>
                    <a:cubicBezTo>
                      <a:pt x="1453" y="121"/>
                      <a:pt x="1" y="8241"/>
                      <a:pt x="227" y="8551"/>
                    </a:cubicBezTo>
                    <a:cubicBezTo>
                      <a:pt x="232" y="8560"/>
                      <a:pt x="240" y="8564"/>
                      <a:pt x="250" y="8564"/>
                    </a:cubicBezTo>
                    <a:cubicBezTo>
                      <a:pt x="375" y="8564"/>
                      <a:pt x="841" y="7913"/>
                      <a:pt x="1072" y="7384"/>
                    </a:cubicBezTo>
                    <a:cubicBezTo>
                      <a:pt x="1077" y="7371"/>
                      <a:pt x="1083" y="7365"/>
                      <a:pt x="1088" y="7365"/>
                    </a:cubicBezTo>
                    <a:cubicBezTo>
                      <a:pt x="1158" y="7365"/>
                      <a:pt x="1258" y="8402"/>
                      <a:pt x="1513" y="8956"/>
                    </a:cubicBezTo>
                    <a:cubicBezTo>
                      <a:pt x="1544" y="9021"/>
                      <a:pt x="1581" y="9049"/>
                      <a:pt x="1622" y="9049"/>
                    </a:cubicBezTo>
                    <a:cubicBezTo>
                      <a:pt x="1940" y="9049"/>
                      <a:pt x="2501" y="7301"/>
                      <a:pt x="2501" y="7301"/>
                    </a:cubicBezTo>
                    <a:cubicBezTo>
                      <a:pt x="2501" y="7301"/>
                      <a:pt x="2977" y="8801"/>
                      <a:pt x="3454" y="8837"/>
                    </a:cubicBezTo>
                    <a:cubicBezTo>
                      <a:pt x="3456" y="8837"/>
                      <a:pt x="3459" y="8837"/>
                      <a:pt x="3462" y="8837"/>
                    </a:cubicBezTo>
                    <a:cubicBezTo>
                      <a:pt x="3913" y="8837"/>
                      <a:pt x="3977" y="6954"/>
                      <a:pt x="4161" y="6954"/>
                    </a:cubicBezTo>
                    <a:cubicBezTo>
                      <a:pt x="4163" y="6954"/>
                      <a:pt x="4166" y="6955"/>
                      <a:pt x="4168" y="6955"/>
                    </a:cubicBezTo>
                    <a:cubicBezTo>
                      <a:pt x="4239" y="6979"/>
                      <a:pt x="4986" y="8528"/>
                      <a:pt x="5463" y="8528"/>
                    </a:cubicBezTo>
                    <a:cubicBezTo>
                      <a:pt x="5703" y="8528"/>
                      <a:pt x="5875" y="8137"/>
                      <a:pt x="5859" y="6967"/>
                    </a:cubicBezTo>
                    <a:cubicBezTo>
                      <a:pt x="5857" y="6895"/>
                      <a:pt x="5874" y="6863"/>
                      <a:pt x="5905" y="6863"/>
                    </a:cubicBezTo>
                    <a:cubicBezTo>
                      <a:pt x="6104" y="6863"/>
                      <a:pt x="6878" y="8151"/>
                      <a:pt x="7070" y="8151"/>
                    </a:cubicBezTo>
                    <a:cubicBezTo>
                      <a:pt x="7119" y="8151"/>
                      <a:pt x="7130" y="8068"/>
                      <a:pt x="7085" y="7860"/>
                    </a:cubicBezTo>
                    <a:cubicBezTo>
                      <a:pt x="7085" y="7860"/>
                      <a:pt x="4399" y="1"/>
                      <a:pt x="2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72;p36"/>
              <p:cNvSpPr/>
              <p:nvPr/>
            </p:nvSpPr>
            <p:spPr>
              <a:xfrm>
                <a:off x="713781" y="3436021"/>
                <a:ext cx="122537" cy="146993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4586" extrusionOk="0">
                    <a:moveTo>
                      <a:pt x="1678" y="0"/>
                    </a:moveTo>
                    <a:cubicBezTo>
                      <a:pt x="1249" y="0"/>
                      <a:pt x="1" y="4586"/>
                      <a:pt x="1" y="4586"/>
                    </a:cubicBezTo>
                    <a:lnTo>
                      <a:pt x="3822" y="4086"/>
                    </a:lnTo>
                    <a:cubicBezTo>
                      <a:pt x="3822" y="4086"/>
                      <a:pt x="2096" y="97"/>
                      <a:pt x="1691" y="2"/>
                    </a:cubicBezTo>
                    <a:cubicBezTo>
                      <a:pt x="1687" y="1"/>
                      <a:pt x="1683" y="0"/>
                      <a:pt x="1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373;p36"/>
              <p:cNvSpPr/>
              <p:nvPr/>
            </p:nvSpPr>
            <p:spPr>
              <a:xfrm>
                <a:off x="727147" y="4300469"/>
                <a:ext cx="234720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4732" extrusionOk="0">
                    <a:moveTo>
                      <a:pt x="6930" y="0"/>
                    </a:moveTo>
                    <a:cubicBezTo>
                      <a:pt x="6930" y="0"/>
                      <a:pt x="95" y="298"/>
                      <a:pt x="36" y="501"/>
                    </a:cubicBezTo>
                    <a:cubicBezTo>
                      <a:pt x="0" y="703"/>
                      <a:pt x="250" y="4680"/>
                      <a:pt x="453" y="4727"/>
                    </a:cubicBezTo>
                    <a:cubicBezTo>
                      <a:pt x="466" y="4730"/>
                      <a:pt x="506" y="4732"/>
                      <a:pt x="568" y="4732"/>
                    </a:cubicBezTo>
                    <a:cubicBezTo>
                      <a:pt x="1470" y="4732"/>
                      <a:pt x="7103" y="4419"/>
                      <a:pt x="7204" y="4096"/>
                    </a:cubicBezTo>
                    <a:cubicBezTo>
                      <a:pt x="7323" y="3775"/>
                      <a:pt x="6930" y="0"/>
                      <a:pt x="6930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74;p36"/>
              <p:cNvSpPr/>
              <p:nvPr/>
            </p:nvSpPr>
            <p:spPr>
              <a:xfrm>
                <a:off x="726763" y="4290917"/>
                <a:ext cx="226707" cy="54233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692" extrusionOk="0">
                    <a:moveTo>
                      <a:pt x="6930" y="1"/>
                    </a:moveTo>
                    <a:cubicBezTo>
                      <a:pt x="6930" y="1"/>
                      <a:pt x="107" y="501"/>
                      <a:pt x="48" y="560"/>
                    </a:cubicBezTo>
                    <a:cubicBezTo>
                      <a:pt x="0" y="620"/>
                      <a:pt x="12" y="1691"/>
                      <a:pt x="215" y="1691"/>
                    </a:cubicBezTo>
                    <a:cubicBezTo>
                      <a:pt x="417" y="1691"/>
                      <a:pt x="6846" y="1215"/>
                      <a:pt x="6965" y="1120"/>
                    </a:cubicBezTo>
                    <a:cubicBezTo>
                      <a:pt x="7073" y="1001"/>
                      <a:pt x="6930" y="1"/>
                      <a:pt x="6930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75;p36"/>
              <p:cNvSpPr/>
              <p:nvPr/>
            </p:nvSpPr>
            <p:spPr>
              <a:xfrm>
                <a:off x="815422" y="3741586"/>
                <a:ext cx="246804" cy="43841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13678" extrusionOk="0">
                    <a:moveTo>
                      <a:pt x="5111" y="1"/>
                    </a:moveTo>
                    <a:cubicBezTo>
                      <a:pt x="5053" y="1"/>
                      <a:pt x="5010" y="10"/>
                      <a:pt x="4985" y="30"/>
                    </a:cubicBezTo>
                    <a:cubicBezTo>
                      <a:pt x="4711" y="232"/>
                      <a:pt x="1378" y="8864"/>
                      <a:pt x="830" y="10328"/>
                    </a:cubicBezTo>
                    <a:cubicBezTo>
                      <a:pt x="0" y="12513"/>
                      <a:pt x="698" y="13677"/>
                      <a:pt x="1624" y="13677"/>
                    </a:cubicBezTo>
                    <a:cubicBezTo>
                      <a:pt x="1895" y="13677"/>
                      <a:pt x="2184" y="13578"/>
                      <a:pt x="2461" y="13376"/>
                    </a:cubicBezTo>
                    <a:cubicBezTo>
                      <a:pt x="3997" y="12257"/>
                      <a:pt x="7700" y="863"/>
                      <a:pt x="7700" y="863"/>
                    </a:cubicBezTo>
                    <a:cubicBezTo>
                      <a:pt x="7700" y="863"/>
                      <a:pt x="5681" y="1"/>
                      <a:pt x="5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76;p36"/>
              <p:cNvSpPr/>
              <p:nvPr/>
            </p:nvSpPr>
            <p:spPr>
              <a:xfrm>
                <a:off x="914916" y="3731233"/>
                <a:ext cx="157634" cy="166737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5202" extrusionOk="0">
                    <a:moveTo>
                      <a:pt x="2084" y="0"/>
                    </a:moveTo>
                    <a:cubicBezTo>
                      <a:pt x="2027" y="0"/>
                      <a:pt x="1986" y="10"/>
                      <a:pt x="1965" y="31"/>
                    </a:cubicBezTo>
                    <a:cubicBezTo>
                      <a:pt x="1762" y="234"/>
                      <a:pt x="0" y="3960"/>
                      <a:pt x="310" y="4032"/>
                    </a:cubicBezTo>
                    <a:cubicBezTo>
                      <a:pt x="310" y="4032"/>
                      <a:pt x="2901" y="5201"/>
                      <a:pt x="3328" y="5201"/>
                    </a:cubicBezTo>
                    <a:cubicBezTo>
                      <a:pt x="3355" y="5201"/>
                      <a:pt x="3373" y="5196"/>
                      <a:pt x="3381" y="5186"/>
                    </a:cubicBezTo>
                    <a:cubicBezTo>
                      <a:pt x="3536" y="5032"/>
                      <a:pt x="4917" y="1174"/>
                      <a:pt x="4679" y="984"/>
                    </a:cubicBezTo>
                    <a:cubicBezTo>
                      <a:pt x="4465" y="801"/>
                      <a:pt x="2607" y="0"/>
                      <a:pt x="2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77;p36"/>
              <p:cNvSpPr/>
              <p:nvPr/>
            </p:nvSpPr>
            <p:spPr>
              <a:xfrm>
                <a:off x="946969" y="3480094"/>
                <a:ext cx="214688" cy="301486"/>
              </a:xfrm>
              <a:custGeom>
                <a:avLst/>
                <a:gdLst/>
                <a:ahLst/>
                <a:cxnLst/>
                <a:rect l="l" t="t" r="r" b="b"/>
                <a:pathLst>
                  <a:path w="6698" h="9406" extrusionOk="0">
                    <a:moveTo>
                      <a:pt x="5030" y="0"/>
                    </a:moveTo>
                    <a:cubicBezTo>
                      <a:pt x="4970" y="0"/>
                      <a:pt x="4933" y="84"/>
                      <a:pt x="4929" y="270"/>
                    </a:cubicBezTo>
                    <a:cubicBezTo>
                      <a:pt x="4894" y="1627"/>
                      <a:pt x="1358" y="2354"/>
                      <a:pt x="596" y="5925"/>
                    </a:cubicBezTo>
                    <a:cubicBezTo>
                      <a:pt x="0" y="8711"/>
                      <a:pt x="1929" y="9045"/>
                      <a:pt x="1929" y="9045"/>
                    </a:cubicBezTo>
                    <a:cubicBezTo>
                      <a:pt x="2271" y="9294"/>
                      <a:pt x="2608" y="9405"/>
                      <a:pt x="2934" y="9405"/>
                    </a:cubicBezTo>
                    <a:cubicBezTo>
                      <a:pt x="4279" y="9405"/>
                      <a:pt x="5447" y="7509"/>
                      <a:pt x="6061" y="5497"/>
                    </a:cubicBezTo>
                    <a:cubicBezTo>
                      <a:pt x="6698" y="3339"/>
                      <a:pt x="5410" y="0"/>
                      <a:pt x="50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378;p36"/>
              <p:cNvSpPr/>
              <p:nvPr/>
            </p:nvSpPr>
            <p:spPr>
              <a:xfrm>
                <a:off x="1006492" y="3470639"/>
                <a:ext cx="148499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6280" extrusionOk="0">
                    <a:moveTo>
                      <a:pt x="3262" y="0"/>
                    </a:moveTo>
                    <a:cubicBezTo>
                      <a:pt x="3044" y="0"/>
                      <a:pt x="2985" y="1135"/>
                      <a:pt x="2239" y="1625"/>
                    </a:cubicBezTo>
                    <a:cubicBezTo>
                      <a:pt x="1263" y="2244"/>
                      <a:pt x="191" y="3268"/>
                      <a:pt x="167" y="3506"/>
                    </a:cubicBezTo>
                    <a:cubicBezTo>
                      <a:pt x="167" y="3506"/>
                      <a:pt x="1" y="4030"/>
                      <a:pt x="215" y="4482"/>
                    </a:cubicBezTo>
                    <a:cubicBezTo>
                      <a:pt x="258" y="4573"/>
                      <a:pt x="310" y="4607"/>
                      <a:pt x="369" y="4607"/>
                    </a:cubicBezTo>
                    <a:cubicBezTo>
                      <a:pt x="550" y="4607"/>
                      <a:pt x="799" y="4287"/>
                      <a:pt x="1064" y="4287"/>
                    </a:cubicBezTo>
                    <a:cubicBezTo>
                      <a:pt x="1122" y="4287"/>
                      <a:pt x="1180" y="4302"/>
                      <a:pt x="1239" y="4339"/>
                    </a:cubicBezTo>
                    <a:cubicBezTo>
                      <a:pt x="1654" y="4612"/>
                      <a:pt x="1183" y="6280"/>
                      <a:pt x="2086" y="6280"/>
                    </a:cubicBezTo>
                    <a:cubicBezTo>
                      <a:pt x="2090" y="6280"/>
                      <a:pt x="2093" y="6280"/>
                      <a:pt x="2096" y="6280"/>
                    </a:cubicBezTo>
                    <a:cubicBezTo>
                      <a:pt x="2746" y="6270"/>
                      <a:pt x="3251" y="5063"/>
                      <a:pt x="3621" y="5063"/>
                    </a:cubicBezTo>
                    <a:cubicBezTo>
                      <a:pt x="3712" y="5063"/>
                      <a:pt x="3795" y="5135"/>
                      <a:pt x="3870" y="5316"/>
                    </a:cubicBezTo>
                    <a:cubicBezTo>
                      <a:pt x="4021" y="5650"/>
                      <a:pt x="4029" y="5963"/>
                      <a:pt x="4113" y="5963"/>
                    </a:cubicBezTo>
                    <a:cubicBezTo>
                      <a:pt x="4155" y="5963"/>
                      <a:pt x="4216" y="5886"/>
                      <a:pt x="4323" y="5697"/>
                    </a:cubicBezTo>
                    <a:cubicBezTo>
                      <a:pt x="4632" y="5137"/>
                      <a:pt x="4573" y="3018"/>
                      <a:pt x="4275" y="1922"/>
                    </a:cubicBezTo>
                    <a:cubicBezTo>
                      <a:pt x="3989" y="815"/>
                      <a:pt x="3561" y="196"/>
                      <a:pt x="3311" y="17"/>
                    </a:cubicBezTo>
                    <a:cubicBezTo>
                      <a:pt x="3293" y="6"/>
                      <a:pt x="3277" y="0"/>
                      <a:pt x="3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79;p36"/>
              <p:cNvSpPr/>
              <p:nvPr/>
            </p:nvSpPr>
            <p:spPr>
              <a:xfrm>
                <a:off x="422224" y="3564619"/>
                <a:ext cx="406842" cy="840705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26229" extrusionOk="0">
                    <a:moveTo>
                      <a:pt x="1493" y="0"/>
                    </a:moveTo>
                    <a:cubicBezTo>
                      <a:pt x="1421" y="0"/>
                      <a:pt x="1356" y="13"/>
                      <a:pt x="1298" y="38"/>
                    </a:cubicBezTo>
                    <a:cubicBezTo>
                      <a:pt x="310" y="479"/>
                      <a:pt x="0" y="4467"/>
                      <a:pt x="310" y="6860"/>
                    </a:cubicBezTo>
                    <a:cubicBezTo>
                      <a:pt x="613" y="9207"/>
                      <a:pt x="6045" y="26228"/>
                      <a:pt x="6066" y="26228"/>
                    </a:cubicBezTo>
                    <a:cubicBezTo>
                      <a:pt x="6066" y="26228"/>
                      <a:pt x="6064" y="26222"/>
                      <a:pt x="6060" y="26208"/>
                    </a:cubicBezTo>
                    <a:cubicBezTo>
                      <a:pt x="6060" y="26208"/>
                      <a:pt x="12204" y="25863"/>
                      <a:pt x="12442" y="24410"/>
                    </a:cubicBezTo>
                    <a:cubicBezTo>
                      <a:pt x="12692" y="22946"/>
                      <a:pt x="7394" y="5955"/>
                      <a:pt x="6382" y="4467"/>
                    </a:cubicBezTo>
                    <a:cubicBezTo>
                      <a:pt x="5430" y="3045"/>
                      <a:pt x="2635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380;p36"/>
              <p:cNvSpPr/>
              <p:nvPr/>
            </p:nvSpPr>
            <p:spPr>
              <a:xfrm>
                <a:off x="448091" y="3737419"/>
                <a:ext cx="242060" cy="599189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8694" extrusionOk="0">
                    <a:moveTo>
                      <a:pt x="1249" y="1"/>
                    </a:moveTo>
                    <a:cubicBezTo>
                      <a:pt x="663" y="1"/>
                      <a:pt x="1" y="292"/>
                      <a:pt x="169" y="886"/>
                    </a:cubicBezTo>
                    <a:cubicBezTo>
                      <a:pt x="169" y="886"/>
                      <a:pt x="5753" y="18352"/>
                      <a:pt x="6051" y="18626"/>
                    </a:cubicBezTo>
                    <a:cubicBezTo>
                      <a:pt x="6099" y="18674"/>
                      <a:pt x="6172" y="18694"/>
                      <a:pt x="6261" y="18694"/>
                    </a:cubicBezTo>
                    <a:cubicBezTo>
                      <a:pt x="6708" y="18694"/>
                      <a:pt x="7551" y="18197"/>
                      <a:pt x="7551" y="18197"/>
                    </a:cubicBezTo>
                    <a:cubicBezTo>
                      <a:pt x="7551" y="18197"/>
                      <a:pt x="2241" y="898"/>
                      <a:pt x="2039" y="338"/>
                    </a:cubicBezTo>
                    <a:cubicBezTo>
                      <a:pt x="1952" y="114"/>
                      <a:pt x="1615" y="1"/>
                      <a:pt x="1249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381;p36"/>
              <p:cNvSpPr/>
              <p:nvPr/>
            </p:nvSpPr>
            <p:spPr>
              <a:xfrm>
                <a:off x="546687" y="3705077"/>
                <a:ext cx="237733" cy="606529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8923" extrusionOk="0">
                    <a:moveTo>
                      <a:pt x="1256" y="1"/>
                    </a:moveTo>
                    <a:cubicBezTo>
                      <a:pt x="670" y="1"/>
                      <a:pt x="0" y="294"/>
                      <a:pt x="177" y="883"/>
                    </a:cubicBezTo>
                    <a:cubicBezTo>
                      <a:pt x="177" y="883"/>
                      <a:pt x="5702" y="18552"/>
                      <a:pt x="5987" y="18849"/>
                    </a:cubicBezTo>
                    <a:cubicBezTo>
                      <a:pt x="6037" y="18901"/>
                      <a:pt x="6116" y="18923"/>
                      <a:pt x="6212" y="18923"/>
                    </a:cubicBezTo>
                    <a:cubicBezTo>
                      <a:pt x="6643" y="18923"/>
                      <a:pt x="7416" y="18492"/>
                      <a:pt x="7416" y="18492"/>
                    </a:cubicBezTo>
                    <a:cubicBezTo>
                      <a:pt x="7416" y="18492"/>
                      <a:pt x="2249" y="919"/>
                      <a:pt x="2023" y="335"/>
                    </a:cubicBezTo>
                    <a:cubicBezTo>
                      <a:pt x="1945" y="112"/>
                      <a:pt x="1617" y="1"/>
                      <a:pt x="1256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82;p36"/>
              <p:cNvSpPr/>
              <p:nvPr/>
            </p:nvSpPr>
            <p:spPr>
              <a:xfrm>
                <a:off x="416486" y="3521347"/>
                <a:ext cx="232156" cy="292639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9130" extrusionOk="0">
                    <a:moveTo>
                      <a:pt x="1522" y="0"/>
                    </a:moveTo>
                    <a:cubicBezTo>
                      <a:pt x="1477" y="0"/>
                      <a:pt x="1434" y="6"/>
                      <a:pt x="1394" y="19"/>
                    </a:cubicBezTo>
                    <a:cubicBezTo>
                      <a:pt x="1" y="459"/>
                      <a:pt x="286" y="8687"/>
                      <a:pt x="560" y="8948"/>
                    </a:cubicBezTo>
                    <a:cubicBezTo>
                      <a:pt x="566" y="8954"/>
                      <a:pt x="573" y="8956"/>
                      <a:pt x="580" y="8956"/>
                    </a:cubicBezTo>
                    <a:cubicBezTo>
                      <a:pt x="706" y="8956"/>
                      <a:pt x="1031" y="8223"/>
                      <a:pt x="1144" y="7627"/>
                    </a:cubicBezTo>
                    <a:cubicBezTo>
                      <a:pt x="1146" y="7612"/>
                      <a:pt x="1151" y="7605"/>
                      <a:pt x="1157" y="7605"/>
                    </a:cubicBezTo>
                    <a:cubicBezTo>
                      <a:pt x="1231" y="7605"/>
                      <a:pt x="1543" y="8583"/>
                      <a:pt x="1906" y="9056"/>
                    </a:cubicBezTo>
                    <a:cubicBezTo>
                      <a:pt x="1943" y="9106"/>
                      <a:pt x="1980" y="9129"/>
                      <a:pt x="2014" y="9129"/>
                    </a:cubicBezTo>
                    <a:cubicBezTo>
                      <a:pt x="2329" y="9129"/>
                      <a:pt x="2513" y="7246"/>
                      <a:pt x="2513" y="7246"/>
                    </a:cubicBezTo>
                    <a:cubicBezTo>
                      <a:pt x="2513" y="7246"/>
                      <a:pt x="3259" y="8546"/>
                      <a:pt x="3727" y="8546"/>
                    </a:cubicBezTo>
                    <a:cubicBezTo>
                      <a:pt x="3739" y="8546"/>
                      <a:pt x="3751" y="8545"/>
                      <a:pt x="3763" y="8544"/>
                    </a:cubicBezTo>
                    <a:cubicBezTo>
                      <a:pt x="4226" y="8461"/>
                      <a:pt x="3872" y="6555"/>
                      <a:pt x="4071" y="6555"/>
                    </a:cubicBezTo>
                    <a:lnTo>
                      <a:pt x="4071" y="6555"/>
                    </a:lnTo>
                    <a:cubicBezTo>
                      <a:pt x="4071" y="6555"/>
                      <a:pt x="4072" y="6555"/>
                      <a:pt x="4072" y="6555"/>
                    </a:cubicBezTo>
                    <a:cubicBezTo>
                      <a:pt x="4141" y="6555"/>
                      <a:pt x="5139" y="7824"/>
                      <a:pt x="5632" y="7824"/>
                    </a:cubicBezTo>
                    <a:cubicBezTo>
                      <a:pt x="5907" y="7824"/>
                      <a:pt x="6024" y="7431"/>
                      <a:pt x="5739" y="6210"/>
                    </a:cubicBezTo>
                    <a:cubicBezTo>
                      <a:pt x="5723" y="6126"/>
                      <a:pt x="5741" y="6091"/>
                      <a:pt x="5786" y="6091"/>
                    </a:cubicBezTo>
                    <a:cubicBezTo>
                      <a:pt x="6021" y="6091"/>
                      <a:pt x="6981" y="7088"/>
                      <a:pt x="7185" y="7088"/>
                    </a:cubicBezTo>
                    <a:cubicBezTo>
                      <a:pt x="7243" y="7088"/>
                      <a:pt x="7240" y="7009"/>
                      <a:pt x="7144" y="6805"/>
                    </a:cubicBezTo>
                    <a:cubicBezTo>
                      <a:pt x="7144" y="6805"/>
                      <a:pt x="3046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83;p36"/>
              <p:cNvSpPr/>
              <p:nvPr/>
            </p:nvSpPr>
            <p:spPr>
              <a:xfrm>
                <a:off x="428698" y="3479197"/>
                <a:ext cx="116415" cy="15497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835" extrusionOk="0">
                    <a:moveTo>
                      <a:pt x="690" y="0"/>
                    </a:moveTo>
                    <a:cubicBezTo>
                      <a:pt x="274" y="0"/>
                      <a:pt x="1" y="4834"/>
                      <a:pt x="1" y="4834"/>
                    </a:cubicBezTo>
                    <a:lnTo>
                      <a:pt x="3632" y="3525"/>
                    </a:lnTo>
                    <a:cubicBezTo>
                      <a:pt x="3632" y="3525"/>
                      <a:pt x="1108" y="12"/>
                      <a:pt x="691" y="0"/>
                    </a:cubicBezTo>
                    <a:cubicBezTo>
                      <a:pt x="691" y="0"/>
                      <a:pt x="690" y="0"/>
                      <a:pt x="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384;p36"/>
              <p:cNvSpPr/>
              <p:nvPr/>
            </p:nvSpPr>
            <p:spPr>
              <a:xfrm>
                <a:off x="598517" y="4285211"/>
                <a:ext cx="249625" cy="191994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5990" extrusionOk="0">
                    <a:moveTo>
                      <a:pt x="6633" y="0"/>
                    </a:moveTo>
                    <a:cubicBezTo>
                      <a:pt x="6633" y="0"/>
                      <a:pt x="1" y="1727"/>
                      <a:pt x="1" y="1941"/>
                    </a:cubicBezTo>
                    <a:cubicBezTo>
                      <a:pt x="1" y="2143"/>
                      <a:pt x="1096" y="5989"/>
                      <a:pt x="1299" y="5989"/>
                    </a:cubicBezTo>
                    <a:cubicBezTo>
                      <a:pt x="1513" y="5989"/>
                      <a:pt x="7728" y="4322"/>
                      <a:pt x="7764" y="3965"/>
                    </a:cubicBezTo>
                    <a:cubicBezTo>
                      <a:pt x="7788" y="3608"/>
                      <a:pt x="6633" y="0"/>
                      <a:pt x="6633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85;p36"/>
              <p:cNvSpPr/>
              <p:nvPr/>
            </p:nvSpPr>
            <p:spPr>
              <a:xfrm>
                <a:off x="595504" y="4275659"/>
                <a:ext cx="224400" cy="98529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3074" extrusionOk="0">
                    <a:moveTo>
                      <a:pt x="6643" y="1"/>
                    </a:moveTo>
                    <a:cubicBezTo>
                      <a:pt x="6643" y="1"/>
                      <a:pt x="83" y="1929"/>
                      <a:pt x="35" y="2001"/>
                    </a:cubicBezTo>
                    <a:cubicBezTo>
                      <a:pt x="0" y="2071"/>
                      <a:pt x="227" y="3074"/>
                      <a:pt x="415" y="3074"/>
                    </a:cubicBezTo>
                    <a:cubicBezTo>
                      <a:pt x="420" y="3074"/>
                      <a:pt x="424" y="3073"/>
                      <a:pt x="428" y="3072"/>
                    </a:cubicBezTo>
                    <a:cubicBezTo>
                      <a:pt x="619" y="3025"/>
                      <a:pt x="6798" y="1215"/>
                      <a:pt x="6905" y="1096"/>
                    </a:cubicBezTo>
                    <a:cubicBezTo>
                      <a:pt x="7000" y="977"/>
                      <a:pt x="6643" y="1"/>
                      <a:pt x="6643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386;p36"/>
              <p:cNvSpPr/>
              <p:nvPr/>
            </p:nvSpPr>
            <p:spPr>
              <a:xfrm>
                <a:off x="416871" y="3955799"/>
                <a:ext cx="698007" cy="953882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29760" extrusionOk="0">
                    <a:moveTo>
                      <a:pt x="16291" y="1"/>
                    </a:moveTo>
                    <a:cubicBezTo>
                      <a:pt x="10984" y="1"/>
                      <a:pt x="1251" y="800"/>
                      <a:pt x="1251" y="800"/>
                    </a:cubicBezTo>
                    <a:cubicBezTo>
                      <a:pt x="0" y="919"/>
                      <a:pt x="167" y="16040"/>
                      <a:pt x="4513" y="18088"/>
                    </a:cubicBezTo>
                    <a:cubicBezTo>
                      <a:pt x="8859" y="20112"/>
                      <a:pt x="9704" y="21255"/>
                      <a:pt x="9752" y="23350"/>
                    </a:cubicBezTo>
                    <a:cubicBezTo>
                      <a:pt x="9799" y="25446"/>
                      <a:pt x="5418" y="27946"/>
                      <a:pt x="6489" y="28875"/>
                    </a:cubicBezTo>
                    <a:cubicBezTo>
                      <a:pt x="7089" y="29394"/>
                      <a:pt x="9005" y="29760"/>
                      <a:pt x="11121" y="29760"/>
                    </a:cubicBezTo>
                    <a:cubicBezTo>
                      <a:pt x="12743" y="29760"/>
                      <a:pt x="14482" y="29545"/>
                      <a:pt x="15836" y="29018"/>
                    </a:cubicBezTo>
                    <a:cubicBezTo>
                      <a:pt x="18967" y="27815"/>
                      <a:pt x="13466" y="26553"/>
                      <a:pt x="13324" y="23600"/>
                    </a:cubicBezTo>
                    <a:cubicBezTo>
                      <a:pt x="13169" y="20659"/>
                      <a:pt x="13264" y="19397"/>
                      <a:pt x="17515" y="17111"/>
                    </a:cubicBezTo>
                    <a:cubicBezTo>
                      <a:pt x="21777" y="14837"/>
                      <a:pt x="20182" y="1419"/>
                      <a:pt x="19634" y="371"/>
                    </a:cubicBezTo>
                    <a:cubicBezTo>
                      <a:pt x="19491" y="101"/>
                      <a:pt x="18168" y="1"/>
                      <a:pt x="16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87;p36"/>
              <p:cNvSpPr/>
              <p:nvPr/>
            </p:nvSpPr>
            <p:spPr>
              <a:xfrm>
                <a:off x="192850" y="4086352"/>
                <a:ext cx="582779" cy="558996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7440" extrusionOk="0">
                    <a:moveTo>
                      <a:pt x="9768" y="1"/>
                    </a:moveTo>
                    <a:cubicBezTo>
                      <a:pt x="7880" y="1"/>
                      <a:pt x="3744" y="367"/>
                      <a:pt x="2275" y="3442"/>
                    </a:cubicBezTo>
                    <a:cubicBezTo>
                      <a:pt x="0" y="8193"/>
                      <a:pt x="2525" y="11729"/>
                      <a:pt x="6454" y="13765"/>
                    </a:cubicBezTo>
                    <a:cubicBezTo>
                      <a:pt x="10383" y="15813"/>
                      <a:pt x="16455" y="14955"/>
                      <a:pt x="17229" y="16836"/>
                    </a:cubicBezTo>
                    <a:cubicBezTo>
                      <a:pt x="17406" y="17264"/>
                      <a:pt x="17578" y="17440"/>
                      <a:pt x="17713" y="17440"/>
                    </a:cubicBezTo>
                    <a:cubicBezTo>
                      <a:pt x="18165" y="17440"/>
                      <a:pt x="18181" y="15438"/>
                      <a:pt x="16455" y="14336"/>
                    </a:cubicBezTo>
                    <a:cubicBezTo>
                      <a:pt x="14228" y="12907"/>
                      <a:pt x="5275" y="12122"/>
                      <a:pt x="4668" y="7502"/>
                    </a:cubicBezTo>
                    <a:cubicBezTo>
                      <a:pt x="4227" y="4109"/>
                      <a:pt x="8371" y="3549"/>
                      <a:pt x="9740" y="3525"/>
                    </a:cubicBezTo>
                    <a:cubicBezTo>
                      <a:pt x="11097" y="3502"/>
                      <a:pt x="10728" y="37"/>
                      <a:pt x="10728" y="37"/>
                    </a:cubicBezTo>
                    <a:cubicBezTo>
                      <a:pt x="10728" y="37"/>
                      <a:pt x="10358" y="1"/>
                      <a:pt x="9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88;p36"/>
              <p:cNvSpPr/>
              <p:nvPr/>
            </p:nvSpPr>
            <p:spPr>
              <a:xfrm>
                <a:off x="751251" y="4077377"/>
                <a:ext cx="573547" cy="568227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17728" extrusionOk="0">
                    <a:moveTo>
                      <a:pt x="8357" y="1"/>
                    </a:moveTo>
                    <a:cubicBezTo>
                      <a:pt x="7473" y="1"/>
                      <a:pt x="6880" y="79"/>
                      <a:pt x="6880" y="79"/>
                    </a:cubicBezTo>
                    <a:cubicBezTo>
                      <a:pt x="6880" y="79"/>
                      <a:pt x="6632" y="3532"/>
                      <a:pt x="7985" y="3532"/>
                    </a:cubicBezTo>
                    <a:cubicBezTo>
                      <a:pt x="7990" y="3532"/>
                      <a:pt x="7995" y="3532"/>
                      <a:pt x="7999" y="3531"/>
                    </a:cubicBezTo>
                    <a:cubicBezTo>
                      <a:pt x="8048" y="3530"/>
                      <a:pt x="8099" y="3529"/>
                      <a:pt x="8155" y="3529"/>
                    </a:cubicBezTo>
                    <a:cubicBezTo>
                      <a:pt x="9640" y="3529"/>
                      <a:pt x="13524" y="4035"/>
                      <a:pt x="13202" y="7318"/>
                    </a:cubicBezTo>
                    <a:cubicBezTo>
                      <a:pt x="12762" y="11949"/>
                      <a:pt x="3844" y="13068"/>
                      <a:pt x="1665" y="14569"/>
                    </a:cubicBezTo>
                    <a:cubicBezTo>
                      <a:pt x="0" y="15730"/>
                      <a:pt x="78" y="17728"/>
                      <a:pt x="522" y="17728"/>
                    </a:cubicBezTo>
                    <a:cubicBezTo>
                      <a:pt x="656" y="17728"/>
                      <a:pt x="824" y="17546"/>
                      <a:pt x="987" y="17105"/>
                    </a:cubicBezTo>
                    <a:cubicBezTo>
                      <a:pt x="1689" y="15200"/>
                      <a:pt x="7785" y="15819"/>
                      <a:pt x="11643" y="13652"/>
                    </a:cubicBezTo>
                    <a:cubicBezTo>
                      <a:pt x="15500" y="11497"/>
                      <a:pt x="17893" y="7853"/>
                      <a:pt x="15453" y="3186"/>
                    </a:cubicBezTo>
                    <a:cubicBezTo>
                      <a:pt x="14006" y="418"/>
                      <a:pt x="10401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89;p36"/>
              <p:cNvSpPr/>
              <p:nvPr/>
            </p:nvSpPr>
            <p:spPr>
              <a:xfrm>
                <a:off x="589735" y="4086480"/>
                <a:ext cx="326711" cy="33318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0395" extrusionOk="0">
                    <a:moveTo>
                      <a:pt x="4200" y="1"/>
                    </a:moveTo>
                    <a:cubicBezTo>
                      <a:pt x="3546" y="1"/>
                      <a:pt x="3239" y="3843"/>
                      <a:pt x="3239" y="3843"/>
                    </a:cubicBezTo>
                    <a:cubicBezTo>
                      <a:pt x="3239" y="3843"/>
                      <a:pt x="1" y="4629"/>
                      <a:pt x="1" y="5248"/>
                    </a:cubicBezTo>
                    <a:cubicBezTo>
                      <a:pt x="13" y="5891"/>
                      <a:pt x="2144" y="7319"/>
                      <a:pt x="2144" y="7319"/>
                    </a:cubicBezTo>
                    <a:cubicBezTo>
                      <a:pt x="2144" y="7319"/>
                      <a:pt x="1561" y="10070"/>
                      <a:pt x="2096" y="10367"/>
                    </a:cubicBezTo>
                    <a:cubicBezTo>
                      <a:pt x="2130" y="10386"/>
                      <a:pt x="2172" y="10395"/>
                      <a:pt x="2221" y="10395"/>
                    </a:cubicBezTo>
                    <a:cubicBezTo>
                      <a:pt x="2957" y="10395"/>
                      <a:pt x="5323" y="8427"/>
                      <a:pt x="5323" y="8427"/>
                    </a:cubicBezTo>
                    <a:cubicBezTo>
                      <a:pt x="5323" y="8427"/>
                      <a:pt x="7560" y="9889"/>
                      <a:pt x="8520" y="9889"/>
                    </a:cubicBezTo>
                    <a:cubicBezTo>
                      <a:pt x="8676" y="9889"/>
                      <a:pt x="8798" y="9850"/>
                      <a:pt x="8871" y="9760"/>
                    </a:cubicBezTo>
                    <a:cubicBezTo>
                      <a:pt x="9371" y="9117"/>
                      <a:pt x="7990" y="6379"/>
                      <a:pt x="7990" y="6379"/>
                    </a:cubicBezTo>
                    <a:cubicBezTo>
                      <a:pt x="7990" y="6379"/>
                      <a:pt x="10193" y="4248"/>
                      <a:pt x="9967" y="3819"/>
                    </a:cubicBezTo>
                    <a:cubicBezTo>
                      <a:pt x="9740" y="3414"/>
                      <a:pt x="6490" y="3367"/>
                      <a:pt x="6490" y="3367"/>
                    </a:cubicBezTo>
                    <a:cubicBezTo>
                      <a:pt x="6490" y="3367"/>
                      <a:pt x="5073" y="545"/>
                      <a:pt x="4323" y="45"/>
                    </a:cubicBezTo>
                    <a:cubicBezTo>
                      <a:pt x="4281" y="15"/>
                      <a:pt x="4240" y="1"/>
                      <a:pt x="42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90;p36"/>
              <p:cNvSpPr/>
              <p:nvPr/>
            </p:nvSpPr>
            <p:spPr>
              <a:xfrm>
                <a:off x="964021" y="4005994"/>
                <a:ext cx="76766" cy="25959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8099" extrusionOk="0">
                    <a:moveTo>
                      <a:pt x="687" y="0"/>
                    </a:moveTo>
                    <a:cubicBezTo>
                      <a:pt x="200" y="0"/>
                      <a:pt x="0" y="397"/>
                      <a:pt x="64" y="841"/>
                    </a:cubicBezTo>
                    <a:cubicBezTo>
                      <a:pt x="64" y="841"/>
                      <a:pt x="683" y="5139"/>
                      <a:pt x="802" y="7271"/>
                    </a:cubicBezTo>
                    <a:cubicBezTo>
                      <a:pt x="834" y="7842"/>
                      <a:pt x="975" y="8099"/>
                      <a:pt x="1153" y="8099"/>
                    </a:cubicBezTo>
                    <a:cubicBezTo>
                      <a:pt x="1639" y="8099"/>
                      <a:pt x="2395" y="6193"/>
                      <a:pt x="1933" y="3580"/>
                    </a:cubicBezTo>
                    <a:cubicBezTo>
                      <a:pt x="1314" y="8"/>
                      <a:pt x="1504" y="139"/>
                      <a:pt x="885" y="20"/>
                    </a:cubicBezTo>
                    <a:cubicBezTo>
                      <a:pt x="814" y="6"/>
                      <a:pt x="748" y="0"/>
                      <a:pt x="6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91;p36"/>
              <p:cNvSpPr/>
              <p:nvPr/>
            </p:nvSpPr>
            <p:spPr>
              <a:xfrm>
                <a:off x="952963" y="4289282"/>
                <a:ext cx="76830" cy="17382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5423" extrusionOk="0">
                    <a:moveTo>
                      <a:pt x="1750" y="0"/>
                    </a:moveTo>
                    <a:cubicBezTo>
                      <a:pt x="1544" y="0"/>
                      <a:pt x="1359" y="173"/>
                      <a:pt x="1325" y="552"/>
                    </a:cubicBezTo>
                    <a:cubicBezTo>
                      <a:pt x="1269" y="1426"/>
                      <a:pt x="0" y="5422"/>
                      <a:pt x="735" y="5422"/>
                    </a:cubicBezTo>
                    <a:cubicBezTo>
                      <a:pt x="781" y="5422"/>
                      <a:pt x="834" y="5407"/>
                      <a:pt x="897" y="5374"/>
                    </a:cubicBezTo>
                    <a:cubicBezTo>
                      <a:pt x="1968" y="4802"/>
                      <a:pt x="2397" y="992"/>
                      <a:pt x="2397" y="992"/>
                    </a:cubicBezTo>
                    <a:cubicBezTo>
                      <a:pt x="2397" y="365"/>
                      <a:pt x="2050" y="0"/>
                      <a:pt x="1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392;p36"/>
            <p:cNvGrpSpPr/>
            <p:nvPr/>
          </p:nvGrpSpPr>
          <p:grpSpPr>
            <a:xfrm>
              <a:off x="16163" y="4745561"/>
              <a:ext cx="1260144" cy="336199"/>
              <a:chOff x="7827651" y="4820448"/>
              <a:chExt cx="1260144" cy="336199"/>
            </a:xfrm>
          </p:grpSpPr>
          <p:sp>
            <p:nvSpPr>
              <p:cNvPr id="131" name="Google Shape;393;p36"/>
              <p:cNvSpPr/>
              <p:nvPr/>
            </p:nvSpPr>
            <p:spPr>
              <a:xfrm>
                <a:off x="7827651" y="4821121"/>
                <a:ext cx="1260144" cy="335526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8" extrusionOk="0">
                    <a:moveTo>
                      <a:pt x="24492" y="1"/>
                    </a:moveTo>
                    <a:cubicBezTo>
                      <a:pt x="17768" y="1"/>
                      <a:pt x="10462" y="142"/>
                      <a:pt x="7418" y="615"/>
                    </a:cubicBezTo>
                    <a:cubicBezTo>
                      <a:pt x="1262" y="1568"/>
                      <a:pt x="0" y="9283"/>
                      <a:pt x="7370" y="10235"/>
                    </a:cubicBezTo>
                    <a:cubicBezTo>
                      <a:pt x="8701" y="10405"/>
                      <a:pt x="11366" y="10467"/>
                      <a:pt x="14587" y="10467"/>
                    </a:cubicBezTo>
                    <a:cubicBezTo>
                      <a:pt x="23841" y="10467"/>
                      <a:pt x="37684" y="9950"/>
                      <a:pt x="37684" y="9950"/>
                    </a:cubicBezTo>
                    <a:cubicBezTo>
                      <a:pt x="38696" y="9950"/>
                      <a:pt x="39315" y="413"/>
                      <a:pt x="38100" y="234"/>
                    </a:cubicBezTo>
                    <a:cubicBezTo>
                      <a:pt x="37490" y="144"/>
                      <a:pt x="31288" y="1"/>
                      <a:pt x="24492" y="1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94;p36"/>
              <p:cNvSpPr/>
              <p:nvPr/>
            </p:nvSpPr>
            <p:spPr>
              <a:xfrm>
                <a:off x="7932209" y="4881478"/>
                <a:ext cx="1154820" cy="201610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90" extrusionOk="0">
                    <a:moveTo>
                      <a:pt x="16198" y="0"/>
                    </a:moveTo>
                    <a:cubicBezTo>
                      <a:pt x="11963" y="0"/>
                      <a:pt x="8193" y="69"/>
                      <a:pt x="6406" y="268"/>
                    </a:cubicBezTo>
                    <a:cubicBezTo>
                      <a:pt x="1156" y="852"/>
                      <a:pt x="1" y="5424"/>
                      <a:pt x="6287" y="5995"/>
                    </a:cubicBezTo>
                    <a:cubicBezTo>
                      <a:pt x="8976" y="6241"/>
                      <a:pt x="18846" y="6289"/>
                      <a:pt x="26185" y="6289"/>
                    </a:cubicBezTo>
                    <a:cubicBezTo>
                      <a:pt x="30934" y="6289"/>
                      <a:pt x="34624" y="6269"/>
                      <a:pt x="34624" y="6269"/>
                    </a:cubicBezTo>
                    <a:cubicBezTo>
                      <a:pt x="35505" y="6269"/>
                      <a:pt x="36029" y="459"/>
                      <a:pt x="34981" y="328"/>
                    </a:cubicBezTo>
                    <a:cubicBezTo>
                      <a:pt x="34291" y="257"/>
                      <a:pt x="24378" y="0"/>
                      <a:pt x="16198" y="0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95;p36"/>
              <p:cNvSpPr/>
              <p:nvPr/>
            </p:nvSpPr>
            <p:spPr>
              <a:xfrm>
                <a:off x="8026093" y="4921737"/>
                <a:ext cx="1048726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9" extrusionOk="0">
                    <a:moveTo>
                      <a:pt x="12" y="0"/>
                    </a:moveTo>
                    <a:lnTo>
                      <a:pt x="1" y="393"/>
                    </a:lnTo>
                    <a:cubicBezTo>
                      <a:pt x="72" y="393"/>
                      <a:pt x="6263" y="548"/>
                      <a:pt x="11216" y="548"/>
                    </a:cubicBezTo>
                    <a:cubicBezTo>
                      <a:pt x="12455" y="548"/>
                      <a:pt x="13633" y="536"/>
                      <a:pt x="14621" y="512"/>
                    </a:cubicBezTo>
                    <a:cubicBezTo>
                      <a:pt x="16237" y="473"/>
                      <a:pt x="18770" y="459"/>
                      <a:pt x="21435" y="459"/>
                    </a:cubicBezTo>
                    <a:cubicBezTo>
                      <a:pt x="26766" y="459"/>
                      <a:pt x="32624" y="512"/>
                      <a:pt x="32719" y="512"/>
                    </a:cubicBezTo>
                    <a:lnTo>
                      <a:pt x="32719" y="119"/>
                    </a:lnTo>
                    <a:cubicBezTo>
                      <a:pt x="32624" y="119"/>
                      <a:pt x="26761" y="67"/>
                      <a:pt x="21423" y="67"/>
                    </a:cubicBezTo>
                    <a:cubicBezTo>
                      <a:pt x="18754" y="67"/>
                      <a:pt x="16217" y="80"/>
                      <a:pt x="14598" y="119"/>
                    </a:cubicBezTo>
                    <a:cubicBezTo>
                      <a:pt x="13631" y="143"/>
                      <a:pt x="12472" y="153"/>
                      <a:pt x="11235" y="153"/>
                    </a:cubicBezTo>
                    <a:cubicBezTo>
                      <a:pt x="6288" y="153"/>
                      <a:pt x="98" y="0"/>
                      <a:pt x="12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96;p36"/>
              <p:cNvSpPr/>
              <p:nvPr/>
            </p:nvSpPr>
            <p:spPr>
              <a:xfrm>
                <a:off x="7995578" y="4977830"/>
                <a:ext cx="1082317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6" extrusionOk="0">
                    <a:moveTo>
                      <a:pt x="12" y="1"/>
                    </a:moveTo>
                    <a:lnTo>
                      <a:pt x="0" y="405"/>
                    </a:lnTo>
                    <a:cubicBezTo>
                      <a:pt x="72" y="405"/>
                      <a:pt x="6072" y="655"/>
                      <a:pt x="11573" y="655"/>
                    </a:cubicBezTo>
                    <a:cubicBezTo>
                      <a:pt x="12502" y="655"/>
                      <a:pt x="13407" y="644"/>
                      <a:pt x="14276" y="644"/>
                    </a:cubicBezTo>
                    <a:cubicBezTo>
                      <a:pt x="20265" y="524"/>
                      <a:pt x="33635" y="524"/>
                      <a:pt x="33766" y="524"/>
                    </a:cubicBezTo>
                    <a:lnTo>
                      <a:pt x="33766" y="120"/>
                    </a:lnTo>
                    <a:cubicBezTo>
                      <a:pt x="33635" y="120"/>
                      <a:pt x="20265" y="120"/>
                      <a:pt x="14252" y="239"/>
                    </a:cubicBezTo>
                    <a:cubicBezTo>
                      <a:pt x="13447" y="253"/>
                      <a:pt x="12604" y="259"/>
                      <a:pt x="11745" y="259"/>
                    </a:cubicBezTo>
                    <a:cubicBezTo>
                      <a:pt x="6215" y="259"/>
                      <a:pt x="84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97;p36"/>
              <p:cNvSpPr/>
              <p:nvPr/>
            </p:nvSpPr>
            <p:spPr>
              <a:xfrm>
                <a:off x="8010836" y="5025910"/>
                <a:ext cx="1052155" cy="27886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1"/>
                    </a:moveTo>
                    <a:lnTo>
                      <a:pt x="0" y="406"/>
                    </a:lnTo>
                    <a:cubicBezTo>
                      <a:pt x="131" y="417"/>
                      <a:pt x="13228" y="537"/>
                      <a:pt x="16919" y="763"/>
                    </a:cubicBezTo>
                    <a:cubicBezTo>
                      <a:pt x="18169" y="834"/>
                      <a:pt x="20348" y="870"/>
                      <a:pt x="22706" y="870"/>
                    </a:cubicBezTo>
                    <a:cubicBezTo>
                      <a:pt x="27385" y="870"/>
                      <a:pt x="32754" y="763"/>
                      <a:pt x="32826" y="763"/>
                    </a:cubicBezTo>
                    <a:lnTo>
                      <a:pt x="32814" y="358"/>
                    </a:lnTo>
                    <a:cubicBezTo>
                      <a:pt x="32735" y="358"/>
                      <a:pt x="27353" y="459"/>
                      <a:pt x="22680" y="459"/>
                    </a:cubicBezTo>
                    <a:cubicBezTo>
                      <a:pt x="20344" y="459"/>
                      <a:pt x="18185" y="433"/>
                      <a:pt x="16955" y="358"/>
                    </a:cubicBezTo>
                    <a:cubicBezTo>
                      <a:pt x="13240" y="120"/>
                      <a:pt x="131" y="1"/>
                      <a:pt x="0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98;p36"/>
              <p:cNvSpPr/>
              <p:nvPr/>
            </p:nvSpPr>
            <p:spPr>
              <a:xfrm>
                <a:off x="7828035" y="4820448"/>
                <a:ext cx="1241457" cy="335974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82" extrusionOk="0">
                    <a:moveTo>
                      <a:pt x="24708" y="1"/>
                    </a:moveTo>
                    <a:cubicBezTo>
                      <a:pt x="17927" y="1"/>
                      <a:pt x="10500" y="146"/>
                      <a:pt x="7418" y="624"/>
                    </a:cubicBezTo>
                    <a:cubicBezTo>
                      <a:pt x="1286" y="1577"/>
                      <a:pt x="0" y="9292"/>
                      <a:pt x="7370" y="10245"/>
                    </a:cubicBezTo>
                    <a:cubicBezTo>
                      <a:pt x="8710" y="10417"/>
                      <a:pt x="11392" y="10481"/>
                      <a:pt x="14631" y="10481"/>
                    </a:cubicBezTo>
                    <a:cubicBezTo>
                      <a:pt x="23886" y="10481"/>
                      <a:pt x="37684" y="9959"/>
                      <a:pt x="37684" y="9959"/>
                    </a:cubicBezTo>
                    <a:cubicBezTo>
                      <a:pt x="37969" y="9959"/>
                      <a:pt x="38219" y="9233"/>
                      <a:pt x="38410" y="8173"/>
                    </a:cubicBezTo>
                    <a:lnTo>
                      <a:pt x="38410" y="8173"/>
                    </a:lnTo>
                    <a:cubicBezTo>
                      <a:pt x="36675" y="8181"/>
                      <a:pt x="33514" y="8192"/>
                      <a:pt x="29890" y="8192"/>
                    </a:cubicBezTo>
                    <a:cubicBezTo>
                      <a:pt x="22244" y="8192"/>
                      <a:pt x="12537" y="8141"/>
                      <a:pt x="9823" y="7899"/>
                    </a:cubicBezTo>
                    <a:cubicBezTo>
                      <a:pt x="3155" y="7328"/>
                      <a:pt x="4394" y="2756"/>
                      <a:pt x="9942" y="2172"/>
                    </a:cubicBezTo>
                    <a:cubicBezTo>
                      <a:pt x="11839" y="1976"/>
                      <a:pt x="15842" y="1908"/>
                      <a:pt x="20334" y="1908"/>
                    </a:cubicBezTo>
                    <a:cubicBezTo>
                      <a:pt x="27292" y="1908"/>
                      <a:pt x="35425" y="2071"/>
                      <a:pt x="38731" y="2172"/>
                    </a:cubicBezTo>
                    <a:cubicBezTo>
                      <a:pt x="38636" y="1077"/>
                      <a:pt x="38446" y="279"/>
                      <a:pt x="38100" y="243"/>
                    </a:cubicBezTo>
                    <a:cubicBezTo>
                      <a:pt x="37496" y="143"/>
                      <a:pt x="31419" y="1"/>
                      <a:pt x="24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Google Shape;399;p36"/>
            <p:cNvSpPr/>
            <p:nvPr/>
          </p:nvSpPr>
          <p:spPr>
            <a:xfrm flipH="1">
              <a:off x="108326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6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885950" y="1543050"/>
            <a:ext cx="5200650" cy="3257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686050" y="285750"/>
            <a:ext cx="857250" cy="8572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229100" y="28575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486400" y="2857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17145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14600" y="285750"/>
            <a:ext cx="914400" cy="9144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1143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3137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152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452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4525" y="3027828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1525" y="288852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74225" y="3059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6528" y="37457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4009" y="392423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72700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457700" y="1543050"/>
            <a:ext cx="971550" cy="1007895"/>
            <a:chOff x="3600" y="2666"/>
            <a:chExt cx="1728" cy="1489"/>
          </a:xfrm>
        </p:grpSpPr>
        <p:pic>
          <p:nvPicPr>
            <p:cNvPr id="6165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679" y="2666"/>
              <a:ext cx="1589" cy="148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6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800600" y="457201"/>
            <a:ext cx="971550" cy="946975"/>
            <a:chOff x="3600" y="2666"/>
            <a:chExt cx="1728" cy="1399"/>
          </a:xfrm>
        </p:grpSpPr>
        <p:pic>
          <p:nvPicPr>
            <p:cNvPr id="616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57" y="2666"/>
              <a:ext cx="1492" cy="13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800850" y="2400300"/>
            <a:ext cx="971550" cy="971343"/>
            <a:chOff x="3600" y="2666"/>
            <a:chExt cx="1728" cy="1435"/>
          </a:xfrm>
        </p:grpSpPr>
        <p:pic>
          <p:nvPicPr>
            <p:cNvPr id="6161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2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172201" y="342901"/>
            <a:ext cx="971551" cy="921929"/>
            <a:chOff x="3600" y="2722"/>
            <a:chExt cx="1728" cy="1362"/>
          </a:xfrm>
        </p:grpSpPr>
        <p:pic>
          <p:nvPicPr>
            <p:cNvPr id="6157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57" y="2722"/>
              <a:ext cx="1453" cy="13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58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Rectangle 214"/>
          <p:cNvSpPr txBox="1">
            <a:spLocks noChangeArrowheads="1"/>
          </p:cNvSpPr>
          <p:nvPr/>
        </p:nvSpPr>
        <p:spPr>
          <a:xfrm>
            <a:off x="1657350" y="228600"/>
            <a:ext cx="857250" cy="9715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lIns="68580" tIns="34290" rIns="68580" bIns="34290">
            <a:normAutofit fontScale="90000" lnSpcReduction="2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Calibri"/>
              </a:rPr>
              <a:t>5</a:t>
            </a:r>
          </a:p>
        </p:txBody>
      </p:sp>
      <p:sp>
        <p:nvSpPr>
          <p:cNvPr id="26" name="Rectangle 214"/>
          <p:cNvSpPr>
            <a:spLocks noChangeArrowheads="1"/>
          </p:cNvSpPr>
          <p:nvPr/>
        </p:nvSpPr>
        <p:spPr bwMode="auto">
          <a:xfrm>
            <a:off x="1657350" y="18859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27" name="Picture 26" descr="em0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3050" y="171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14"/>
          <p:cNvSpPr>
            <a:spLocks noChangeArrowheads="1"/>
          </p:cNvSpPr>
          <p:nvPr/>
        </p:nvSpPr>
        <p:spPr bwMode="auto">
          <a:xfrm>
            <a:off x="1714500" y="354330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pic>
        <p:nvPicPr>
          <p:cNvPr id="29" name="Picture 28" descr="em0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33718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1600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029450" y="1371600"/>
            <a:ext cx="971550" cy="971343"/>
            <a:chOff x="3600" y="2666"/>
            <a:chExt cx="1728" cy="1435"/>
          </a:xfrm>
        </p:grpSpPr>
        <p:pic>
          <p:nvPicPr>
            <p:cNvPr id="6159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679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0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857750" y="2686050"/>
            <a:ext cx="971550" cy="971343"/>
            <a:chOff x="3600" y="2666"/>
            <a:chExt cx="1728" cy="1435"/>
          </a:xfrm>
        </p:grpSpPr>
        <p:pic>
          <p:nvPicPr>
            <p:cNvPr id="24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6000750" y="3429000"/>
            <a:ext cx="971550" cy="971343"/>
            <a:chOff x="3600" y="2666"/>
            <a:chExt cx="1728" cy="1435"/>
          </a:xfrm>
        </p:grpSpPr>
        <p:pic>
          <p:nvPicPr>
            <p:cNvPr id="3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5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607" y="4003235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500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 " pathEditMode="relative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9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10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8" grpId="0" animBg="1"/>
      <p:bldP spid="28" grpId="1" animBg="1"/>
      <p:bldP spid="2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885950" y="1543050"/>
            <a:ext cx="5200650" cy="3257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686050" y="285750"/>
            <a:ext cx="857250" cy="8572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229100" y="28575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486400" y="2857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17145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14600" y="285750"/>
            <a:ext cx="914400" cy="9144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1143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62795" y="1848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48645" y="15054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945" y="1848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945" y="2959248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945" y="25341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05645" y="2991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20095" y="35628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7411" y="408352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30657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7"/>
          <p:cNvSpPr>
            <a:spLocks noChangeArrowheads="1"/>
          </p:cNvSpPr>
          <p:nvPr/>
        </p:nvSpPr>
        <p:spPr bwMode="auto">
          <a:xfrm>
            <a:off x="1143000" y="0"/>
            <a:ext cx="3657600" cy="2800350"/>
          </a:xfrm>
          <a:prstGeom prst="star32">
            <a:avLst>
              <a:gd name="adj" fmla="val 47542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195" name="AutoShape 118"/>
          <p:cNvSpPr>
            <a:spLocks noChangeArrowheads="1"/>
          </p:cNvSpPr>
          <p:nvPr/>
        </p:nvSpPr>
        <p:spPr bwMode="auto">
          <a:xfrm>
            <a:off x="4325957" y="2080618"/>
            <a:ext cx="3657600" cy="2800350"/>
          </a:xfrm>
          <a:prstGeom prst="star32">
            <a:avLst>
              <a:gd name="adj" fmla="val 47542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5657850" y="401242"/>
            <a:ext cx="971550" cy="861559"/>
            <a:chOff x="4560" y="492"/>
            <a:chExt cx="576" cy="470"/>
          </a:xfrm>
        </p:grpSpPr>
        <p:sp>
          <p:nvSpPr>
            <p:cNvPr id="3" name="AutoShape 134"/>
            <p:cNvSpPr>
              <a:spLocks noChangeArrowheads="1"/>
            </p:cNvSpPr>
            <p:nvPr/>
          </p:nvSpPr>
          <p:spPr bwMode="auto">
            <a:xfrm>
              <a:off x="4560" y="528"/>
              <a:ext cx="576" cy="384"/>
            </a:xfrm>
            <a:prstGeom prst="wedgeRoundRectCallout">
              <a:avLst>
                <a:gd name="adj1" fmla="val -35588"/>
                <a:gd name="adj2" fmla="val 54690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233" name="Text Box 135"/>
            <p:cNvSpPr txBox="1">
              <a:spLocks noChangeArrowheads="1"/>
            </p:cNvSpPr>
            <p:nvPr/>
          </p:nvSpPr>
          <p:spPr bwMode="auto">
            <a:xfrm>
              <a:off x="4693" y="492"/>
              <a:ext cx="31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5000" dirty="0">
                  <a:solidFill>
                    <a:srgbClr val="FFFF00"/>
                  </a:solidFill>
                  <a:latin typeface="Tahoma" pitchFamily="34" charset="0"/>
                </a:rPr>
                <a:t>7</a:t>
              </a:r>
              <a:endParaRPr lang="en-US" sz="36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9221" name="AutoShape 42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265635" y="-108347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222" name="AutoShape 44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265635" y="-108347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8200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9929" y="2547370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155" y="3258851"/>
            <a:ext cx="720684" cy="7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372" y="3929672"/>
            <a:ext cx="720684" cy="7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904" y="62865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0654" y="62865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404" y="148590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549" y="3283282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302" y="3969431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460" y="2562597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5679" y="3289578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255" y="4039335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799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83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8194" grpId="0" animBg="1"/>
      <p:bldP spid="8194" grpId="1" animBg="1"/>
      <p:bldP spid="8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2571750"/>
            <a:ext cx="3086100" cy="2571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29150" y="114300"/>
            <a:ext cx="3028950" cy="2286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813163" y="101203"/>
            <a:ext cx="3395698" cy="2470547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  <a:prstDash val="dash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257300" y="2686050"/>
            <a:ext cx="2971800" cy="24003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886200" y="2171700"/>
            <a:ext cx="914400" cy="8001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0" hangingPunct="0"/>
            <a:r>
              <a:rPr lang="en-US" sz="6600" dirty="0">
                <a:solidFill>
                  <a:schemeClr val="bg1"/>
                </a:solidFill>
                <a:latin typeface="Tahoma" pitchFamily="34" charset="0"/>
              </a:rPr>
              <a:t>7</a:t>
            </a: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265636" y="-108348"/>
            <a:ext cx="188119" cy="18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7175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7299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1680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9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8346" y="1096985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630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1542" y="1060869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00251" y="2914650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88345" y="42798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31295" y="42798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31295" y="2914650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72101" y="29146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29251" y="38290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6501" y="38290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6501" y="29146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314950" y="51435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72150" y="137160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29350" y="51435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5817" y="10858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00301" y="35940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238" y="1096985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705" y="4025978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191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3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2" animBg="1"/>
      <p:bldP spid="8197" grpId="0" animBg="1"/>
      <p:bldP spid="8197" grpId="1" animBg="1"/>
      <p:bldP spid="47229" grpId="0" animBg="1"/>
      <p:bldP spid="102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43000" y="0"/>
            <a:ext cx="6858000" cy="2400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365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860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25730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1445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7850" y="131445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58000" y="1485900"/>
            <a:ext cx="8001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 dirty="0">
                <a:solidFill>
                  <a:prstClr val="white"/>
                </a:solidFill>
                <a:latin typeface="Calibri"/>
              </a:rPr>
              <a:t>7</a:t>
            </a:r>
            <a:endParaRPr lang="vi-VN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6150" y="2628900"/>
            <a:ext cx="1600200" cy="571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A.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86150" y="3371850"/>
            <a:ext cx="1600200" cy="5715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B. 3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86150" y="4114800"/>
            <a:ext cx="1600200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C.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030" y="400344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735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43000" y="0"/>
            <a:ext cx="6858000" cy="2400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5214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3839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23749" y="22860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5249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666499" y="125730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09549" y="131445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752599" y="131445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58000" y="1485900"/>
            <a:ext cx="8001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 dirty="0">
                <a:solidFill>
                  <a:prstClr val="white"/>
                </a:solidFill>
                <a:latin typeface="Calibri"/>
              </a:rPr>
              <a:t>7</a:t>
            </a:r>
            <a:endParaRPr lang="vi-VN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6150" y="3314700"/>
            <a:ext cx="1600200" cy="571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B. 3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86150" y="2571750"/>
            <a:ext cx="1600200" cy="5715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A. 1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86150" y="4114800"/>
            <a:ext cx="1600200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C.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284" y="400344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722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  <p:bldLst>
      <p:bldP spid="15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Flippy Cute Daily Activities by Slidesgo">
  <a:themeElements>
    <a:clrScheme name="Simple Light">
      <a:dk1>
        <a:srgbClr val="786992"/>
      </a:dk1>
      <a:lt1>
        <a:srgbClr val="FFFFFF"/>
      </a:lt1>
      <a:dk2>
        <a:srgbClr val="261E35"/>
      </a:dk2>
      <a:lt2>
        <a:srgbClr val="C9DAF8"/>
      </a:lt2>
      <a:accent1>
        <a:srgbClr val="CA666F"/>
      </a:accent1>
      <a:accent2>
        <a:srgbClr val="D47D95"/>
      </a:accent2>
      <a:accent3>
        <a:srgbClr val="E7BF61"/>
      </a:accent3>
      <a:accent4>
        <a:srgbClr val="6E9094"/>
      </a:accent4>
      <a:accent5>
        <a:srgbClr val="D4782A"/>
      </a:accent5>
      <a:accent6>
        <a:srgbClr val="F2D9C9"/>
      </a:accent6>
      <a:hlink>
        <a:srgbClr val="261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274</Words>
  <Application>Microsoft Office PowerPoint</Application>
  <PresentationFormat>On-screen Show (16:9)</PresentationFormat>
  <Paragraphs>101</Paragraphs>
  <Slides>20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SimSun</vt:lpstr>
      <vt:lpstr>.VnAvant</vt:lpstr>
      <vt:lpstr>.VnBodoniH</vt:lpstr>
      <vt:lpstr>Arial</vt:lpstr>
      <vt:lpstr>Bowlby One SC</vt:lpstr>
      <vt:lpstr>Calibri</vt:lpstr>
      <vt:lpstr>Cambria</vt:lpstr>
      <vt:lpstr>Patrick Hand</vt:lpstr>
      <vt:lpstr>Patrick Hand SC</vt:lpstr>
      <vt:lpstr>Quicksand</vt:lpstr>
      <vt:lpstr>Quicksand Light</vt:lpstr>
      <vt:lpstr>Roboto Condensed</vt:lpstr>
      <vt:lpstr>Tahoma</vt:lpstr>
      <vt:lpstr>Times New Roman</vt:lpstr>
      <vt:lpstr>VNI-Bodon</vt:lpstr>
      <vt:lpstr>VNI-Korin</vt:lpstr>
      <vt:lpstr>Flippy Cute Daily Activities by Slidesgo</vt:lpstr>
      <vt:lpstr>Office Theme</vt:lpstr>
      <vt:lpstr>Default Design</vt:lpstr>
      <vt:lpstr>7_Default Design</vt:lpstr>
      <vt:lpstr>English Language Grammar Rules by Slidesgo</vt:lpstr>
      <vt:lpstr>1_English Language Grammar Rules by Slidesgo</vt:lpstr>
      <vt:lpstr>默认设计模板</vt:lpstr>
      <vt:lpstr>PowerPoint Presentation</vt:lpstr>
      <vt:lpstr>PowerPoint Presentation</vt:lpstr>
      <vt:lpstr>5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Bích Thảo (VSC-KTiH-MB)</dc:creator>
  <cp:lastModifiedBy>Techsi.vn</cp:lastModifiedBy>
  <cp:revision>42</cp:revision>
  <dcterms:created xsi:type="dcterms:W3CDTF">2020-12-17T13:23:15Z</dcterms:created>
  <dcterms:modified xsi:type="dcterms:W3CDTF">2025-05-13T10:03:12Z</dcterms:modified>
</cp:coreProperties>
</file>