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77" r:id="rId3"/>
    <p:sldId id="278" r:id="rId4"/>
    <p:sldId id="279" r:id="rId5"/>
    <p:sldId id="281" r:id="rId6"/>
    <p:sldId id="286" r:id="rId7"/>
    <p:sldId id="283" r:id="rId8"/>
    <p:sldId id="282" r:id="rId9"/>
    <p:sldId id="287" r:id="rId10"/>
    <p:sldId id="263" r:id="rId11"/>
    <p:sldId id="264" r:id="rId12"/>
    <p:sldId id="292" r:id="rId13"/>
    <p:sldId id="293" r:id="rId14"/>
    <p:sldId id="294" r:id="rId15"/>
    <p:sldId id="295" r:id="rId16"/>
    <p:sldId id="26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5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9" autoAdjust="0"/>
    <p:restoredTop sz="94660"/>
  </p:normalViewPr>
  <p:slideViewPr>
    <p:cSldViewPr snapToGrid="0">
      <p:cViewPr varScale="1">
        <p:scale>
          <a:sx n="91" d="100"/>
          <a:sy n="91" d="100"/>
        </p:scale>
        <p:origin x="6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9-01T06:54:19.927" idx="1">
    <p:pos x="7680" y="0"/>
    <p:text/>
    <p:extLst>
      <p:ext uri="{C676402C-5697-4E1C-873F-D02D1690AC5C}">
        <p15:threadingInfo xmlns:p15="http://schemas.microsoft.com/office/powerpoint/2012/main" timeZoneBias="-420"/>
      </p:ext>
    </p:extLst>
  </p:cm>
  <p:cm authorId="1" dt="2024-09-01T06:54:24.902" idx="2">
    <p:pos x="7776" y="96"/>
    <p:text/>
    <p:extLst>
      <p:ext uri="{C676402C-5697-4E1C-873F-D02D1690AC5C}">
        <p15:threadingInfo xmlns:p15="http://schemas.microsoft.com/office/powerpoint/2012/main" timeZoneBias="-420"/>
      </p:ext>
    </p:extLst>
  </p:cm>
  <p:cm authorId="1" dt="2024-09-01T06:54:29.017" idx="3">
    <p:pos x="7872" y="192"/>
    <p:text/>
    <p:extLst>
      <p:ext uri="{C676402C-5697-4E1C-873F-D02D1690AC5C}">
        <p15:threadingInfo xmlns:p15="http://schemas.microsoft.com/office/powerpoint/2012/main" timeZoneBias="-420"/>
      </p:ext>
    </p:extLst>
  </p:cm>
  <p:cm authorId="1" dt="2024-09-01T06:54:49.539" idx="4">
    <p:pos x="7968" y="288"/>
    <p:text/>
    <p:extLst>
      <p:ext uri="{C676402C-5697-4E1C-873F-D02D1690AC5C}">
        <p15:threadingInfo xmlns:p15="http://schemas.microsoft.com/office/powerpoint/2012/main" timeZoneBias="-420"/>
      </p:ext>
    </p:extLst>
  </p:cm>
  <p:cm authorId="1" dt="2024-09-01T06:56:50.295" idx="5">
    <p:pos x="8064" y="384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551E5-96D1-4B6C-8826-B93CA61FF84A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2630A-4A40-43C1-8E10-D27BDDCD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074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84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89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78B1C-C525-5B5D-9B96-514403043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3F3D46-67B2-F8FB-1C22-68074BED6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96BC8-C3A3-7F7B-82B8-E1AEC3800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9DA-0CAF-4E92-BA23-B025AB452A85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42136-99DB-D561-5BF0-9AA07A264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9E0B7-7AA9-41AA-7EBF-D52A68D7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35AD-126D-4C79-B2E0-B647D10D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132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3BE11-9D95-7ADE-981A-CF2803DAD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5D64E-2AD2-D40A-44EA-5D4BD9327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64E64-A4ED-F83F-EE0E-4F21A970F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9DA-0CAF-4E92-BA23-B025AB452A85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AE7B6-B41A-AE1E-4834-250EDB911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692C7-047F-B81D-C538-7C54CB66C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35AD-126D-4C79-B2E0-B647D10D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29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66696-1909-531D-FF8E-446466A23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59FA4B-C269-B7D1-14FE-8487A89F4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0BB6C-0AFB-939F-C3C0-B93140666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9DA-0CAF-4E92-BA23-B025AB452A85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9D022-8562-923C-A3C7-BD87DD2CF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CAC20F-1643-0763-CD26-DD047ECCE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35AD-126D-4C79-B2E0-B647D10D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45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E99AE-E197-2DDA-9DEC-493BD7458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B2FFA-B8E3-92B9-97D6-CEEBB96149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77663A-5CF9-8299-3FC9-13EAE6529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4567ED-556A-78D1-6572-2ECF68AA8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9DA-0CAF-4E92-BA23-B025AB452A85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A01818-91A3-F690-613B-AF0EE2EC7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3C2162-E54A-E813-D660-05BFF7560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35AD-126D-4C79-B2E0-B647D10D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12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C1E55-1A2E-C3D6-B7CC-2DF7DD818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0FAC77-594E-302F-EBEC-EB9F8E03D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02F000-2759-4692-C486-992859C46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972180-68B4-7EFD-CB59-066CF426BB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DE98E6-4AE5-45F7-74A3-94CEFE01BB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C1D2C5-980D-B9B0-4B0F-4788A43DF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9DA-0CAF-4E92-BA23-B025AB452A85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BE37A4-76E1-62D1-7F9A-E880046AD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FC4FDD-5F07-0AF4-F01D-C876C1431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35AD-126D-4C79-B2E0-B647D10D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51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5B395-86F9-21A2-58EE-CF8116F2C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3E9F3D-1AC1-6EE3-776D-C40109667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9DA-0CAF-4E92-BA23-B025AB452A85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2D886D-AB7E-D585-300F-6C7B2B969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5C27BD-3002-CB89-AA01-42DF6DBD6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35AD-126D-4C79-B2E0-B647D10D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162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C43692-61BE-473B-C450-3FE36CAA1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9DA-0CAF-4E92-BA23-B025AB452A85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601FF9-F6BC-837D-9D9C-3FFD66E33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7EBFA-E6BD-65A5-F67F-48AF95E37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35AD-126D-4C79-B2E0-B647D10D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74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313A4-1DC1-36EF-3A9B-4FF9315D7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E82BD-6E93-07F7-8186-9C9D69329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35978E-66ED-DC68-9F48-E09A01814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347A56-A229-25E0-5F3A-3EFD0F02B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9DA-0CAF-4E92-BA23-B025AB452A85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0BE572-38D1-4FFA-9FAF-B203E6CCB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616B05-E580-BF84-EE50-1A684F2D8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35AD-126D-4C79-B2E0-B647D10D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95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422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7835B-9FDC-22C6-C534-9E4B2FFE6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C2605A-9B6F-FC6A-7DD2-26E631465E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7F133-B074-4340-5E99-1BE42A5B28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4E752F-F892-DCFA-65A9-58223AE36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9DA-0CAF-4E92-BA23-B025AB452A85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3F9D84-AEB5-548D-5572-9EF5818F5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1A35D5-FBD6-B6E5-2E6D-A8E1CDA0A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35AD-126D-4C79-B2E0-B647D10D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026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42C98-7F1F-80BD-A098-A2C3DBDB2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E1B87B-EE30-A923-49C0-8463660081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C5E70-0CA5-2092-F36E-D540110D0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9DA-0CAF-4E92-BA23-B025AB452A85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A9AC9-CCCE-2D65-DCFC-BF5BB0B51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747AA-AF0D-5F89-D004-E4C27ABCB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35AD-126D-4C79-B2E0-B647D10D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46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037771-F379-56E6-7A7F-C22E0CA6BE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0F534B-9FCC-B7B9-5E23-1D5F848B4A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3BCD6-F6C1-7E27-4891-93252E51F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9DA-0CAF-4E92-BA23-B025AB452A85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06ACD-D88B-E429-7E7D-E354C03F1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B91DF-4C91-C0C9-A874-F39316657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35AD-126D-4C79-B2E0-B647D10D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47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20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5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4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47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32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7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4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92CE1-08E8-458F-8881-C40DC7621C39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2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8ADB2C-BDCD-9F7F-0E92-E6214AB01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F2D786-8FFE-C8FA-CDFB-202B49A87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83EE7-950B-8225-AEE0-823A47CCB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9B9DA-0CAF-4E92-BA23-B025AB452A85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84F4C-1D49-FFFA-5AB3-9CB5A559C8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23DB5-AD1D-5195-2F6B-EA94A77A6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035AD-126D-4C79-B2E0-B647D10D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93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2.wav"/><Relationship Id="rId7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3.wav"/><Relationship Id="rId7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audio" Target="../media/audio3.wav"/><Relationship Id="rId7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5.wav"/><Relationship Id="rId11" Type="http://schemas.openxmlformats.org/officeDocument/2006/relationships/image" Target="../media/image14.jpeg"/><Relationship Id="rId5" Type="http://schemas.openxmlformats.org/officeDocument/2006/relationships/audio" Target="../media/audio4.wav"/><Relationship Id="rId10" Type="http://schemas.openxmlformats.org/officeDocument/2006/relationships/image" Target="../media/image19.gif"/><Relationship Id="rId4" Type="http://schemas.openxmlformats.org/officeDocument/2006/relationships/audio" Target="../media/audio2.wav"/><Relationship Id="rId9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2209800" y="2455863"/>
            <a:ext cx="7772400" cy="1101725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076" name="Google Shape;89;p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227" y="0"/>
            <a:ext cx="12192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 txBox="1">
            <a:spLocks noChangeArrowheads="1"/>
          </p:cNvSpPr>
          <p:nvPr/>
        </p:nvSpPr>
        <p:spPr bwMode="auto">
          <a:xfrm>
            <a:off x="2720823" y="1420813"/>
            <a:ext cx="60579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PHÒNG GIÁO DỤC ĐÀO TẠO QUẬN LONG BIÊN</a:t>
            </a:r>
            <a:br>
              <a:rPr lang="en-US" altLang="en-US" sz="20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</a:br>
            <a:r>
              <a:rPr lang="en-US" altLang="en-US" sz="20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TRƯỜNG MN </a:t>
            </a:r>
            <a:r>
              <a:rPr lang="en-US" altLang="en-US" sz="20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NGUYỆT QUẾ </a:t>
            </a:r>
            <a:r>
              <a:rPr lang="en-US" altLang="en-US" sz="20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en-US" altLang="en-US" sz="20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</a:br>
            <a:endParaRPr lang="en-US" altLang="en-US" sz="2000" b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054" name="Rectangle 3"/>
          <p:cNvSpPr txBox="1">
            <a:spLocks noChangeArrowheads="1"/>
          </p:cNvSpPr>
          <p:nvPr/>
        </p:nvSpPr>
        <p:spPr bwMode="auto">
          <a:xfrm>
            <a:off x="3466012" y="1849438"/>
            <a:ext cx="5625143" cy="291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defRPr/>
            </a:pPr>
            <a:endParaRPr lang="en-US" altLang="en-US" sz="22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750"/>
              </a:spcBef>
              <a:defRPr/>
            </a:pPr>
            <a:endParaRPr lang="en-US" altLang="en-US" sz="22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750"/>
              </a:spcBef>
              <a:defRPr/>
            </a:pP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o, ô, ơ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tuổi: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(5-6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 eaLnBrk="1" hangingPunct="1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001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14"/>
          <p:cNvSpPr>
            <a:spLocks noChangeArrowheads="1" noChangeShapeType="1" noTextEdit="1"/>
          </p:cNvSpPr>
          <p:nvPr/>
        </p:nvSpPr>
        <p:spPr bwMode="auto">
          <a:xfrm>
            <a:off x="1828800" y="6324600"/>
            <a:ext cx="228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0243" name="WordArt 15"/>
          <p:cNvSpPr>
            <a:spLocks noChangeArrowheads="1" noChangeShapeType="1" noTextEdit="1"/>
          </p:cNvSpPr>
          <p:nvPr/>
        </p:nvSpPr>
        <p:spPr bwMode="auto">
          <a:xfrm>
            <a:off x="2743200" y="6324600"/>
            <a:ext cx="304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10244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134600" y="4419600"/>
            <a:ext cx="533400" cy="7620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0245" name="WordArt 18"/>
          <p:cNvSpPr>
            <a:spLocks noChangeArrowheads="1" noChangeShapeType="1" noTextEdit="1"/>
          </p:cNvSpPr>
          <p:nvPr/>
        </p:nvSpPr>
        <p:spPr bwMode="auto">
          <a:xfrm>
            <a:off x="36576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10246" name="WordArt 20"/>
          <p:cNvSpPr>
            <a:spLocks noChangeArrowheads="1" noChangeShapeType="1" noTextEdit="1"/>
          </p:cNvSpPr>
          <p:nvPr/>
        </p:nvSpPr>
        <p:spPr bwMode="auto">
          <a:xfrm>
            <a:off x="70104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10247" name="AutoShape 2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581400" y="6324600"/>
            <a:ext cx="5334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0248" name="AutoShape 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419600" y="6248400"/>
            <a:ext cx="6096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0249" name="AutoShape 2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162800" y="6248400"/>
            <a:ext cx="6096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0250" name="AutoShape 2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96200" y="6248400"/>
            <a:ext cx="6096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0251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2600" y="6248400"/>
            <a:ext cx="457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0252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96200" y="6324600"/>
            <a:ext cx="6096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0253" name="WordArt 30"/>
          <p:cNvSpPr>
            <a:spLocks noChangeArrowheads="1" noChangeShapeType="1" noTextEdit="1"/>
          </p:cNvSpPr>
          <p:nvPr/>
        </p:nvSpPr>
        <p:spPr bwMode="auto">
          <a:xfrm>
            <a:off x="44958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10254" name="WordArt 31"/>
          <p:cNvSpPr>
            <a:spLocks noChangeArrowheads="1" noChangeShapeType="1" noTextEdit="1"/>
          </p:cNvSpPr>
          <p:nvPr/>
        </p:nvSpPr>
        <p:spPr bwMode="auto">
          <a:xfrm>
            <a:off x="78486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10255" name="WordArt 32"/>
          <p:cNvSpPr>
            <a:spLocks noChangeArrowheads="1" noChangeShapeType="1" noTextEdit="1"/>
          </p:cNvSpPr>
          <p:nvPr/>
        </p:nvSpPr>
        <p:spPr bwMode="auto">
          <a:xfrm>
            <a:off x="86868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10256" name="WordArt 33"/>
          <p:cNvSpPr>
            <a:spLocks noChangeArrowheads="1" noChangeShapeType="1" noTextEdit="1"/>
          </p:cNvSpPr>
          <p:nvPr/>
        </p:nvSpPr>
        <p:spPr bwMode="auto">
          <a:xfrm>
            <a:off x="95250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8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 rot="4388971">
            <a:off x="2819400" y="571500"/>
            <a:ext cx="6781800" cy="6400800"/>
            <a:chOff x="912" y="144"/>
            <a:chExt cx="4272" cy="4032"/>
          </a:xfrm>
        </p:grpSpPr>
        <p:pic>
          <p:nvPicPr>
            <p:cNvPr id="10259" name="Picture 3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44"/>
              <a:ext cx="4272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60" name="Group 36"/>
            <p:cNvGrpSpPr>
              <a:grpSpLocks/>
            </p:cNvGrpSpPr>
            <p:nvPr/>
          </p:nvGrpSpPr>
          <p:grpSpPr bwMode="auto">
            <a:xfrm>
              <a:off x="1141" y="539"/>
              <a:ext cx="3373" cy="3332"/>
              <a:chOff x="1141" y="539"/>
              <a:chExt cx="3373" cy="3332"/>
            </a:xfrm>
          </p:grpSpPr>
          <p:sp>
            <p:nvSpPr>
              <p:cNvPr id="10261" name="Text Box 37"/>
              <p:cNvSpPr txBox="1">
                <a:spLocks noChangeArrowheads="1"/>
              </p:cNvSpPr>
              <p:nvPr/>
            </p:nvSpPr>
            <p:spPr bwMode="auto">
              <a:xfrm rot="19823569">
                <a:off x="2052" y="583"/>
                <a:ext cx="718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vi-VN" sz="9600" b="1" dirty="0">
                    <a:solidFill>
                      <a:srgbClr val="00CC00"/>
                    </a:solidFill>
                    <a:latin typeface=".VnAvant" panose="020B7200000000000000" pitchFamily="34" charset="0"/>
                  </a:rPr>
                  <a:t>c</a:t>
                </a:r>
                <a:endParaRPr lang="en-US" sz="9600" b="1" dirty="0">
                  <a:solidFill>
                    <a:srgbClr val="00CC00"/>
                  </a:solidFill>
                  <a:latin typeface=".VnAvant" panose="020B7200000000000000" pitchFamily="34" charset="0"/>
                </a:endParaRPr>
              </a:p>
            </p:txBody>
          </p:sp>
          <p:sp>
            <p:nvSpPr>
              <p:cNvPr id="10262" name="Text Box 38"/>
              <p:cNvSpPr txBox="1">
                <a:spLocks noChangeArrowheads="1"/>
              </p:cNvSpPr>
              <p:nvPr/>
            </p:nvSpPr>
            <p:spPr bwMode="auto">
              <a:xfrm rot="-3863932">
                <a:off x="1392" y="1297"/>
                <a:ext cx="651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9600" b="1">
                    <a:solidFill>
                      <a:srgbClr val="6600CC"/>
                    </a:solidFill>
                    <a:latin typeface=".VnAvant" panose="020B7200000000000000" pitchFamily="34" charset="0"/>
                  </a:rPr>
                  <a:t>o</a:t>
                </a:r>
              </a:p>
            </p:txBody>
          </p:sp>
          <p:sp>
            <p:nvSpPr>
              <p:cNvPr id="10263" name="Text Box 39"/>
              <p:cNvSpPr txBox="1">
                <a:spLocks noChangeArrowheads="1"/>
              </p:cNvSpPr>
              <p:nvPr/>
            </p:nvSpPr>
            <p:spPr bwMode="auto">
              <a:xfrm rot="15110777">
                <a:off x="1194" y="2071"/>
                <a:ext cx="884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vi-VN" sz="9600" b="1" dirty="0">
                    <a:solidFill>
                      <a:srgbClr val="3333FF"/>
                    </a:solidFill>
                    <a:latin typeface=".VnTime" panose="020B7200000000000000" pitchFamily="34" charset="0"/>
                  </a:rPr>
                  <a:t>ô</a:t>
                </a:r>
                <a:endParaRPr lang="en-US" sz="1800" b="1" dirty="0">
                  <a:solidFill>
                    <a:srgbClr val="3333FF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0264" name="Text Box 40"/>
              <p:cNvSpPr txBox="1">
                <a:spLocks noChangeArrowheads="1"/>
              </p:cNvSpPr>
              <p:nvPr/>
            </p:nvSpPr>
            <p:spPr bwMode="auto">
              <a:xfrm rot="-10561735">
                <a:off x="1870" y="2778"/>
                <a:ext cx="884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vi-VN" sz="9600" b="1" dirty="0">
                    <a:solidFill>
                      <a:srgbClr val="00CC00"/>
                    </a:solidFill>
                    <a:latin typeface=".VnAvant" panose="020B7200000000000000" pitchFamily="34" charset="0"/>
                  </a:rPr>
                  <a:t>o</a:t>
                </a:r>
                <a:endParaRPr lang="en-US" sz="9600" b="1" dirty="0">
                  <a:solidFill>
                    <a:srgbClr val="00CC00"/>
                  </a:solidFill>
                  <a:latin typeface=".VnAvant" panose="020B7200000000000000" pitchFamily="34" charset="0"/>
                </a:endParaRPr>
              </a:p>
            </p:txBody>
          </p:sp>
          <p:sp>
            <p:nvSpPr>
              <p:cNvPr id="10265" name="Text Box 41"/>
              <p:cNvSpPr txBox="1">
                <a:spLocks noChangeArrowheads="1"/>
              </p:cNvSpPr>
              <p:nvPr/>
            </p:nvSpPr>
            <p:spPr bwMode="auto">
              <a:xfrm rot="3928943">
                <a:off x="3700" y="1197"/>
                <a:ext cx="717" cy="9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vi-VN" sz="8800" b="1" dirty="0">
                    <a:solidFill>
                      <a:srgbClr val="0066FF"/>
                    </a:solidFill>
                    <a:latin typeface=".VnAvant" panose="020B7200000000000000" pitchFamily="34" charset="0"/>
                  </a:rPr>
                  <a:t>ơ</a:t>
                </a:r>
                <a:r>
                  <a:rPr lang="en-US" sz="8800" b="1" dirty="0">
                    <a:solidFill>
                      <a:srgbClr val="0066FF"/>
                    </a:solidFill>
                    <a:latin typeface=".VnAvant" panose="020B7200000000000000" pitchFamily="34" charset="0"/>
                  </a:rPr>
                  <a:t>	</a:t>
                </a:r>
              </a:p>
            </p:txBody>
          </p:sp>
          <p:sp>
            <p:nvSpPr>
              <p:cNvPr id="10266" name="Text Box 42"/>
              <p:cNvSpPr txBox="1">
                <a:spLocks noChangeArrowheads="1"/>
              </p:cNvSpPr>
              <p:nvPr/>
            </p:nvSpPr>
            <p:spPr bwMode="auto">
              <a:xfrm rot="6998128">
                <a:off x="3440" y="2407"/>
                <a:ext cx="1007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vi-VN" sz="9600" b="1" dirty="0">
                    <a:solidFill>
                      <a:srgbClr val="00CC00"/>
                    </a:solidFill>
                    <a:latin typeface=".VnAvant" panose="020B7200000000000000" pitchFamily="34" charset="0"/>
                  </a:rPr>
                  <a:t>o</a:t>
                </a:r>
                <a:endParaRPr lang="en-US" sz="9600" b="1" dirty="0">
                  <a:solidFill>
                    <a:srgbClr val="00CC00"/>
                  </a:solidFill>
                  <a:latin typeface=".VnAvant" panose="020B7200000000000000" pitchFamily="34" charset="0"/>
                </a:endParaRPr>
              </a:p>
            </p:txBody>
          </p:sp>
          <p:sp>
            <p:nvSpPr>
              <p:cNvPr id="10267" name="Text Box 43"/>
              <p:cNvSpPr txBox="1">
                <a:spLocks noChangeArrowheads="1"/>
              </p:cNvSpPr>
              <p:nvPr/>
            </p:nvSpPr>
            <p:spPr bwMode="auto">
              <a:xfrm rot="1955264">
                <a:off x="2932" y="539"/>
                <a:ext cx="711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9600" b="1" dirty="0">
                    <a:solidFill>
                      <a:srgbClr val="FF3300"/>
                    </a:solidFill>
                    <a:latin typeface=".VnAvant" panose="020B7200000000000000" pitchFamily="34" charset="0"/>
                  </a:rPr>
                  <a:t>o</a:t>
                </a:r>
              </a:p>
            </p:txBody>
          </p:sp>
          <p:sp>
            <p:nvSpPr>
              <p:cNvPr id="10268" name="Text Box 44"/>
              <p:cNvSpPr txBox="1">
                <a:spLocks noChangeArrowheads="1"/>
              </p:cNvSpPr>
              <p:nvPr/>
            </p:nvSpPr>
            <p:spPr bwMode="auto">
              <a:xfrm rot="10347071">
                <a:off x="2828" y="2882"/>
                <a:ext cx="769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vi-VN" sz="9600" b="1" dirty="0">
                    <a:solidFill>
                      <a:srgbClr val="FF3300"/>
                    </a:solidFill>
                    <a:latin typeface=".VnAvant" panose="020B7200000000000000" pitchFamily="34" charset="0"/>
                  </a:rPr>
                  <a:t>ô</a:t>
                </a:r>
                <a:endParaRPr lang="en-US" sz="9600" b="1" dirty="0">
                  <a:solidFill>
                    <a:srgbClr val="FF3300"/>
                  </a:solidFill>
                  <a:latin typeface=".VnAvant" panose="020B7200000000000000" pitchFamily="34" charset="0"/>
                </a:endParaRPr>
              </a:p>
            </p:txBody>
          </p:sp>
        </p:grpSp>
      </p:grpSp>
      <p:sp>
        <p:nvSpPr>
          <p:cNvPr id="10258" name="AutoShape 45"/>
          <p:cNvSpPr>
            <a:spLocks noChangeArrowheads="1"/>
          </p:cNvSpPr>
          <p:nvPr/>
        </p:nvSpPr>
        <p:spPr bwMode="auto">
          <a:xfrm rot="-5400000">
            <a:off x="5772150" y="247650"/>
            <a:ext cx="914400" cy="723900"/>
          </a:xfrm>
          <a:prstGeom prst="leftArrow">
            <a:avLst>
              <a:gd name="adj1" fmla="val 50000"/>
              <a:gd name="adj2" fmla="val 31579"/>
            </a:avLst>
          </a:prstGeom>
          <a:solidFill>
            <a:srgbClr val="0033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sz="1800">
              <a:solidFill>
                <a:srgbClr val="0033CC"/>
              </a:solidFill>
              <a:latin typeface=".VnTime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582618"/>
      </p:ext>
    </p:extLst>
  </p:cSld>
  <p:clrMapOvr>
    <a:masterClrMapping/>
  </p:clrMapOvr>
  <p:transition spd="slow" advTm="460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1400000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4">
            <a:extLst>
              <a:ext uri="{FF2B5EF4-FFF2-40B4-BE49-F238E27FC236}">
                <a16:creationId xmlns:a16="http://schemas.microsoft.com/office/drawing/2014/main" id="{2537D28F-70C6-8712-84C0-31F607A9F3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2057400"/>
            <a:ext cx="39624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387" name="Picture 1">
            <a:extLst>
              <a:ext uri="{FF2B5EF4-FFF2-40B4-BE49-F238E27FC236}">
                <a16:creationId xmlns:a16="http://schemas.microsoft.com/office/drawing/2014/main" id="{51FD5155-B7A3-C1E3-1F93-CEA35010D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F74C9C-FD01-A86C-10EE-5EEDA908AEB3}"/>
              </a:ext>
            </a:extLst>
          </p:cNvPr>
          <p:cNvSpPr txBox="1"/>
          <p:nvPr/>
        </p:nvSpPr>
        <p:spPr>
          <a:xfrm>
            <a:off x="3869635" y="2623930"/>
            <a:ext cx="47045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Rung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chuông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4">
            <a:extLst>
              <a:ext uri="{FF2B5EF4-FFF2-40B4-BE49-F238E27FC236}">
                <a16:creationId xmlns:a16="http://schemas.microsoft.com/office/drawing/2014/main" id="{23793B93-08EF-97DA-1711-3DD79EDB9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8EB93D51-DAFB-AE39-B346-7F2A8FF156AB}"/>
              </a:ext>
            </a:extLst>
          </p:cNvPr>
          <p:cNvSpPr/>
          <p:nvPr/>
        </p:nvSpPr>
        <p:spPr bwMode="auto">
          <a:xfrm>
            <a:off x="2476500" y="301408"/>
            <a:ext cx="8458200" cy="646331"/>
          </a:xfrm>
          <a:prstGeom prst="homePlate">
            <a:avLst/>
          </a:prstGeom>
          <a:solidFill>
            <a:srgbClr val="00B0F0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85000"/>
                    <a:lumOff val="15000"/>
                  </a:srgbClr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Câu 1: Từ sau có mấy chữ o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85000"/>
                  <a:lumOff val="15000"/>
                </a:srgbClr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00A18B-2513-9DED-F09A-38DEA2CF73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2286000" y="1239839"/>
            <a:ext cx="4419600" cy="3311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371030B-24ED-5872-B82A-D26ACF4E9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572000"/>
            <a:ext cx="5943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Arial" panose="020B0604020202020204" pitchFamily="34" charset="0"/>
              </a:rPr>
              <a:t>Bé học vẽ</a:t>
            </a:r>
            <a:endParaRPr kumimoji="0" lang="en-US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24FCB99-E764-AA64-F141-73011FCC57E8}"/>
              </a:ext>
            </a:extLst>
          </p:cNvPr>
          <p:cNvSpPr/>
          <p:nvPr/>
        </p:nvSpPr>
        <p:spPr bwMode="auto">
          <a:xfrm>
            <a:off x="7391400" y="2590800"/>
            <a:ext cx="3124200" cy="850900"/>
          </a:xfrm>
          <a:prstGeom prst="roundRect">
            <a:avLst/>
          </a:prstGeom>
          <a:solidFill>
            <a:srgbClr val="00FF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2. 3 </a:t>
            </a:r>
            <a:r>
              <a:rPr lang="vi-VN" sz="4400" b="1" dirty="0">
                <a:solidFill>
                  <a:srgbClr val="7030A0"/>
                </a:solidFill>
                <a:latin typeface=".VnAvant" pitchFamily="34" charset="0"/>
              </a:rPr>
              <a:t>chữ o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DD9630E-45E8-0A55-517A-EF4C89EE6D39}"/>
              </a:ext>
            </a:extLst>
          </p:cNvPr>
          <p:cNvSpPr/>
          <p:nvPr/>
        </p:nvSpPr>
        <p:spPr bwMode="auto">
          <a:xfrm>
            <a:off x="7391400" y="1447800"/>
            <a:ext cx="3124200" cy="850900"/>
          </a:xfrm>
          <a:prstGeom prst="roundRect">
            <a:avLst/>
          </a:prstGeom>
          <a:solidFill>
            <a:srgbClr val="FFFF99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1. 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2 chữ o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8212B0D-122F-5C9A-717E-2B565AEC4C72}"/>
              </a:ext>
            </a:extLst>
          </p:cNvPr>
          <p:cNvSpPr/>
          <p:nvPr/>
        </p:nvSpPr>
        <p:spPr bwMode="auto">
          <a:xfrm>
            <a:off x="7467600" y="3810000"/>
            <a:ext cx="3048000" cy="850900"/>
          </a:xfrm>
          <a:prstGeom prst="round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3. 1</a:t>
            </a:r>
            <a:r>
              <a:rPr kumimoji="0" lang="vi-VN" sz="44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chữ o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pic>
        <p:nvPicPr>
          <p:cNvPr id="9" name="Picture 8" descr="dong-ho-bao-thuc-17065_1_1.jpg">
            <a:extLst>
              <a:ext uri="{FF2B5EF4-FFF2-40B4-BE49-F238E27FC236}">
                <a16:creationId xmlns:a16="http://schemas.microsoft.com/office/drawing/2014/main" id="{1107CDD4-D4CB-BC76-39C2-D91C950665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210176"/>
            <a:ext cx="12192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E8D639D0-0412-DB13-703C-48ED305FA315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A5C3C10-4091-7C18-82D7-2142958783DE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47D7970-5568-2CF4-73D4-8961785D9315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3F23617-FB0A-1DAE-AB6E-6C159A1FEC56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09AEC21-5564-F008-DF39-9932D75E4DF2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3E8A7C6-BBD1-2286-D59B-CE65E6140BF3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08A126B-14FA-6537-B56D-1625B47538A9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pic>
        <p:nvPicPr>
          <p:cNvPr id="22" name="Picture 21" descr="dong-ho-bao-thuc-17065_1_1.jpg">
            <a:extLst>
              <a:ext uri="{FF2B5EF4-FFF2-40B4-BE49-F238E27FC236}">
                <a16:creationId xmlns:a16="http://schemas.microsoft.com/office/drawing/2014/main" id="{0D748160-597A-6AE8-E777-F9F2322E98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210176"/>
            <a:ext cx="12192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0FFBF776-D758-D98C-E60A-C56C4312A971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7ED7819-EC3A-31BE-99BB-A6CA77B9E382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BE526F7-CA69-1E6C-02DE-32C0A3DC4784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8ABB8E1-F1D9-8A12-5B08-D08DDC08F5C5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0104349-B39E-82C5-8C29-06117EE64093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47806BA-DFC5-D8B2-0131-AE7104CC788A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56FF932-6195-5590-2990-FBB0EBB9CA26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 nodeType="clickPar">
                      <p:stCondLst>
                        <p:cond delay="0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2" grpId="0"/>
      <p:bldP spid="10" grpId="0" animBg="1"/>
      <p:bldP spid="10" grpId="1" animBg="1"/>
      <p:bldP spid="17" grpId="0" animBg="1"/>
      <p:bldP spid="17" grpId="1" animBg="1"/>
      <p:bldP spid="18" grpId="0" animBg="1"/>
      <p:bldP spid="18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2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>
            <a:extLst>
              <a:ext uri="{FF2B5EF4-FFF2-40B4-BE49-F238E27FC236}">
                <a16:creationId xmlns:a16="http://schemas.microsoft.com/office/drawing/2014/main" id="{DB2CEE92-B4D2-F41A-9C10-E9A394696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85767D3C-1474-3863-9523-2EAF4E8BB87D}"/>
              </a:ext>
            </a:extLst>
          </p:cNvPr>
          <p:cNvSpPr/>
          <p:nvPr/>
        </p:nvSpPr>
        <p:spPr bwMode="auto">
          <a:xfrm>
            <a:off x="1828800" y="297704"/>
            <a:ext cx="9067800" cy="1077218"/>
          </a:xfrm>
          <a:prstGeom prst="homePlate">
            <a:avLst/>
          </a:prstGeom>
          <a:solidFill>
            <a:srgbClr val="0000FF"/>
          </a:solidFill>
          <a:ln w="76200" cap="flat" cmpd="sng" algn="ctr">
            <a:solidFill>
              <a:srgbClr val="C70909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Câu 2: Bé tìm có bao nhiêu chữ o.Điền chữ thích hợp vào từ sau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410C804-6844-F05B-AB02-54B29362C9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43021" y="1638300"/>
            <a:ext cx="4273758" cy="2833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DA7B9D8-E16F-77E6-84A7-AD009A21F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724400"/>
            <a:ext cx="5410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6000" b="1" dirty="0">
                <a:solidFill>
                  <a:srgbClr val="0000FF"/>
                </a:solidFill>
                <a:latin typeface=".VnAvant" panose="020B7200000000000000" pitchFamily="34" charset="0"/>
              </a:rPr>
              <a:t>b</a:t>
            </a:r>
            <a:r>
              <a:rPr kumimoji="0" lang="vi-V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Arial" panose="020B0604020202020204" pitchFamily="34" charset="0"/>
              </a:rPr>
              <a:t>é học bài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DA4C3AE-BCAF-7EF2-6173-4DE1F7634538}"/>
              </a:ext>
            </a:extLst>
          </p:cNvPr>
          <p:cNvSpPr/>
          <p:nvPr/>
        </p:nvSpPr>
        <p:spPr bwMode="auto">
          <a:xfrm>
            <a:off x="7162800" y="2716213"/>
            <a:ext cx="3429000" cy="8509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2. 1 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chữ o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B88EA65F-A143-41E5-BF01-F30EB1C4AA79}"/>
              </a:ext>
            </a:extLst>
          </p:cNvPr>
          <p:cNvSpPr/>
          <p:nvPr/>
        </p:nvSpPr>
        <p:spPr bwMode="auto">
          <a:xfrm>
            <a:off x="7162800" y="1447800"/>
            <a:ext cx="3352800" cy="850900"/>
          </a:xfrm>
          <a:prstGeom prst="roundRect">
            <a:avLst/>
          </a:prstGeom>
          <a:solidFill>
            <a:srgbClr val="FF66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1. 1 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chữ o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823CF23-3281-0246-C176-460954CEE37B}"/>
              </a:ext>
            </a:extLst>
          </p:cNvPr>
          <p:cNvSpPr/>
          <p:nvPr/>
        </p:nvSpPr>
        <p:spPr bwMode="auto">
          <a:xfrm>
            <a:off x="7239000" y="3962400"/>
            <a:ext cx="3352800" cy="850900"/>
          </a:xfrm>
          <a:prstGeom prst="round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3. 2 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chữ o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pic>
        <p:nvPicPr>
          <p:cNvPr id="19" name="Picture 18" descr="dong-ho-bao-thuc-17065_1_1.jpg">
            <a:extLst>
              <a:ext uri="{FF2B5EF4-FFF2-40B4-BE49-F238E27FC236}">
                <a16:creationId xmlns:a16="http://schemas.microsoft.com/office/drawing/2014/main" id="{E76D09C6-0277-E7E8-B4C9-A263C57080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181601"/>
            <a:ext cx="12192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CC41D38F-9734-90DA-4CF5-079CE902DFA9}"/>
              </a:ext>
            </a:extLst>
          </p:cNvPr>
          <p:cNvSpPr/>
          <p:nvPr/>
        </p:nvSpPr>
        <p:spPr>
          <a:xfrm>
            <a:off x="9525001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E360C0F-5497-833E-50B6-A33164719287}"/>
              </a:ext>
            </a:extLst>
          </p:cNvPr>
          <p:cNvSpPr/>
          <p:nvPr/>
        </p:nvSpPr>
        <p:spPr>
          <a:xfrm>
            <a:off x="9525001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563B0A3-853D-E154-1C08-6F0908E36461}"/>
              </a:ext>
            </a:extLst>
          </p:cNvPr>
          <p:cNvSpPr/>
          <p:nvPr/>
        </p:nvSpPr>
        <p:spPr>
          <a:xfrm>
            <a:off x="9525001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95FD17-D415-11C0-04EA-D5BE624014FC}"/>
              </a:ext>
            </a:extLst>
          </p:cNvPr>
          <p:cNvSpPr/>
          <p:nvPr/>
        </p:nvSpPr>
        <p:spPr>
          <a:xfrm>
            <a:off x="9525001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4C3356F-DE2B-FF3F-F860-20A3E5D25711}"/>
              </a:ext>
            </a:extLst>
          </p:cNvPr>
          <p:cNvSpPr/>
          <p:nvPr/>
        </p:nvSpPr>
        <p:spPr>
          <a:xfrm>
            <a:off x="9525001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D8F1A2F-71AA-084A-67FE-802F31E36C23}"/>
              </a:ext>
            </a:extLst>
          </p:cNvPr>
          <p:cNvSpPr/>
          <p:nvPr/>
        </p:nvSpPr>
        <p:spPr>
          <a:xfrm>
            <a:off x="9525001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5B9BE60-A434-A6A6-2870-0327A36AF278}"/>
              </a:ext>
            </a:extLst>
          </p:cNvPr>
          <p:cNvSpPr/>
          <p:nvPr/>
        </p:nvSpPr>
        <p:spPr>
          <a:xfrm>
            <a:off x="9525001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pic>
        <p:nvPicPr>
          <p:cNvPr id="27" name="Picture 26" descr="dong-ho-bao-thuc-17065_1_1.jpg">
            <a:extLst>
              <a:ext uri="{FF2B5EF4-FFF2-40B4-BE49-F238E27FC236}">
                <a16:creationId xmlns:a16="http://schemas.microsoft.com/office/drawing/2014/main" id="{ED6E290C-68C4-AC15-DBE5-73A4DF74A7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210176"/>
            <a:ext cx="12192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8D4213BC-40C3-8C00-319D-7A0D4B9ED4C6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7A03A78-FA65-5D06-1C01-4E68E280D495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8A7950-4AB7-2923-7E62-B31404CEC689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36A74CE-1F53-78E5-EBF0-D3B26C8BE6E7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DB01618-9E37-9ADF-0904-9E565DC011B6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E95E533-31A4-7DA9-495A-351A3F879B8B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AB6D4E1-6EB7-4FE8-3198-E311C205E727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AC9B38-0947-8C4C-BDF0-39DCAFD50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730875"/>
            <a:ext cx="5410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Arial" panose="020B0604020202020204" pitchFamily="34" charset="0"/>
              </a:rPr>
              <a:t>Bé 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Arial" panose="020B0604020202020204" pitchFamily="34" charset="0"/>
              </a:rPr>
              <a:t>h…c </a:t>
            </a:r>
            <a:r>
              <a:rPr kumimoji="0" lang="vi-V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Arial" panose="020B0604020202020204" pitchFamily="34" charset="0"/>
              </a:rPr>
              <a:t>bài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94782F-D37E-53C4-E407-DAF70ECE6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2011" y="5662337"/>
            <a:ext cx="126189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6000" b="1" dirty="0">
                <a:solidFill>
                  <a:srgbClr val="FF0000"/>
                </a:solidFill>
              </a:rPr>
              <a:t>ọ</a:t>
            </a:r>
            <a:endParaRPr kumimoji="0" lang="vi-V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2" grpId="0"/>
      <p:bldP spid="10" grpId="0" animBg="1"/>
      <p:bldP spid="10" grpId="1" animBg="1"/>
      <p:bldP spid="10" grpId="2" animBg="1"/>
      <p:bldP spid="17" grpId="0" animBg="1"/>
      <p:bldP spid="17" grpId="1" animBg="1"/>
      <p:bldP spid="18" grpId="0" animBg="1"/>
      <p:bldP spid="18" grpId="1" animBg="1"/>
      <p:bldP spid="18" grpId="2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5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3" grpId="0" animBg="1"/>
      <p:bldP spid="33" grpId="1" animBg="1"/>
      <p:bldP spid="34" grpId="0" animBg="1"/>
      <p:bldP spid="34" grpId="1" animBg="1"/>
      <p:bldP spid="35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582DFB-E8E2-D7C7-2824-D45A0708D2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41600" y="5105400"/>
            <a:ext cx="23368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2EDB53-E2B7-9764-6D0A-CC173124A1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41600" y="1491203"/>
            <a:ext cx="2336800" cy="13086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B1B888-BE01-6EAA-B715-04C82DF82E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65414" y="3166165"/>
            <a:ext cx="23368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413" name="TextBox 4">
            <a:extLst>
              <a:ext uri="{FF2B5EF4-FFF2-40B4-BE49-F238E27FC236}">
                <a16:creationId xmlns:a16="http://schemas.microsoft.com/office/drawing/2014/main" id="{F4EE7E23-643C-ABE2-8FB1-9FA5796FF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25DEF9A7-5CE3-DAF4-5B98-EA19E0CA95EE}"/>
              </a:ext>
            </a:extLst>
          </p:cNvPr>
          <p:cNvSpPr/>
          <p:nvPr/>
        </p:nvSpPr>
        <p:spPr bwMode="auto">
          <a:xfrm>
            <a:off x="1828800" y="228601"/>
            <a:ext cx="8458200" cy="646331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C70909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Câu </a:t>
            </a:r>
            <a:r>
              <a:rPr lang="en-US" sz="3600" noProof="0" dirty="0">
                <a:solidFill>
                  <a:srgbClr val="C70909"/>
                </a:solidFill>
                <a:latin typeface=".VnAvant" pitchFamily="34" charset="0"/>
              </a:rPr>
              <a:t>3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70909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: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C70909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Bé tìm chữ cái chứa chữ </a:t>
            </a:r>
            <a:r>
              <a:rPr lang="vi-VN" sz="3600" dirty="0">
                <a:solidFill>
                  <a:srgbClr val="C70909"/>
                </a:solidFill>
                <a:latin typeface=".VnAvant" pitchFamily="34" charset="0"/>
              </a:rPr>
              <a:t>ơ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C70909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70909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E7AE21-DEE2-EC95-DEB4-CDF4B69C9751}"/>
              </a:ext>
            </a:extLst>
          </p:cNvPr>
          <p:cNvSpPr/>
          <p:nvPr/>
        </p:nvSpPr>
        <p:spPr bwMode="auto">
          <a:xfrm>
            <a:off x="5421314" y="3835400"/>
            <a:ext cx="1492332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2.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Lá cờ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3FD787-AC47-A43E-7E00-31CA32516628}"/>
              </a:ext>
            </a:extLst>
          </p:cNvPr>
          <p:cNvSpPr/>
          <p:nvPr/>
        </p:nvSpPr>
        <p:spPr bwMode="auto">
          <a:xfrm>
            <a:off x="5410200" y="5664200"/>
            <a:ext cx="1338828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3. </a:t>
            </a:r>
            <a:r>
              <a:rPr lang="vi-VN" sz="3200" b="1" dirty="0">
                <a:solidFill>
                  <a:srgbClr val="FF0000"/>
                </a:solidFill>
                <a:latin typeface=".VnAvant" pitchFamily="34" charset="0"/>
              </a:rPr>
              <a:t>balô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840DB4-61DF-2248-A486-CEE60C5FD7EA}"/>
              </a:ext>
            </a:extLst>
          </p:cNvPr>
          <p:cNvSpPr/>
          <p:nvPr/>
        </p:nvSpPr>
        <p:spPr bwMode="auto">
          <a:xfrm>
            <a:off x="5410201" y="1624013"/>
            <a:ext cx="2499595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1.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quyển sách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pic>
        <p:nvPicPr>
          <p:cNvPr id="10" name="Picture 9" descr="3.gif">
            <a:extLst>
              <a:ext uri="{FF2B5EF4-FFF2-40B4-BE49-F238E27FC236}">
                <a16:creationId xmlns:a16="http://schemas.microsoft.com/office/drawing/2014/main" id="{D5F0FD25-64BF-AFF8-B2DF-724AFFEE01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32004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dong-ho-bao-thuc-17065_1_1.jpg">
            <a:extLst>
              <a:ext uri="{FF2B5EF4-FFF2-40B4-BE49-F238E27FC236}">
                <a16:creationId xmlns:a16="http://schemas.microsoft.com/office/drawing/2014/main" id="{1ACA8831-DFBA-89EC-7431-C846C7FCF3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4981576"/>
            <a:ext cx="12192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0E5CF96C-157A-2B5F-0F42-BAC8139C951B}"/>
              </a:ext>
            </a:extLst>
          </p:cNvPr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9BCDBF8-2C66-A28D-D8DB-95EB9B7A04EB}"/>
              </a:ext>
            </a:extLst>
          </p:cNvPr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ED03169-555C-A60D-FF3C-766A0F2E3058}"/>
              </a:ext>
            </a:extLst>
          </p:cNvPr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0B12C6A-1B8D-2DF2-37ED-71C76EB591F9}"/>
              </a:ext>
            </a:extLst>
          </p:cNvPr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4D57B9F-F730-35DB-B2BA-D2C6293CCF90}"/>
              </a:ext>
            </a:extLst>
          </p:cNvPr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06DCE80-7967-FE71-50AD-5DA8F087D638}"/>
              </a:ext>
            </a:extLst>
          </p:cNvPr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240218D-1DB0-718C-0B09-EDAA38E8F5A9}"/>
              </a:ext>
            </a:extLst>
          </p:cNvPr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pic>
        <p:nvPicPr>
          <p:cNvPr id="19" name="Picture 18" descr="dong-ho-bao-thuc-17065_1_1.jpg">
            <a:extLst>
              <a:ext uri="{FF2B5EF4-FFF2-40B4-BE49-F238E27FC236}">
                <a16:creationId xmlns:a16="http://schemas.microsoft.com/office/drawing/2014/main" id="{E1060FA1-C554-4A0A-ABD6-805797C2C46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4981576"/>
            <a:ext cx="12192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5EE7FADC-2E7D-D787-0D17-DB8C233DAA5B}"/>
              </a:ext>
            </a:extLst>
          </p:cNvPr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7CF6B25-009C-F3EC-84AF-2231B0034E88}"/>
              </a:ext>
            </a:extLst>
          </p:cNvPr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11EEAFB-4C5D-1C21-65C9-4F5854AFB557}"/>
              </a:ext>
            </a:extLst>
          </p:cNvPr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47A8D38-5AB2-743C-6E86-E727295C530B}"/>
              </a:ext>
            </a:extLst>
          </p:cNvPr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26F2829-012F-8A8A-9FCC-736022399262}"/>
              </a:ext>
            </a:extLst>
          </p:cNvPr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857930B-86C4-73E3-3766-CA0CE392E6DE}"/>
              </a:ext>
            </a:extLst>
          </p:cNvPr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706A216-E3F9-89BF-A145-C6BFD961AB5F}"/>
              </a:ext>
            </a:extLst>
          </p:cNvPr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6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5" grpId="1" animBg="1"/>
      <p:bldP spid="26" grpId="0" animBg="1"/>
      <p:bldP spid="2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2843835" y="3540097"/>
            <a:ext cx="547646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sz="10000" b="1" dirty="0">
                <a:solidFill>
                  <a:srgbClr val="0033CC"/>
                </a:solidFill>
                <a:latin typeface=".VnAvant" panose="020B7200000000000000" pitchFamily="34" charset="0"/>
              </a:rPr>
              <a:t>Cái nơ</a:t>
            </a:r>
            <a:endParaRPr lang="en-US" sz="10000" b="1" dirty="0">
              <a:solidFill>
                <a:srgbClr val="0033CC"/>
              </a:solidFill>
              <a:latin typeface=".VnAvant" panose="020B7200000000000000" pitchFamily="34" charset="0"/>
            </a:endParaRPr>
          </a:p>
        </p:txBody>
      </p:sp>
      <p:pic>
        <p:nvPicPr>
          <p:cNvPr id="8196" name="Picture 5" descr="tải xuống (1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0175"/>
            <a:ext cx="7444409" cy="365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691804" y="5146610"/>
            <a:ext cx="547646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sz="10000" b="1" dirty="0">
                <a:solidFill>
                  <a:srgbClr val="0033CC"/>
                </a:solidFill>
                <a:latin typeface=".VnAvant" panose="020B7200000000000000" pitchFamily="34" charset="0"/>
              </a:rPr>
              <a:t>  Cái</a:t>
            </a:r>
            <a:r>
              <a:rPr lang="en-US" sz="10000" b="1" dirty="0">
                <a:solidFill>
                  <a:srgbClr val="0033CC"/>
                </a:solidFill>
                <a:latin typeface=".VnAvant" panose="020B7200000000000000" pitchFamily="34" charset="0"/>
              </a:rPr>
              <a:t> </a:t>
            </a:r>
            <a:r>
              <a:rPr lang="vi-VN" sz="10000" b="1" dirty="0">
                <a:solidFill>
                  <a:srgbClr val="0033CC"/>
                </a:solidFill>
                <a:latin typeface=".VnAvant" panose="020B7200000000000000" pitchFamily="34" charset="0"/>
              </a:rPr>
              <a:t> </a:t>
            </a:r>
            <a:r>
              <a:rPr lang="en-US" sz="10000" b="1" dirty="0">
                <a:solidFill>
                  <a:srgbClr val="0033CC"/>
                </a:solidFill>
                <a:latin typeface=".VnAvant" panose="020B7200000000000000" pitchFamily="34" charset="0"/>
              </a:rPr>
              <a:t>n..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298936" y="5146610"/>
            <a:ext cx="174165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sz="10000" b="1" dirty="0">
                <a:solidFill>
                  <a:srgbClr val="00B050"/>
                </a:solidFill>
                <a:latin typeface=".VnAvant" panose="020B7200000000000000" pitchFamily="34" charset="0"/>
              </a:rPr>
              <a:t>ơ</a:t>
            </a:r>
            <a:endParaRPr lang="en-US" sz="10000" b="1" dirty="0">
              <a:solidFill>
                <a:srgbClr val="00B050"/>
              </a:solidFill>
              <a:latin typeface=".VnAvant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7276104"/>
      </p:ext>
    </p:extLst>
  </p:cSld>
  <p:clrMapOvr>
    <a:masterClrMapping/>
  </p:clrMapOvr>
  <p:transition advTm="31588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7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WordArt 3"/>
          <p:cNvSpPr>
            <a:spLocks noChangeArrowheads="1" noChangeShapeType="1" noTextEdit="1"/>
          </p:cNvSpPr>
          <p:nvPr/>
        </p:nvSpPr>
        <p:spPr bwMode="auto">
          <a:xfrm>
            <a:off x="2590801" y="2514600"/>
            <a:ext cx="7267575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20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13500000" algn="ctr" rotWithShape="0">
                    <a:schemeClr val="tx1">
                      <a:alpha val="5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bạn chăm ngoan học giỏi</a:t>
            </a:r>
            <a:r>
              <a:rPr lang="vi-VN" sz="20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13500000" algn="ctr" rotWithShape="0">
                    <a:schemeClr val="tx1">
                      <a:alpha val="50000"/>
                    </a:schemeClr>
                  </a:outerShdw>
                </a:effectLst>
                <a:latin typeface="Arial" charset="0"/>
              </a:rPr>
              <a:t> </a:t>
            </a:r>
          </a:p>
          <a:p>
            <a:pPr algn="ctr" eaLnBrk="1" hangingPunct="1">
              <a:defRPr/>
            </a:pPr>
            <a:endParaRPr lang="vi-VN" sz="2000" b="1" kern="1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107763" dir="13500000" algn="ctr" rotWithShape="0">
                  <a:schemeClr val="tx1">
                    <a:alpha val="50000"/>
                  </a:scheme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997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407CD4-BADD-B4AB-48E2-997D21DCE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365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214E42-08D5-5224-1D5F-8D1A2DE03F5C}"/>
              </a:ext>
            </a:extLst>
          </p:cNvPr>
          <p:cNvSpPr txBox="1"/>
          <p:nvPr/>
        </p:nvSpPr>
        <p:spPr>
          <a:xfrm>
            <a:off x="4366351" y="-187287"/>
            <a:ext cx="947451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0" dirty="0">
                <a:solidFill>
                  <a:srgbClr val="FF0000"/>
                </a:solidFill>
                <a:latin typeface=".VnAvant"/>
                <a:cs typeface="Aharoni" panose="02010803020104030203" pitchFamily="2" charset="-79"/>
              </a:rPr>
              <a:t>o</a:t>
            </a:r>
            <a:endParaRPr lang="en-US" sz="40000" dirty="0">
              <a:solidFill>
                <a:srgbClr val="FF0000"/>
              </a:solidFill>
              <a:latin typeface=".VnAvant"/>
              <a:cs typeface="Aharoni" panose="02010803020104030203" pitchFamily="2" charset="-79"/>
            </a:endParaRPr>
          </a:p>
          <a:p>
            <a:endParaRPr lang="en-US" sz="40000" dirty="0">
              <a:solidFill>
                <a:srgbClr val="FF0000"/>
              </a:solidFill>
              <a:latin typeface=".VnAvant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3839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3A0D9-28CD-3EDB-111C-E6FB4283D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B08A51-9845-B050-9C30-748ACC41C0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066"/>
            <a:ext cx="12192000" cy="68580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39D8C0-CF78-180C-2A62-FED0DFB682FA}"/>
              </a:ext>
            </a:extLst>
          </p:cNvPr>
          <p:cNvSpPr txBox="1"/>
          <p:nvPr/>
        </p:nvSpPr>
        <p:spPr>
          <a:xfrm>
            <a:off x="4638101" y="2403851"/>
            <a:ext cx="2919470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5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/>
                <a:ea typeface="+mn-ea"/>
                <a:cs typeface="Aharoni" panose="02010803020104030203" pitchFamily="2" charset="-79"/>
              </a:rPr>
              <a:t>o</a:t>
            </a:r>
            <a:endParaRPr kumimoji="0" lang="en-US" sz="25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/>
              <a:ea typeface="+mn-ea"/>
              <a:cs typeface="Aharoni" panose="02010803020104030203" pitchFamily="2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22DD68-4AD7-7E69-DC9D-4F717B63CDDC}"/>
              </a:ext>
            </a:extLst>
          </p:cNvPr>
          <p:cNvSpPr txBox="1"/>
          <p:nvPr/>
        </p:nvSpPr>
        <p:spPr>
          <a:xfrm flipH="1">
            <a:off x="1714958" y="1090670"/>
            <a:ext cx="2394334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/>
                <a:ea typeface="+mn-ea"/>
                <a:cs typeface="Aharoni" panose="02010803020104030203" pitchFamily="2" charset="-79"/>
              </a:rPr>
              <a:t>o</a:t>
            </a:r>
            <a:endParaRPr kumimoji="0" lang="en-US" sz="35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65D998C-56AB-BA80-B835-D88F48A87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1807" y="3429000"/>
            <a:ext cx="1894900" cy="212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448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DF452-50D7-55CE-C62F-46E8810A0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6B161D-7DC0-850D-94EA-A9BBABB131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38" y="-1"/>
            <a:ext cx="12048162" cy="670902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61D124-F551-0E47-1491-ABEBD93AAC81}"/>
              </a:ext>
            </a:extLst>
          </p:cNvPr>
          <p:cNvSpPr txBox="1"/>
          <p:nvPr/>
        </p:nvSpPr>
        <p:spPr>
          <a:xfrm>
            <a:off x="4140484" y="585627"/>
            <a:ext cx="4890499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/>
                <a:ea typeface="+mn-ea"/>
                <a:cs typeface="Aharoni" panose="02010803020104030203" pitchFamily="2" charset="-79"/>
              </a:rPr>
              <a:t>ô</a:t>
            </a:r>
            <a:endParaRPr kumimoji="0" lang="en-US" sz="40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/>
              <a:ea typeface="+mn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55377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6826B-D417-79EE-9A70-94D218F62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                       Các kiểu chữ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A84F82-BB70-B830-42EB-6BC330058D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6956F1-7FDB-8954-C06D-FFD8D908A028}"/>
              </a:ext>
            </a:extLst>
          </p:cNvPr>
          <p:cNvSpPr txBox="1"/>
          <p:nvPr/>
        </p:nvSpPr>
        <p:spPr>
          <a:xfrm>
            <a:off x="3856383" y="365125"/>
            <a:ext cx="56752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>
                <a:latin typeface=".VnAvant"/>
              </a:rPr>
              <a:t>Các kiểu chữ</a:t>
            </a:r>
            <a:endParaRPr lang="en-US" sz="6600" b="1" dirty="0">
              <a:latin typeface=".VnAvan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B3C614-35C2-8B77-6FC7-8C25B4DCF8D3}"/>
              </a:ext>
            </a:extLst>
          </p:cNvPr>
          <p:cNvSpPr txBox="1"/>
          <p:nvPr/>
        </p:nvSpPr>
        <p:spPr>
          <a:xfrm>
            <a:off x="1560444" y="2325758"/>
            <a:ext cx="326003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5000" b="1" dirty="0">
                <a:solidFill>
                  <a:srgbClr val="FF0000"/>
                </a:solidFill>
                <a:latin typeface=".VnAvant"/>
              </a:rPr>
              <a:t>Ô</a:t>
            </a:r>
            <a:endParaRPr lang="en-US" sz="25000" b="1" dirty="0">
              <a:solidFill>
                <a:srgbClr val="FF0000"/>
              </a:solidFill>
              <a:latin typeface=".VnAvan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BF9B1F-E0FD-242C-B9AB-75774996F980}"/>
              </a:ext>
            </a:extLst>
          </p:cNvPr>
          <p:cNvSpPr txBox="1"/>
          <p:nvPr/>
        </p:nvSpPr>
        <p:spPr>
          <a:xfrm>
            <a:off x="4591878" y="2753140"/>
            <a:ext cx="234563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0" dirty="0">
                <a:solidFill>
                  <a:srgbClr val="FF0000"/>
                </a:solidFill>
              </a:rPr>
              <a:t>ô</a:t>
            </a:r>
            <a:endParaRPr lang="en-US" sz="20000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676C26-5C0C-CE9A-003F-00F75F73A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103" y="3081130"/>
            <a:ext cx="4124739" cy="265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63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00A62-AFC2-C883-008D-4D37C3AEE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242728-3C27-8B5B-1643-D4597D31F0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1E92BD-8243-154A-9A2A-F086DC2C3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021" y="2571750"/>
            <a:ext cx="2650733" cy="1714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FD7FE2-74CC-C000-3B9D-ED35BFAC55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52400"/>
            <a:ext cx="12192000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7F7941-FEA5-6626-CDBA-8866150EDF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04800"/>
            <a:ext cx="12192000" cy="685799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F096086-8300-A27B-173B-D24BDB6EB493}"/>
              </a:ext>
            </a:extLst>
          </p:cNvPr>
          <p:cNvSpPr txBox="1"/>
          <p:nvPr/>
        </p:nvSpPr>
        <p:spPr>
          <a:xfrm>
            <a:off x="4919870" y="1928191"/>
            <a:ext cx="27697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0" b="1" dirty="0">
                <a:latin typeface=".VnAvant"/>
              </a:rPr>
              <a:t>Ơ</a:t>
            </a:r>
            <a:endParaRPr lang="en-US" sz="30000" b="1" dirty="0">
              <a:latin typeface=".VnAvant"/>
            </a:endParaRPr>
          </a:p>
        </p:txBody>
      </p:sp>
    </p:spTree>
    <p:extLst>
      <p:ext uri="{BB962C8B-B14F-4D97-AF65-F5344CB8AC3E}">
        <p14:creationId xmlns:p14="http://schemas.microsoft.com/office/powerpoint/2010/main" val="43051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83A51-66EF-3C81-5963-293D3E2E9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FAE710-F04F-894A-4F71-9116B94BC2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8304"/>
            <a:ext cx="12192000" cy="6965879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7F9598-D567-1340-411A-01B9DC87A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241" y="2908453"/>
            <a:ext cx="3800751" cy="21156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9E5075-951D-565A-3AD1-94EFBDE1B2BD}"/>
              </a:ext>
            </a:extLst>
          </p:cNvPr>
          <p:cNvSpPr txBox="1"/>
          <p:nvPr/>
        </p:nvSpPr>
        <p:spPr>
          <a:xfrm>
            <a:off x="1498130" y="2137271"/>
            <a:ext cx="227874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5000" b="1" dirty="0">
                <a:latin typeface=".VnAvant"/>
              </a:rPr>
              <a:t>Ơ</a:t>
            </a:r>
            <a:endParaRPr lang="en-US" sz="25000" b="1" dirty="0">
              <a:latin typeface=".VnAvan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F07F52-53DE-E035-4C19-A62132C2D2FD}"/>
              </a:ext>
            </a:extLst>
          </p:cNvPr>
          <p:cNvSpPr txBox="1"/>
          <p:nvPr/>
        </p:nvSpPr>
        <p:spPr>
          <a:xfrm>
            <a:off x="5039139" y="2732182"/>
            <a:ext cx="24748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0" b="1" dirty="0">
                <a:latin typeface=".VnAvant"/>
              </a:rPr>
              <a:t>Ơ</a:t>
            </a:r>
            <a:endParaRPr lang="en-US" sz="18000" b="1" dirty="0">
              <a:latin typeface=".VnAvant"/>
            </a:endParaRPr>
          </a:p>
        </p:txBody>
      </p:sp>
    </p:spTree>
    <p:extLst>
      <p:ext uri="{BB962C8B-B14F-4D97-AF65-F5344CB8AC3E}">
        <p14:creationId xmlns:p14="http://schemas.microsoft.com/office/powerpoint/2010/main" val="140503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ECB5BC-359B-F3D4-D7EB-37F2D283A1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56C819-ACEA-6F92-7B97-41AEF424A7C2}"/>
              </a:ext>
            </a:extLst>
          </p:cNvPr>
          <p:cNvSpPr txBox="1"/>
          <p:nvPr/>
        </p:nvSpPr>
        <p:spPr>
          <a:xfrm>
            <a:off x="3106757" y="1288973"/>
            <a:ext cx="57508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>
                <a:latin typeface=".VnAvant" panose="020B7200000000000000"/>
              </a:rPr>
              <a:t>     </a:t>
            </a:r>
            <a:r>
              <a:rPr lang="en-US" sz="6600" b="1" dirty="0">
                <a:solidFill>
                  <a:srgbClr val="FF0000"/>
                </a:solidFill>
                <a:latin typeface=".VnAvant" panose="020B7200000000000000"/>
              </a:rPr>
              <a:t>So </a:t>
            </a:r>
            <a:r>
              <a:rPr lang="vi-VN" sz="6600" b="1" dirty="0">
                <a:solidFill>
                  <a:srgbClr val="FF0000"/>
                </a:solidFill>
              </a:rPr>
              <a:t>sánh</a:t>
            </a:r>
            <a:endParaRPr lang="en-US" sz="6600" b="1" dirty="0">
              <a:solidFill>
                <a:srgbClr val="FF0000"/>
              </a:solidFill>
              <a:latin typeface=".VnAvant" panose="020B720000000000000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1F87C7-CE3B-7F79-F980-8591309E3884}"/>
              </a:ext>
            </a:extLst>
          </p:cNvPr>
          <p:cNvSpPr txBox="1"/>
          <p:nvPr/>
        </p:nvSpPr>
        <p:spPr>
          <a:xfrm>
            <a:off x="2993834" y="2552758"/>
            <a:ext cx="7769646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vi-VN" sz="1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O</a:t>
            </a:r>
            <a:r>
              <a:rPr kumimoji="0" lang="en-US" sz="20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/>
              </a:rPr>
              <a:t> </a:t>
            </a:r>
            <a:r>
              <a:rPr kumimoji="0" lang="vi-VN" sz="20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ô</a:t>
            </a:r>
            <a:r>
              <a:rPr lang="en-US" sz="20000" b="1" dirty="0">
                <a:solidFill>
                  <a:prstClr val="black"/>
                </a:solidFill>
                <a:latin typeface=".VnAvant" panose="020B7200000000000000"/>
              </a:rPr>
              <a:t> </a:t>
            </a:r>
            <a:r>
              <a:rPr kumimoji="0" lang="vi-VN" sz="20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ơ</a:t>
            </a:r>
            <a:endParaRPr kumimoji="0" lang="en-US" sz="20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/>
            </a:endParaRPr>
          </a:p>
          <a:p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2404554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WordArt 2" descr="80%"/>
          <p:cNvSpPr>
            <a:spLocks noChangeArrowheads="1" noChangeShapeType="1" noTextEdit="1"/>
          </p:cNvSpPr>
          <p:nvPr/>
        </p:nvSpPr>
        <p:spPr bwMode="auto">
          <a:xfrm>
            <a:off x="2667000" y="2133600"/>
            <a:ext cx="73152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80">
                  <a:fgClr>
                    <a:srgbClr val="6600FF"/>
                  </a:fgClr>
                  <a:bgClr>
                    <a:schemeClr val="bg1"/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VÒNG QUAY KỲ DIỆU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pattFill prst="pct80">
                <a:fgClr>
                  <a:srgbClr val="6600FF"/>
                </a:fgClr>
                <a:bgClr>
                  <a:schemeClr val="bg1"/>
                </a:bgClr>
              </a:patt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451" name="AutoShape 3"/>
          <p:cNvSpPr>
            <a:spLocks noChangeArrowheads="1"/>
          </p:cNvSpPr>
          <p:nvPr/>
        </p:nvSpPr>
        <p:spPr bwMode="auto">
          <a:xfrm>
            <a:off x="5257800" y="457200"/>
            <a:ext cx="1676400" cy="1676400"/>
          </a:xfrm>
          <a:prstGeom prst="flowChartSummingJunction">
            <a:avLst/>
          </a:prstGeom>
          <a:solidFill>
            <a:srgbClr val="FF0000"/>
          </a:solidFill>
          <a:ln w="57150" cap="rnd">
            <a:solidFill>
              <a:srgbClr val="6600FF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04452" name="AutoShape 4"/>
          <p:cNvSpPr>
            <a:spLocks noChangeArrowheads="1"/>
          </p:cNvSpPr>
          <p:nvPr/>
        </p:nvSpPr>
        <p:spPr bwMode="auto">
          <a:xfrm>
            <a:off x="3200400" y="4114800"/>
            <a:ext cx="1676400" cy="1676400"/>
          </a:xfrm>
          <a:prstGeom prst="flowChartSummingJunction">
            <a:avLst/>
          </a:prstGeom>
          <a:solidFill>
            <a:srgbClr val="00CC00"/>
          </a:solidFill>
          <a:ln w="571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sz="1800">
              <a:solidFill>
                <a:schemeClr val="accent2"/>
              </a:solidFill>
            </a:endParaRPr>
          </a:p>
        </p:txBody>
      </p:sp>
      <p:sp>
        <p:nvSpPr>
          <p:cNvPr id="104453" name="AutoShape 5"/>
          <p:cNvSpPr>
            <a:spLocks noChangeArrowheads="1"/>
          </p:cNvSpPr>
          <p:nvPr/>
        </p:nvSpPr>
        <p:spPr bwMode="auto">
          <a:xfrm>
            <a:off x="7543800" y="4191000"/>
            <a:ext cx="1676400" cy="1676400"/>
          </a:xfrm>
          <a:prstGeom prst="flowChartSummingJunction">
            <a:avLst/>
          </a:prstGeom>
          <a:solidFill>
            <a:srgbClr val="9933FF"/>
          </a:solidFill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pic>
        <p:nvPicPr>
          <p:cNvPr id="9222" name="Picture 6" descr="Micke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800600"/>
            <a:ext cx="17526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945005"/>
      </p:ext>
    </p:extLst>
  </p:cSld>
  <p:clrMapOvr>
    <a:masterClrMapping/>
  </p:clrMapOvr>
  <p:transition spd="slow" advTm="180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" dur="5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4450" grpId="0" animBg="1"/>
      <p:bldP spid="104451" grpId="0" animBg="1"/>
      <p:bldP spid="104452" grpId="0" animBg="1"/>
      <p:bldP spid="10445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4.5|4|4.1|4.1|4|4.1|4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9|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233</Words>
  <Application>Microsoft Office PowerPoint</Application>
  <PresentationFormat>Widescreen</PresentationFormat>
  <Paragraphs>96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.VnAvant</vt:lpstr>
      <vt:lpstr>.VnTime</vt:lpstr>
      <vt:lpstr>Aharoni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                       Các kiểu chữ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Tien Ich May Tinh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Tien Duat</dc:creator>
  <cp:lastModifiedBy>Techsi.vn</cp:lastModifiedBy>
  <cp:revision>56</cp:revision>
  <dcterms:created xsi:type="dcterms:W3CDTF">2021-10-09T04:11:47Z</dcterms:created>
  <dcterms:modified xsi:type="dcterms:W3CDTF">2025-05-14T00:44:51Z</dcterms:modified>
</cp:coreProperties>
</file>